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notesSlides/notesSlide193.xml" ContentType="application/vnd.openxmlformats-officedocument.presentationml.notesSlide+xml"/>
  <Override PartName="/ppt/notesSlides/notesSlide194.xml" ContentType="application/vnd.openxmlformats-officedocument.presentationml.notesSlide+xml"/>
  <Override PartName="/ppt/notesSlides/notesSlide195.xml" ContentType="application/vnd.openxmlformats-officedocument.presentationml.notesSlide+xml"/>
  <Override PartName="/ppt/notesSlides/notesSlide196.xml" ContentType="application/vnd.openxmlformats-officedocument.presentationml.notesSlide+xml"/>
  <Override PartName="/ppt/notesSlides/notesSlide197.xml" ContentType="application/vnd.openxmlformats-officedocument.presentationml.notesSlide+xml"/>
  <Override PartName="/ppt/notesSlides/notesSlide198.xml" ContentType="application/vnd.openxmlformats-officedocument.presentationml.notesSlide+xml"/>
  <Override PartName="/ppt/notesSlides/notesSlide199.xml" ContentType="application/vnd.openxmlformats-officedocument.presentationml.notesSlide+xml"/>
  <Override PartName="/ppt/notesSlides/notesSlide200.xml" ContentType="application/vnd.openxmlformats-officedocument.presentationml.notesSlide+xml"/>
  <Override PartName="/ppt/notesSlides/notesSlide201.xml" ContentType="application/vnd.openxmlformats-officedocument.presentationml.notesSlide+xml"/>
  <Override PartName="/ppt/notesSlides/notesSlide202.xml" ContentType="application/vnd.openxmlformats-officedocument.presentationml.notesSlide+xml"/>
  <Override PartName="/ppt/notesSlides/notesSlide203.xml" ContentType="application/vnd.openxmlformats-officedocument.presentationml.notesSlide+xml"/>
  <Override PartName="/ppt/notesSlides/notesSlide204.xml" ContentType="application/vnd.openxmlformats-officedocument.presentationml.notesSlide+xml"/>
  <Override PartName="/ppt/notesSlides/notesSlide205.xml" ContentType="application/vnd.openxmlformats-officedocument.presentationml.notesSlide+xml"/>
  <Override PartName="/ppt/notesSlides/notesSlide206.xml" ContentType="application/vnd.openxmlformats-officedocument.presentationml.notesSlide+xml"/>
  <Override PartName="/ppt/notesSlides/notesSlide207.xml" ContentType="application/vnd.openxmlformats-officedocument.presentationml.notesSlide+xml"/>
  <Override PartName="/ppt/notesSlides/notesSlide208.xml" ContentType="application/vnd.openxmlformats-officedocument.presentationml.notesSlide+xml"/>
  <Override PartName="/ppt/notesSlides/notesSlide209.xml" ContentType="application/vnd.openxmlformats-officedocument.presentationml.notesSlide+xml"/>
  <Override PartName="/ppt/notesSlides/notesSlide210.xml" ContentType="application/vnd.openxmlformats-officedocument.presentationml.notesSlide+xml"/>
  <Override PartName="/ppt/notesSlides/notesSlide211.xml" ContentType="application/vnd.openxmlformats-officedocument.presentationml.notesSlide+xml"/>
  <Override PartName="/ppt/notesSlides/notesSlide212.xml" ContentType="application/vnd.openxmlformats-officedocument.presentationml.notesSlide+xml"/>
  <Override PartName="/ppt/notesSlides/notesSlide213.xml" ContentType="application/vnd.openxmlformats-officedocument.presentationml.notesSlide+xml"/>
  <Override PartName="/ppt/notesSlides/notesSlide214.xml" ContentType="application/vnd.openxmlformats-officedocument.presentationml.notesSlide+xml"/>
  <Override PartName="/ppt/notesSlides/notesSlide2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7441" r:id="rId1"/>
    <p:sldMasterId id="2147487443" r:id="rId2"/>
  </p:sldMasterIdLst>
  <p:notesMasterIdLst>
    <p:notesMasterId r:id="rId221"/>
  </p:notesMasterIdLst>
  <p:handoutMasterIdLst>
    <p:handoutMasterId r:id="rId222"/>
  </p:handoutMasterIdLst>
  <p:sldIdLst>
    <p:sldId id="853" r:id="rId3"/>
    <p:sldId id="854" r:id="rId4"/>
    <p:sldId id="1295" r:id="rId5"/>
    <p:sldId id="1296" r:id="rId6"/>
    <p:sldId id="520" r:id="rId7"/>
    <p:sldId id="526" r:id="rId8"/>
    <p:sldId id="1297" r:id="rId9"/>
    <p:sldId id="1298" r:id="rId10"/>
    <p:sldId id="1299" r:id="rId11"/>
    <p:sldId id="1300" r:id="rId12"/>
    <p:sldId id="1301" r:id="rId13"/>
    <p:sldId id="1302" r:id="rId14"/>
    <p:sldId id="1303" r:id="rId15"/>
    <p:sldId id="1304" r:id="rId16"/>
    <p:sldId id="1305" r:id="rId17"/>
    <p:sldId id="1306" r:id="rId18"/>
    <p:sldId id="1308" r:id="rId19"/>
    <p:sldId id="1307" r:id="rId20"/>
    <p:sldId id="1309" r:id="rId21"/>
    <p:sldId id="1310" r:id="rId22"/>
    <p:sldId id="1312" r:id="rId23"/>
    <p:sldId id="1311" r:id="rId24"/>
    <p:sldId id="1313" r:id="rId25"/>
    <p:sldId id="1316" r:id="rId26"/>
    <p:sldId id="1314" r:id="rId27"/>
    <p:sldId id="1315" r:id="rId28"/>
    <p:sldId id="1317" r:id="rId29"/>
    <p:sldId id="1318" r:id="rId30"/>
    <p:sldId id="1319" r:id="rId31"/>
    <p:sldId id="1320" r:id="rId32"/>
    <p:sldId id="1321" r:id="rId33"/>
    <p:sldId id="1322" r:id="rId34"/>
    <p:sldId id="1323" r:id="rId35"/>
    <p:sldId id="1324" r:id="rId36"/>
    <p:sldId id="1325" r:id="rId37"/>
    <p:sldId id="1326" r:id="rId38"/>
    <p:sldId id="1327" r:id="rId39"/>
    <p:sldId id="1328" r:id="rId40"/>
    <p:sldId id="1329" r:id="rId41"/>
    <p:sldId id="1330" r:id="rId42"/>
    <p:sldId id="1331" r:id="rId43"/>
    <p:sldId id="1333" r:id="rId44"/>
    <p:sldId id="1543" r:id="rId45"/>
    <p:sldId id="1334" r:id="rId46"/>
    <p:sldId id="1335" r:id="rId47"/>
    <p:sldId id="1336" r:id="rId48"/>
    <p:sldId id="1337" r:id="rId49"/>
    <p:sldId id="1338" r:id="rId50"/>
    <p:sldId id="1339" r:id="rId51"/>
    <p:sldId id="1340" r:id="rId52"/>
    <p:sldId id="1341" r:id="rId53"/>
    <p:sldId id="1342" r:id="rId54"/>
    <p:sldId id="1343" r:id="rId55"/>
    <p:sldId id="1344" r:id="rId56"/>
    <p:sldId id="1509" r:id="rId57"/>
    <p:sldId id="1345" r:id="rId58"/>
    <p:sldId id="1346" r:id="rId59"/>
    <p:sldId id="1347" r:id="rId60"/>
    <p:sldId id="1348" r:id="rId61"/>
    <p:sldId id="1349" r:id="rId62"/>
    <p:sldId id="1350" r:id="rId63"/>
    <p:sldId id="1353" r:id="rId64"/>
    <p:sldId id="1351" r:id="rId65"/>
    <p:sldId id="1352" r:id="rId66"/>
    <p:sldId id="1354" r:id="rId67"/>
    <p:sldId id="1355" r:id="rId68"/>
    <p:sldId id="1356" r:id="rId69"/>
    <p:sldId id="1357" r:id="rId70"/>
    <p:sldId id="1358" r:id="rId71"/>
    <p:sldId id="1359" r:id="rId72"/>
    <p:sldId id="1360" r:id="rId73"/>
    <p:sldId id="1361" r:id="rId74"/>
    <p:sldId id="1362" r:id="rId75"/>
    <p:sldId id="1363" r:id="rId76"/>
    <p:sldId id="1364" r:id="rId77"/>
    <p:sldId id="1365" r:id="rId78"/>
    <p:sldId id="1366" r:id="rId79"/>
    <p:sldId id="1367" r:id="rId80"/>
    <p:sldId id="1370" r:id="rId81"/>
    <p:sldId id="1368" r:id="rId82"/>
    <p:sldId id="1369" r:id="rId83"/>
    <p:sldId id="1371" r:id="rId84"/>
    <p:sldId id="1378" r:id="rId85"/>
    <p:sldId id="1372" r:id="rId86"/>
    <p:sldId id="1373" r:id="rId87"/>
    <p:sldId id="1375" r:id="rId88"/>
    <p:sldId id="1374" r:id="rId89"/>
    <p:sldId id="1376" r:id="rId90"/>
    <p:sldId id="1377" r:id="rId91"/>
    <p:sldId id="1381" r:id="rId92"/>
    <p:sldId id="1379" r:id="rId93"/>
    <p:sldId id="1380" r:id="rId94"/>
    <p:sldId id="1382" r:id="rId95"/>
    <p:sldId id="1383" r:id="rId96"/>
    <p:sldId id="1384" r:id="rId97"/>
    <p:sldId id="1385" r:id="rId98"/>
    <p:sldId id="1386" r:id="rId99"/>
    <p:sldId id="1387" r:id="rId100"/>
    <p:sldId id="1402" r:id="rId101"/>
    <p:sldId id="1388" r:id="rId102"/>
    <p:sldId id="1389" r:id="rId103"/>
    <p:sldId id="1390" r:id="rId104"/>
    <p:sldId id="1391" r:id="rId105"/>
    <p:sldId id="1392" r:id="rId106"/>
    <p:sldId id="1393" r:id="rId107"/>
    <p:sldId id="1395" r:id="rId108"/>
    <p:sldId id="1394" r:id="rId109"/>
    <p:sldId id="1396" r:id="rId110"/>
    <p:sldId id="1397" r:id="rId111"/>
    <p:sldId id="1404" r:id="rId112"/>
    <p:sldId id="1510" r:id="rId113"/>
    <p:sldId id="1398" r:id="rId114"/>
    <p:sldId id="1405" r:id="rId115"/>
    <p:sldId id="1511" r:id="rId116"/>
    <p:sldId id="1406" r:id="rId117"/>
    <p:sldId id="1399" r:id="rId118"/>
    <p:sldId id="1400" r:id="rId119"/>
    <p:sldId id="1401" r:id="rId120"/>
    <p:sldId id="1512" r:id="rId121"/>
    <p:sldId id="1407" r:id="rId122"/>
    <p:sldId id="1408" r:id="rId123"/>
    <p:sldId id="1409" r:id="rId124"/>
    <p:sldId id="1410" r:id="rId125"/>
    <p:sldId id="1411" r:id="rId126"/>
    <p:sldId id="1412" r:id="rId127"/>
    <p:sldId id="1414" r:id="rId128"/>
    <p:sldId id="1413" r:id="rId129"/>
    <p:sldId id="1415" r:id="rId130"/>
    <p:sldId id="1416" r:id="rId131"/>
    <p:sldId id="1417" r:id="rId132"/>
    <p:sldId id="1418" r:id="rId133"/>
    <p:sldId id="1420" r:id="rId134"/>
    <p:sldId id="1421" r:id="rId135"/>
    <p:sldId id="1422" r:id="rId136"/>
    <p:sldId id="1423" r:id="rId137"/>
    <p:sldId id="1513" r:id="rId138"/>
    <p:sldId id="1514" r:id="rId139"/>
    <p:sldId id="1427" r:id="rId140"/>
    <p:sldId id="1424" r:id="rId141"/>
    <p:sldId id="1425" r:id="rId142"/>
    <p:sldId id="1426" r:id="rId143"/>
    <p:sldId id="1428" r:id="rId144"/>
    <p:sldId id="1429" r:id="rId145"/>
    <p:sldId id="1430" r:id="rId146"/>
    <p:sldId id="1431" r:id="rId147"/>
    <p:sldId id="1432" r:id="rId148"/>
    <p:sldId id="1433" r:id="rId149"/>
    <p:sldId id="1434" r:id="rId150"/>
    <p:sldId id="1435" r:id="rId151"/>
    <p:sldId id="1436" r:id="rId152"/>
    <p:sldId id="1437" r:id="rId153"/>
    <p:sldId id="1438" r:id="rId154"/>
    <p:sldId id="1439" r:id="rId155"/>
    <p:sldId id="1441" r:id="rId156"/>
    <p:sldId id="1442" r:id="rId157"/>
    <p:sldId id="1443" r:id="rId158"/>
    <p:sldId id="1444" r:id="rId159"/>
    <p:sldId id="1445" r:id="rId160"/>
    <p:sldId id="1446" r:id="rId161"/>
    <p:sldId id="1447" r:id="rId162"/>
    <p:sldId id="1448" r:id="rId163"/>
    <p:sldId id="1449" r:id="rId164"/>
    <p:sldId id="1450" r:id="rId165"/>
    <p:sldId id="1451" r:id="rId166"/>
    <p:sldId id="1452" r:id="rId167"/>
    <p:sldId id="1453" r:id="rId168"/>
    <p:sldId id="1454" r:id="rId169"/>
    <p:sldId id="1455" r:id="rId170"/>
    <p:sldId id="1456" r:id="rId171"/>
    <p:sldId id="1457" r:id="rId172"/>
    <p:sldId id="1458" r:id="rId173"/>
    <p:sldId id="1459" r:id="rId174"/>
    <p:sldId id="1460" r:id="rId175"/>
    <p:sldId id="1461" r:id="rId176"/>
    <p:sldId id="1462" r:id="rId177"/>
    <p:sldId id="1463" r:id="rId178"/>
    <p:sldId id="1464" r:id="rId179"/>
    <p:sldId id="1465" r:id="rId180"/>
    <p:sldId id="1466" r:id="rId181"/>
    <p:sldId id="1468" r:id="rId182"/>
    <p:sldId id="1470" r:id="rId183"/>
    <p:sldId id="1517" r:id="rId184"/>
    <p:sldId id="1471" r:id="rId185"/>
    <p:sldId id="1516" r:id="rId186"/>
    <p:sldId id="1518" r:id="rId187"/>
    <p:sldId id="1519" r:id="rId188"/>
    <p:sldId id="1520" r:id="rId189"/>
    <p:sldId id="1521" r:id="rId190"/>
    <p:sldId id="1523" r:id="rId191"/>
    <p:sldId id="1524" r:id="rId192"/>
    <p:sldId id="1525" r:id="rId193"/>
    <p:sldId id="1526" r:id="rId194"/>
    <p:sldId id="1527" r:id="rId195"/>
    <p:sldId id="1528" r:id="rId196"/>
    <p:sldId id="1467" r:id="rId197"/>
    <p:sldId id="1529" r:id="rId198"/>
    <p:sldId id="1479" r:id="rId199"/>
    <p:sldId id="1478" r:id="rId200"/>
    <p:sldId id="1481" r:id="rId201"/>
    <p:sldId id="1480" r:id="rId202"/>
    <p:sldId id="1483" r:id="rId203"/>
    <p:sldId id="1530" r:id="rId204"/>
    <p:sldId id="1484" r:id="rId205"/>
    <p:sldId id="1531" r:id="rId206"/>
    <p:sldId id="1532" r:id="rId207"/>
    <p:sldId id="1497" r:id="rId208"/>
    <p:sldId id="1503" r:id="rId209"/>
    <p:sldId id="1504" r:id="rId210"/>
    <p:sldId id="1533" r:id="rId211"/>
    <p:sldId id="1534" r:id="rId212"/>
    <p:sldId id="1536" r:id="rId213"/>
    <p:sldId id="1535" r:id="rId214"/>
    <p:sldId id="1537" r:id="rId215"/>
    <p:sldId id="1538" r:id="rId216"/>
    <p:sldId id="1540" r:id="rId217"/>
    <p:sldId id="1539" r:id="rId218"/>
    <p:sldId id="1541" r:id="rId219"/>
    <p:sldId id="1542" r:id="rId220"/>
  </p:sldIdLst>
  <p:sldSz cx="10440988" cy="6858000"/>
  <p:notesSz cx="6797675" cy="9926638"/>
  <p:embeddedFontLst>
    <p:embeddedFont>
      <p:font typeface="Cambria Math" panose="02040503050406030204" pitchFamily="18" charset="0"/>
      <p:regular r:id="rId223"/>
    </p:embeddedFont>
    <p:embeddedFont>
      <p:font typeface="Candara" panose="020E0502030303020204" pitchFamily="34" charset="0"/>
      <p:regular r:id="rId224"/>
      <p:bold r:id="rId225"/>
      <p:italic r:id="rId226"/>
      <p:boldItalic r:id="rId227"/>
    </p:embeddedFont>
    <p:embeddedFont>
      <p:font typeface="Consolas" panose="020B0609020204030204" pitchFamily="49" charset="0"/>
      <p:regular r:id="rId228"/>
      <p:bold r:id="rId229"/>
      <p:italic r:id="rId230"/>
      <p:boldItalic r:id="rId231"/>
    </p:embeddedFont>
    <p:embeddedFont>
      <p:font typeface="Microsoft Sans Serif" panose="020B0604020202020204" pitchFamily="34" charset="0"/>
      <p:regular r:id="rId232"/>
    </p:embeddedFont>
    <p:embeddedFont>
      <p:font typeface="고도 M" panose="02000503000000020004" pitchFamily="2" charset="-127"/>
      <p:regular r:id="rId233"/>
    </p:embeddedFont>
    <p:embeddedFont>
      <p:font typeface="맑은 고딕" panose="020B0503020000020004" pitchFamily="50" charset="-127"/>
      <p:regular r:id="rId234"/>
      <p:bold r:id="rId235"/>
    </p:embeddedFont>
    <p:embeddedFont>
      <p:font typeface="맑은 고딕" panose="020B0503020000020004" pitchFamily="50" charset="-127"/>
      <p:regular r:id="rId234"/>
      <p:bold r:id="rId235"/>
    </p:embeddedFont>
  </p:embeddedFontLst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5pPr>
    <a:lvl6pPr marL="2286000" algn="l" defTabSz="914400" rtl="0" eaLnBrk="1" latinLnBrk="1" hangingPunct="1"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6pPr>
    <a:lvl7pPr marL="2743200" algn="l" defTabSz="914400" rtl="0" eaLnBrk="1" latinLnBrk="1" hangingPunct="1"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7pPr>
    <a:lvl8pPr marL="3200400" algn="l" defTabSz="914400" rtl="0" eaLnBrk="1" latinLnBrk="1" hangingPunct="1"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8pPr>
    <a:lvl9pPr marL="3657600" algn="l" defTabSz="914400" rtl="0" eaLnBrk="1" latinLnBrk="1" hangingPunct="1"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203">
          <p15:clr>
            <a:srgbClr val="A4A3A4"/>
          </p15:clr>
        </p15:guide>
        <p15:guide id="2" orient="horz" pos="587">
          <p15:clr>
            <a:srgbClr val="A4A3A4"/>
          </p15:clr>
        </p15:guide>
        <p15:guide id="3" pos="3287">
          <p15:clr>
            <a:srgbClr val="A4A3A4"/>
          </p15:clr>
        </p15:guide>
        <p15:guide id="4" pos="505">
          <p15:clr>
            <a:srgbClr val="A4A3A4"/>
          </p15:clr>
        </p15:guide>
        <p15:guide id="5" pos="611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6070">
          <p15:clr>
            <a:srgbClr val="A4A3A4"/>
          </p15:clr>
        </p15:guide>
        <p15:guide id="2" orient="horz" pos="3081">
          <p15:clr>
            <a:srgbClr val="A4A3A4"/>
          </p15:clr>
        </p15:guide>
        <p15:guide id="3" orient="horz" pos="6252">
          <p15:clr>
            <a:srgbClr val="A4A3A4"/>
          </p15:clr>
        </p15:guide>
        <p15:guide id="4" orient="horz" pos="409">
          <p15:clr>
            <a:srgbClr val="A4A3A4"/>
          </p15:clr>
        </p15:guide>
        <p15:guide id="5" pos="4146">
          <p15:clr>
            <a:srgbClr val="A4A3A4"/>
          </p15:clr>
        </p15:guide>
        <p15:guide id="6" pos="138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im jungin" initials="kj" lastIdx="1" clrIdx="0">
    <p:extLst>
      <p:ext uri="{19B8F6BF-5375-455C-9EA6-DF929625EA0E}">
        <p15:presenceInfo xmlns:p15="http://schemas.microsoft.com/office/powerpoint/2012/main" userId="c39f039de718891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notes" clrMode="gray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99FF"/>
    <a:srgbClr val="66CCFF"/>
    <a:srgbClr val="FFFFCC"/>
    <a:srgbClr val="FFFF00"/>
    <a:srgbClr val="FF6600"/>
    <a:srgbClr val="FEF0F3"/>
    <a:srgbClr val="FCD0D8"/>
    <a:srgbClr val="CCFFCC"/>
    <a:srgbClr val="E2E2F6"/>
    <a:srgbClr val="00CC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75DCB02-9BB8-47FD-8907-85C794F793BA}" styleName="테마 스타일 1 - 강조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927" autoAdjust="0"/>
    <p:restoredTop sz="96353" autoAdjust="0"/>
  </p:normalViewPr>
  <p:slideViewPr>
    <p:cSldViewPr snapToGrid="0">
      <p:cViewPr varScale="1">
        <p:scale>
          <a:sx n="159" d="100"/>
          <a:sy n="159" d="100"/>
        </p:scale>
        <p:origin x="1648" y="112"/>
      </p:cViewPr>
      <p:guideLst>
        <p:guide orient="horz" pos="4203"/>
        <p:guide orient="horz" pos="587"/>
        <p:guide pos="3287"/>
        <p:guide pos="505"/>
        <p:guide pos="6111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534"/>
    </p:cViewPr>
  </p:sorterViewPr>
  <p:notesViewPr>
    <p:cSldViewPr snapToGrid="0">
      <p:cViewPr>
        <p:scale>
          <a:sx n="70" d="100"/>
          <a:sy n="70" d="100"/>
        </p:scale>
        <p:origin x="-3498" y="-366"/>
      </p:cViewPr>
      <p:guideLst>
        <p:guide orient="horz" pos="6070"/>
        <p:guide orient="horz" pos="3081"/>
        <p:guide orient="horz" pos="6252"/>
        <p:guide orient="horz" pos="409"/>
        <p:guide pos="4146"/>
        <p:guide pos="138"/>
      </p:guideLst>
    </p:cSldViewPr>
  </p:notesViewPr>
  <p:gridSpacing cx="1800225" cy="1800225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63" Type="http://schemas.openxmlformats.org/officeDocument/2006/relationships/slide" Target="slides/slide61.xml"/><Relationship Id="rId84" Type="http://schemas.openxmlformats.org/officeDocument/2006/relationships/slide" Target="slides/slide82.xml"/><Relationship Id="rId138" Type="http://schemas.openxmlformats.org/officeDocument/2006/relationships/slide" Target="slides/slide136.xml"/><Relationship Id="rId159" Type="http://schemas.openxmlformats.org/officeDocument/2006/relationships/slide" Target="slides/slide157.xml"/><Relationship Id="rId170" Type="http://schemas.openxmlformats.org/officeDocument/2006/relationships/slide" Target="slides/slide168.xml"/><Relationship Id="rId191" Type="http://schemas.openxmlformats.org/officeDocument/2006/relationships/slide" Target="slides/slide189.xml"/><Relationship Id="rId205" Type="http://schemas.openxmlformats.org/officeDocument/2006/relationships/slide" Target="slides/slide203.xml"/><Relationship Id="rId226" Type="http://schemas.openxmlformats.org/officeDocument/2006/relationships/font" Target="fonts/font4.fntdata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53" Type="http://schemas.openxmlformats.org/officeDocument/2006/relationships/slide" Target="slides/slide51.xml"/><Relationship Id="rId74" Type="http://schemas.openxmlformats.org/officeDocument/2006/relationships/slide" Target="slides/slide72.xml"/><Relationship Id="rId128" Type="http://schemas.openxmlformats.org/officeDocument/2006/relationships/slide" Target="slides/slide126.xml"/><Relationship Id="rId149" Type="http://schemas.openxmlformats.org/officeDocument/2006/relationships/slide" Target="slides/slide147.xml"/><Relationship Id="rId5" Type="http://schemas.openxmlformats.org/officeDocument/2006/relationships/slide" Target="slides/slide3.xml"/><Relationship Id="rId95" Type="http://schemas.openxmlformats.org/officeDocument/2006/relationships/slide" Target="slides/slide93.xml"/><Relationship Id="rId160" Type="http://schemas.openxmlformats.org/officeDocument/2006/relationships/slide" Target="slides/slide158.xml"/><Relationship Id="rId181" Type="http://schemas.openxmlformats.org/officeDocument/2006/relationships/slide" Target="slides/slide179.xml"/><Relationship Id="rId216" Type="http://schemas.openxmlformats.org/officeDocument/2006/relationships/slide" Target="slides/slide214.xml"/><Relationship Id="rId237" Type="http://schemas.openxmlformats.org/officeDocument/2006/relationships/presProps" Target="presProps.xml"/><Relationship Id="rId22" Type="http://schemas.openxmlformats.org/officeDocument/2006/relationships/slide" Target="slides/slide20.xml"/><Relationship Id="rId43" Type="http://schemas.openxmlformats.org/officeDocument/2006/relationships/slide" Target="slides/slide41.xml"/><Relationship Id="rId64" Type="http://schemas.openxmlformats.org/officeDocument/2006/relationships/slide" Target="slides/slide62.xml"/><Relationship Id="rId118" Type="http://schemas.openxmlformats.org/officeDocument/2006/relationships/slide" Target="slides/slide116.xml"/><Relationship Id="rId139" Type="http://schemas.openxmlformats.org/officeDocument/2006/relationships/slide" Target="slides/slide137.xml"/><Relationship Id="rId85" Type="http://schemas.openxmlformats.org/officeDocument/2006/relationships/slide" Target="slides/slide83.xml"/><Relationship Id="rId150" Type="http://schemas.openxmlformats.org/officeDocument/2006/relationships/slide" Target="slides/slide148.xml"/><Relationship Id="rId171" Type="http://schemas.openxmlformats.org/officeDocument/2006/relationships/slide" Target="slides/slide169.xml"/><Relationship Id="rId192" Type="http://schemas.openxmlformats.org/officeDocument/2006/relationships/slide" Target="slides/slide190.xml"/><Relationship Id="rId206" Type="http://schemas.openxmlformats.org/officeDocument/2006/relationships/slide" Target="slides/slide204.xml"/><Relationship Id="rId227" Type="http://schemas.openxmlformats.org/officeDocument/2006/relationships/font" Target="fonts/font5.fntdata"/><Relationship Id="rId12" Type="http://schemas.openxmlformats.org/officeDocument/2006/relationships/slide" Target="slides/slide10.xml"/><Relationship Id="rId33" Type="http://schemas.openxmlformats.org/officeDocument/2006/relationships/slide" Target="slides/slide31.xml"/><Relationship Id="rId108" Type="http://schemas.openxmlformats.org/officeDocument/2006/relationships/slide" Target="slides/slide106.xml"/><Relationship Id="rId129" Type="http://schemas.openxmlformats.org/officeDocument/2006/relationships/slide" Target="slides/slide127.xml"/><Relationship Id="rId54" Type="http://schemas.openxmlformats.org/officeDocument/2006/relationships/slide" Target="slides/slide52.xml"/><Relationship Id="rId75" Type="http://schemas.openxmlformats.org/officeDocument/2006/relationships/slide" Target="slides/slide73.xml"/><Relationship Id="rId96" Type="http://schemas.openxmlformats.org/officeDocument/2006/relationships/slide" Target="slides/slide94.xml"/><Relationship Id="rId140" Type="http://schemas.openxmlformats.org/officeDocument/2006/relationships/slide" Target="slides/slide138.xml"/><Relationship Id="rId161" Type="http://schemas.openxmlformats.org/officeDocument/2006/relationships/slide" Target="slides/slide159.xml"/><Relationship Id="rId182" Type="http://schemas.openxmlformats.org/officeDocument/2006/relationships/slide" Target="slides/slide180.xml"/><Relationship Id="rId217" Type="http://schemas.openxmlformats.org/officeDocument/2006/relationships/slide" Target="slides/slide215.xml"/><Relationship Id="rId6" Type="http://schemas.openxmlformats.org/officeDocument/2006/relationships/slide" Target="slides/slide4.xml"/><Relationship Id="rId238" Type="http://schemas.openxmlformats.org/officeDocument/2006/relationships/viewProps" Target="viewProps.xml"/><Relationship Id="rId23" Type="http://schemas.openxmlformats.org/officeDocument/2006/relationships/slide" Target="slides/slide21.xml"/><Relationship Id="rId119" Type="http://schemas.openxmlformats.org/officeDocument/2006/relationships/slide" Target="slides/slide117.xml"/><Relationship Id="rId44" Type="http://schemas.openxmlformats.org/officeDocument/2006/relationships/slide" Target="slides/slide42.xml"/><Relationship Id="rId65" Type="http://schemas.openxmlformats.org/officeDocument/2006/relationships/slide" Target="slides/slide63.xml"/><Relationship Id="rId86" Type="http://schemas.openxmlformats.org/officeDocument/2006/relationships/slide" Target="slides/slide84.xml"/><Relationship Id="rId130" Type="http://schemas.openxmlformats.org/officeDocument/2006/relationships/slide" Target="slides/slide128.xml"/><Relationship Id="rId151" Type="http://schemas.openxmlformats.org/officeDocument/2006/relationships/slide" Target="slides/slide149.xml"/><Relationship Id="rId172" Type="http://schemas.openxmlformats.org/officeDocument/2006/relationships/slide" Target="slides/slide170.xml"/><Relationship Id="rId193" Type="http://schemas.openxmlformats.org/officeDocument/2006/relationships/slide" Target="slides/slide191.xml"/><Relationship Id="rId207" Type="http://schemas.openxmlformats.org/officeDocument/2006/relationships/slide" Target="slides/slide205.xml"/><Relationship Id="rId228" Type="http://schemas.openxmlformats.org/officeDocument/2006/relationships/font" Target="fonts/font6.fntdata"/><Relationship Id="rId13" Type="http://schemas.openxmlformats.org/officeDocument/2006/relationships/slide" Target="slides/slide11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20" Type="http://schemas.openxmlformats.org/officeDocument/2006/relationships/slide" Target="slides/slide118.xml"/><Relationship Id="rId141" Type="http://schemas.openxmlformats.org/officeDocument/2006/relationships/slide" Target="slides/slide139.xml"/><Relationship Id="rId7" Type="http://schemas.openxmlformats.org/officeDocument/2006/relationships/slide" Target="slides/slide5.xml"/><Relationship Id="rId162" Type="http://schemas.openxmlformats.org/officeDocument/2006/relationships/slide" Target="slides/slide160.xml"/><Relationship Id="rId183" Type="http://schemas.openxmlformats.org/officeDocument/2006/relationships/slide" Target="slides/slide181.xml"/><Relationship Id="rId218" Type="http://schemas.openxmlformats.org/officeDocument/2006/relationships/slide" Target="slides/slide216.xml"/><Relationship Id="rId239" Type="http://schemas.openxmlformats.org/officeDocument/2006/relationships/theme" Target="theme/theme1.xml"/><Relationship Id="rId24" Type="http://schemas.openxmlformats.org/officeDocument/2006/relationships/slide" Target="slides/slide22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31" Type="http://schemas.openxmlformats.org/officeDocument/2006/relationships/slide" Target="slides/slide129.xml"/><Relationship Id="rId152" Type="http://schemas.openxmlformats.org/officeDocument/2006/relationships/slide" Target="slides/slide150.xml"/><Relationship Id="rId173" Type="http://schemas.openxmlformats.org/officeDocument/2006/relationships/slide" Target="slides/slide171.xml"/><Relationship Id="rId194" Type="http://schemas.openxmlformats.org/officeDocument/2006/relationships/slide" Target="slides/slide192.xml"/><Relationship Id="rId208" Type="http://schemas.openxmlformats.org/officeDocument/2006/relationships/slide" Target="slides/slide206.xml"/><Relationship Id="rId229" Type="http://schemas.openxmlformats.org/officeDocument/2006/relationships/font" Target="fonts/font7.fntdata"/><Relationship Id="rId240" Type="http://schemas.openxmlformats.org/officeDocument/2006/relationships/tableStyles" Target="tableStyles.xml"/><Relationship Id="rId14" Type="http://schemas.openxmlformats.org/officeDocument/2006/relationships/slide" Target="slides/slide12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8" Type="http://schemas.openxmlformats.org/officeDocument/2006/relationships/slide" Target="slides/slide6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142" Type="http://schemas.openxmlformats.org/officeDocument/2006/relationships/slide" Target="slides/slide140.xml"/><Relationship Id="rId163" Type="http://schemas.openxmlformats.org/officeDocument/2006/relationships/slide" Target="slides/slide161.xml"/><Relationship Id="rId184" Type="http://schemas.openxmlformats.org/officeDocument/2006/relationships/slide" Target="slides/slide182.xml"/><Relationship Id="rId219" Type="http://schemas.openxmlformats.org/officeDocument/2006/relationships/slide" Target="slides/slide217.xml"/><Relationship Id="rId230" Type="http://schemas.openxmlformats.org/officeDocument/2006/relationships/font" Target="fonts/font8.fntdata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slide" Target="slides/slide130.xml"/><Relationship Id="rId153" Type="http://schemas.openxmlformats.org/officeDocument/2006/relationships/slide" Target="slides/slide151.xml"/><Relationship Id="rId174" Type="http://schemas.openxmlformats.org/officeDocument/2006/relationships/slide" Target="slides/slide172.xml"/><Relationship Id="rId195" Type="http://schemas.openxmlformats.org/officeDocument/2006/relationships/slide" Target="slides/slide193.xml"/><Relationship Id="rId209" Type="http://schemas.openxmlformats.org/officeDocument/2006/relationships/slide" Target="slides/slide207.xml"/><Relationship Id="rId190" Type="http://schemas.openxmlformats.org/officeDocument/2006/relationships/slide" Target="slides/slide188.xml"/><Relationship Id="rId204" Type="http://schemas.openxmlformats.org/officeDocument/2006/relationships/slide" Target="slides/slide202.xml"/><Relationship Id="rId220" Type="http://schemas.openxmlformats.org/officeDocument/2006/relationships/slide" Target="slides/slide218.xml"/><Relationship Id="rId225" Type="http://schemas.openxmlformats.org/officeDocument/2006/relationships/font" Target="fonts/font3.fntdata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27" Type="http://schemas.openxmlformats.org/officeDocument/2006/relationships/slide" Target="slides/slide12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143" Type="http://schemas.openxmlformats.org/officeDocument/2006/relationships/slide" Target="slides/slide141.xml"/><Relationship Id="rId148" Type="http://schemas.openxmlformats.org/officeDocument/2006/relationships/slide" Target="slides/slide146.xml"/><Relationship Id="rId164" Type="http://schemas.openxmlformats.org/officeDocument/2006/relationships/slide" Target="slides/slide162.xml"/><Relationship Id="rId169" Type="http://schemas.openxmlformats.org/officeDocument/2006/relationships/slide" Target="slides/slide167.xml"/><Relationship Id="rId185" Type="http://schemas.openxmlformats.org/officeDocument/2006/relationships/slide" Target="slides/slide183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80" Type="http://schemas.openxmlformats.org/officeDocument/2006/relationships/slide" Target="slides/slide178.xml"/><Relationship Id="rId210" Type="http://schemas.openxmlformats.org/officeDocument/2006/relationships/slide" Target="slides/slide208.xml"/><Relationship Id="rId215" Type="http://schemas.openxmlformats.org/officeDocument/2006/relationships/slide" Target="slides/slide213.xml"/><Relationship Id="rId236" Type="http://schemas.openxmlformats.org/officeDocument/2006/relationships/commentAuthors" Target="commentAuthors.xml"/><Relationship Id="rId26" Type="http://schemas.openxmlformats.org/officeDocument/2006/relationships/slide" Target="slides/slide24.xml"/><Relationship Id="rId231" Type="http://schemas.openxmlformats.org/officeDocument/2006/relationships/font" Target="fonts/font9.fntdata"/><Relationship Id="rId47" Type="http://schemas.openxmlformats.org/officeDocument/2006/relationships/slide" Target="slides/slide45.xml"/><Relationship Id="rId68" Type="http://schemas.openxmlformats.org/officeDocument/2006/relationships/slide" Target="slides/slide66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slide" Target="slides/slide131.xml"/><Relationship Id="rId154" Type="http://schemas.openxmlformats.org/officeDocument/2006/relationships/slide" Target="slides/slide152.xml"/><Relationship Id="rId175" Type="http://schemas.openxmlformats.org/officeDocument/2006/relationships/slide" Target="slides/slide173.xml"/><Relationship Id="rId196" Type="http://schemas.openxmlformats.org/officeDocument/2006/relationships/slide" Target="slides/slide194.xml"/><Relationship Id="rId200" Type="http://schemas.openxmlformats.org/officeDocument/2006/relationships/slide" Target="slides/slide198.xml"/><Relationship Id="rId16" Type="http://schemas.openxmlformats.org/officeDocument/2006/relationships/slide" Target="slides/slide14.xml"/><Relationship Id="rId221" Type="http://schemas.openxmlformats.org/officeDocument/2006/relationships/notesMaster" Target="notesMasters/notesMaster1.xml"/><Relationship Id="rId37" Type="http://schemas.openxmlformats.org/officeDocument/2006/relationships/slide" Target="slides/slide35.xml"/><Relationship Id="rId58" Type="http://schemas.openxmlformats.org/officeDocument/2006/relationships/slide" Target="slides/slide56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44" Type="http://schemas.openxmlformats.org/officeDocument/2006/relationships/slide" Target="slides/slide142.xml"/><Relationship Id="rId90" Type="http://schemas.openxmlformats.org/officeDocument/2006/relationships/slide" Target="slides/slide88.xml"/><Relationship Id="rId165" Type="http://schemas.openxmlformats.org/officeDocument/2006/relationships/slide" Target="slides/slide163.xml"/><Relationship Id="rId186" Type="http://schemas.openxmlformats.org/officeDocument/2006/relationships/slide" Target="slides/slide184.xml"/><Relationship Id="rId211" Type="http://schemas.openxmlformats.org/officeDocument/2006/relationships/slide" Target="slides/slide209.xml"/><Relationship Id="rId232" Type="http://schemas.openxmlformats.org/officeDocument/2006/relationships/font" Target="fonts/font10.fntdata"/><Relationship Id="rId27" Type="http://schemas.openxmlformats.org/officeDocument/2006/relationships/slide" Target="slides/slide25.xml"/><Relationship Id="rId48" Type="http://schemas.openxmlformats.org/officeDocument/2006/relationships/slide" Target="slides/slide46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34" Type="http://schemas.openxmlformats.org/officeDocument/2006/relationships/slide" Target="slides/slide132.xml"/><Relationship Id="rId80" Type="http://schemas.openxmlformats.org/officeDocument/2006/relationships/slide" Target="slides/slide78.xml"/><Relationship Id="rId155" Type="http://schemas.openxmlformats.org/officeDocument/2006/relationships/slide" Target="slides/slide153.xml"/><Relationship Id="rId176" Type="http://schemas.openxmlformats.org/officeDocument/2006/relationships/slide" Target="slides/slide174.xml"/><Relationship Id="rId197" Type="http://schemas.openxmlformats.org/officeDocument/2006/relationships/slide" Target="slides/slide195.xml"/><Relationship Id="rId201" Type="http://schemas.openxmlformats.org/officeDocument/2006/relationships/slide" Target="slides/slide199.xml"/><Relationship Id="rId222" Type="http://schemas.openxmlformats.org/officeDocument/2006/relationships/handoutMaster" Target="handoutMasters/handoutMaster1.xml"/><Relationship Id="rId17" Type="http://schemas.openxmlformats.org/officeDocument/2006/relationships/slide" Target="slides/slide15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24" Type="http://schemas.openxmlformats.org/officeDocument/2006/relationships/slide" Target="slides/slide122.xml"/><Relationship Id="rId70" Type="http://schemas.openxmlformats.org/officeDocument/2006/relationships/slide" Target="slides/slide68.xml"/><Relationship Id="rId91" Type="http://schemas.openxmlformats.org/officeDocument/2006/relationships/slide" Target="slides/slide89.xml"/><Relationship Id="rId145" Type="http://schemas.openxmlformats.org/officeDocument/2006/relationships/slide" Target="slides/slide143.xml"/><Relationship Id="rId166" Type="http://schemas.openxmlformats.org/officeDocument/2006/relationships/slide" Target="slides/slide164.xml"/><Relationship Id="rId187" Type="http://schemas.openxmlformats.org/officeDocument/2006/relationships/slide" Target="slides/slide185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0.xml"/><Relationship Id="rId233" Type="http://schemas.openxmlformats.org/officeDocument/2006/relationships/font" Target="fonts/font11.fntdata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60" Type="http://schemas.openxmlformats.org/officeDocument/2006/relationships/slide" Target="slides/slide58.xml"/><Relationship Id="rId81" Type="http://schemas.openxmlformats.org/officeDocument/2006/relationships/slide" Target="slides/slide79.xml"/><Relationship Id="rId135" Type="http://schemas.openxmlformats.org/officeDocument/2006/relationships/slide" Target="slides/slide133.xml"/><Relationship Id="rId156" Type="http://schemas.openxmlformats.org/officeDocument/2006/relationships/slide" Target="slides/slide154.xml"/><Relationship Id="rId177" Type="http://schemas.openxmlformats.org/officeDocument/2006/relationships/slide" Target="slides/slide175.xml"/><Relationship Id="rId198" Type="http://schemas.openxmlformats.org/officeDocument/2006/relationships/slide" Target="slides/slide196.xml"/><Relationship Id="rId202" Type="http://schemas.openxmlformats.org/officeDocument/2006/relationships/slide" Target="slides/slide200.xml"/><Relationship Id="rId223" Type="http://schemas.openxmlformats.org/officeDocument/2006/relationships/font" Target="fonts/font1.fntdata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50" Type="http://schemas.openxmlformats.org/officeDocument/2006/relationships/slide" Target="slides/slide48.xml"/><Relationship Id="rId104" Type="http://schemas.openxmlformats.org/officeDocument/2006/relationships/slide" Target="slides/slide102.xml"/><Relationship Id="rId125" Type="http://schemas.openxmlformats.org/officeDocument/2006/relationships/slide" Target="slides/slide123.xml"/><Relationship Id="rId146" Type="http://schemas.openxmlformats.org/officeDocument/2006/relationships/slide" Target="slides/slide144.xml"/><Relationship Id="rId167" Type="http://schemas.openxmlformats.org/officeDocument/2006/relationships/slide" Target="slides/slide165.xml"/><Relationship Id="rId188" Type="http://schemas.openxmlformats.org/officeDocument/2006/relationships/slide" Target="slides/slide186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13" Type="http://schemas.openxmlformats.org/officeDocument/2006/relationships/slide" Target="slides/slide211.xml"/><Relationship Id="rId234" Type="http://schemas.openxmlformats.org/officeDocument/2006/relationships/font" Target="fonts/font12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40" Type="http://schemas.openxmlformats.org/officeDocument/2006/relationships/slide" Target="slides/slide38.xml"/><Relationship Id="rId115" Type="http://schemas.openxmlformats.org/officeDocument/2006/relationships/slide" Target="slides/slide113.xml"/><Relationship Id="rId136" Type="http://schemas.openxmlformats.org/officeDocument/2006/relationships/slide" Target="slides/slide134.xml"/><Relationship Id="rId157" Type="http://schemas.openxmlformats.org/officeDocument/2006/relationships/slide" Target="slides/slide155.xml"/><Relationship Id="rId178" Type="http://schemas.openxmlformats.org/officeDocument/2006/relationships/slide" Target="slides/slide176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9" Type="http://schemas.openxmlformats.org/officeDocument/2006/relationships/slide" Target="slides/slide197.xml"/><Relationship Id="rId203" Type="http://schemas.openxmlformats.org/officeDocument/2006/relationships/slide" Target="slides/slide201.xml"/><Relationship Id="rId19" Type="http://schemas.openxmlformats.org/officeDocument/2006/relationships/slide" Target="slides/slide17.xml"/><Relationship Id="rId224" Type="http://schemas.openxmlformats.org/officeDocument/2006/relationships/font" Target="fonts/font2.fntdata"/><Relationship Id="rId30" Type="http://schemas.openxmlformats.org/officeDocument/2006/relationships/slide" Target="slides/slide2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147" Type="http://schemas.openxmlformats.org/officeDocument/2006/relationships/slide" Target="slides/slide145.xml"/><Relationship Id="rId168" Type="http://schemas.openxmlformats.org/officeDocument/2006/relationships/slide" Target="slides/slide16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189" Type="http://schemas.openxmlformats.org/officeDocument/2006/relationships/slide" Target="slides/slide187.xml"/><Relationship Id="rId3" Type="http://schemas.openxmlformats.org/officeDocument/2006/relationships/slide" Target="slides/slide1.xml"/><Relationship Id="rId214" Type="http://schemas.openxmlformats.org/officeDocument/2006/relationships/slide" Target="slides/slide212.xml"/><Relationship Id="rId235" Type="http://schemas.openxmlformats.org/officeDocument/2006/relationships/font" Target="fonts/font13.fntdata"/><Relationship Id="rId116" Type="http://schemas.openxmlformats.org/officeDocument/2006/relationships/slide" Target="slides/slide114.xml"/><Relationship Id="rId137" Type="http://schemas.openxmlformats.org/officeDocument/2006/relationships/slide" Target="slides/slide135.xml"/><Relationship Id="rId158" Type="http://schemas.openxmlformats.org/officeDocument/2006/relationships/slide" Target="slides/slide156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179" Type="http://schemas.openxmlformats.org/officeDocument/2006/relationships/slide" Target="slides/slide17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827" tIns="47414" rIns="94827" bIns="47414" numCol="1" anchor="t" anchorCtr="0" compatLnSpc="1">
            <a:prstTxWarp prst="textNoShape">
              <a:avLst/>
            </a:prstTxWarp>
          </a:bodyPr>
          <a:lstStyle>
            <a:lvl1pPr algn="l" defTabSz="947738">
              <a:defRPr sz="1300" b="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1275" y="0"/>
            <a:ext cx="2944813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827" tIns="47414" rIns="94827" bIns="47414" numCol="1" anchor="t" anchorCtr="0" compatLnSpc="1">
            <a:prstTxWarp prst="textNoShape">
              <a:avLst/>
            </a:prstTxWarp>
          </a:bodyPr>
          <a:lstStyle>
            <a:lvl1pPr algn="r" defTabSz="947738">
              <a:defRPr sz="1300" b="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19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8163"/>
            <a:ext cx="294640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827" tIns="47414" rIns="94827" bIns="47414" numCol="1" anchor="b" anchorCtr="0" compatLnSpc="1">
            <a:prstTxWarp prst="textNoShape">
              <a:avLst/>
            </a:prstTxWarp>
          </a:bodyPr>
          <a:lstStyle>
            <a:lvl1pPr algn="l" defTabSz="947738">
              <a:defRPr sz="1300" b="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r>
              <a:rPr lang="en-US" altLang="ko-KR"/>
              <a:t>Copyright 2011 ⓒ  LG CNS</a:t>
            </a:r>
          </a:p>
        </p:txBody>
      </p:sp>
      <p:sp>
        <p:nvSpPr>
          <p:cNvPr id="819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1275" y="9428163"/>
            <a:ext cx="2944813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827" tIns="47414" rIns="94827" bIns="47414" numCol="1" anchor="b" anchorCtr="0" compatLnSpc="1">
            <a:prstTxWarp prst="textNoShape">
              <a:avLst/>
            </a:prstTxWarp>
          </a:bodyPr>
          <a:lstStyle>
            <a:lvl1pPr algn="r" defTabSz="947738">
              <a:defRPr sz="1300" b="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CE73F57E-B711-4ED3-B930-475FA2038FF4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53741635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19075" y="649288"/>
            <a:ext cx="6362700" cy="42418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651" name="Rectangle 43"/>
          <p:cNvSpPr>
            <a:spLocks noChangeArrowheads="1"/>
          </p:cNvSpPr>
          <p:nvPr/>
        </p:nvSpPr>
        <p:spPr bwMode="auto">
          <a:xfrm>
            <a:off x="2536825" y="9612313"/>
            <a:ext cx="1630363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4815" tIns="47407" rIns="94815" bIns="47407"/>
          <a:lstStyle>
            <a:lvl1pPr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ctr" eaLnBrk="1" hangingPunct="1">
              <a:defRPr/>
            </a:pPr>
            <a:r>
              <a:rPr lang="en-US" altLang="ko-KR" sz="900">
                <a:solidFill>
                  <a:schemeClr val="tx1"/>
                </a:solidFill>
                <a:ea typeface="맑은 고딕" pitchFamily="50" charset="-127"/>
              </a:rPr>
              <a:t>8 - </a:t>
            </a:r>
            <a:fld id="{B4A63CC8-0311-4756-8E8F-89FEA17E331B}" type="slidenum">
              <a:rPr lang="en-US" altLang="ko-KR" sz="900" smtClean="0">
                <a:solidFill>
                  <a:schemeClr val="tx1"/>
                </a:solidFill>
                <a:ea typeface="맑은 고딕" pitchFamily="50" charset="-127"/>
              </a:rPr>
              <a:pPr algn="ctr" eaLnBrk="1" hangingPunct="1">
                <a:defRPr/>
              </a:pPr>
              <a:t>‹#›</a:t>
            </a:fld>
            <a:endParaRPr lang="en-US" altLang="ko-KR" sz="900">
              <a:solidFill>
                <a:schemeClr val="tx1"/>
              </a:solidFill>
              <a:ea typeface="맑은 고딕" pitchFamily="50" charset="-127"/>
            </a:endParaRPr>
          </a:p>
        </p:txBody>
      </p:sp>
      <p:sp>
        <p:nvSpPr>
          <p:cNvPr id="17416" name="Rectangle 8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219075" y="5222875"/>
            <a:ext cx="6362700" cy="3094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4827" tIns="47414" rIns="94827" bIns="47414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ko-KR" noProof="0" dirty="0"/>
          </a:p>
          <a:p>
            <a:pPr lvl="0"/>
            <a:endParaRPr lang="en-US" altLang="ko-KR" noProof="0" dirty="0"/>
          </a:p>
        </p:txBody>
      </p:sp>
      <p:sp>
        <p:nvSpPr>
          <p:cNvPr id="29701" name="Line 41"/>
          <p:cNvSpPr>
            <a:spLocks noChangeShapeType="1"/>
          </p:cNvSpPr>
          <p:nvPr/>
        </p:nvSpPr>
        <p:spPr bwMode="auto">
          <a:xfrm flipV="1">
            <a:off x="230188" y="469900"/>
            <a:ext cx="6351587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9702" name="Line 46"/>
          <p:cNvSpPr>
            <a:spLocks noChangeShapeType="1"/>
          </p:cNvSpPr>
          <p:nvPr/>
        </p:nvSpPr>
        <p:spPr bwMode="auto">
          <a:xfrm flipV="1">
            <a:off x="230188" y="9499600"/>
            <a:ext cx="6351587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7655" name="Text Box 47"/>
          <p:cNvSpPr txBox="1">
            <a:spLocks noChangeArrowheads="1"/>
          </p:cNvSpPr>
          <p:nvPr/>
        </p:nvSpPr>
        <p:spPr bwMode="auto">
          <a:xfrm>
            <a:off x="157163" y="150813"/>
            <a:ext cx="2173287" cy="250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334" tIns="48534" rIns="93334" bIns="48534">
            <a:spAutoFit/>
          </a:bodyPr>
          <a:lstStyle>
            <a:lvl1pPr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defRPr/>
            </a:pPr>
            <a:r>
              <a:rPr lang="en-US" altLang="ko-KR" sz="1000">
                <a:solidFill>
                  <a:schemeClr val="tx1"/>
                </a:solidFill>
                <a:ea typeface="맑은 고딕" pitchFamily="50" charset="-127"/>
              </a:rPr>
              <a:t>C Programming</a:t>
            </a:r>
            <a:endParaRPr lang="ko-KR" altLang="en-US" sz="1000">
              <a:solidFill>
                <a:schemeClr val="tx1"/>
              </a:solidFill>
              <a:ea typeface="맑은 고딕" pitchFamily="50" charset="-127"/>
            </a:endParaRPr>
          </a:p>
        </p:txBody>
      </p:sp>
      <p:sp>
        <p:nvSpPr>
          <p:cNvPr id="27656" name="Text Box 48"/>
          <p:cNvSpPr txBox="1">
            <a:spLocks noChangeArrowheads="1"/>
          </p:cNvSpPr>
          <p:nvPr/>
        </p:nvSpPr>
        <p:spPr bwMode="auto">
          <a:xfrm>
            <a:off x="4468813" y="150813"/>
            <a:ext cx="2173287" cy="252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334" tIns="48534" rIns="93334" bIns="48534">
            <a:spAutoFit/>
          </a:bodyPr>
          <a:lstStyle>
            <a:lvl1pPr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 eaLnBrk="1" hangingPunct="1">
              <a:defRPr/>
            </a:pPr>
            <a:r>
              <a:rPr lang="en-US" altLang="ko-KR" sz="1000">
                <a:solidFill>
                  <a:schemeClr val="tx1"/>
                </a:solidFill>
                <a:ea typeface="맑은 고딕" pitchFamily="50" charset="-127"/>
              </a:rPr>
              <a:t>6. </a:t>
            </a:r>
            <a:r>
              <a:rPr lang="ko-KR" altLang="en-US" sz="1000">
                <a:solidFill>
                  <a:schemeClr val="tx1"/>
                </a:solidFill>
                <a:ea typeface="맑은 고딕" pitchFamily="50" charset="-127"/>
              </a:rPr>
              <a:t>기억 부류</a:t>
            </a:r>
          </a:p>
        </p:txBody>
      </p:sp>
      <p:sp>
        <p:nvSpPr>
          <p:cNvPr id="27657" name="Rectangle 42"/>
          <p:cNvSpPr>
            <a:spLocks noChangeArrowheads="1"/>
          </p:cNvSpPr>
          <p:nvPr/>
        </p:nvSpPr>
        <p:spPr bwMode="auto">
          <a:xfrm>
            <a:off x="141288" y="9563100"/>
            <a:ext cx="1752600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 defTabSz="7620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7620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7620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7620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7620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ctr" latinLnBrk="0">
              <a:defRPr/>
            </a:pPr>
            <a:r>
              <a:rPr lang="en-US" altLang="ko-KR" sz="1000">
                <a:solidFill>
                  <a:schemeClr val="tx1"/>
                </a:solidFill>
                <a:latin typeface="Microsoft Sans Serif" pitchFamily="34" charset="0"/>
                <a:cs typeface="Microsoft Sans Serif" pitchFamily="34" charset="0"/>
              </a:rPr>
              <a:t>Copyright 2011 ⓒ  LG CNS</a:t>
            </a:r>
          </a:p>
        </p:txBody>
      </p:sp>
      <p:pic>
        <p:nvPicPr>
          <p:cNvPr id="29706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9300" y="9582150"/>
            <a:ext cx="790575" cy="25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2349804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latinLnBrk="1" hangingPunct="0">
      <a:spcBef>
        <a:spcPct val="30000"/>
      </a:spcBef>
      <a:spcAft>
        <a:spcPct val="0"/>
      </a:spcAft>
      <a:defRPr kumimoji="1" sz="900" kern="1200">
        <a:solidFill>
          <a:schemeClr val="tx1"/>
        </a:solidFill>
        <a:latin typeface="Candara" pitchFamily="34" charset="0"/>
        <a:ea typeface="맑은 고딕" pitchFamily="50" charset="-127"/>
        <a:cs typeface="+mn-cs"/>
      </a:defRPr>
    </a:lvl1pPr>
    <a:lvl2pPr marL="742950" indent="-28575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1143000" indent="-228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600200" indent="-228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2057400" indent="-228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1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1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1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1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1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1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1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1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1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2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2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.xml"/><Relationship Id="rId1" Type="http://schemas.openxmlformats.org/officeDocument/2006/relationships/notesMaster" Target="../notesMasters/notesMaster1.xml"/></Relationships>
</file>

<file path=ppt/notesSlides/_rels/notesSlide2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2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2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2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6.xml"/><Relationship Id="rId1" Type="http://schemas.openxmlformats.org/officeDocument/2006/relationships/notesMaster" Target="../notesMasters/notesMaster1.xml"/></Relationships>
</file>

<file path=ppt/notesSlides/_rels/notesSlide2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7.xml"/><Relationship Id="rId1" Type="http://schemas.openxmlformats.org/officeDocument/2006/relationships/notesMaster" Target="../notesMasters/notesMaster1.xml"/></Relationships>
</file>

<file path=ppt/notesSlides/_rels/notesSlide2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8.xml"/><Relationship Id="rId1" Type="http://schemas.openxmlformats.org/officeDocument/2006/relationships/notesMaster" Target="../notesMasters/notesMaster1.xml"/></Relationships>
</file>

<file path=ppt/notesSlides/_rels/notesSlide2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0.xml"/><Relationship Id="rId1" Type="http://schemas.openxmlformats.org/officeDocument/2006/relationships/notesMaster" Target="../notesMasters/notesMaster1.xml"/></Relationships>
</file>

<file path=ppt/notesSlides/_rels/notesSlide2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2.xml"/><Relationship Id="rId1" Type="http://schemas.openxmlformats.org/officeDocument/2006/relationships/notesMaster" Target="../notesMasters/notesMaster1.xml"/></Relationships>
</file>

<file path=ppt/notesSlides/_rels/notesSlide2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3.xml"/><Relationship Id="rId1" Type="http://schemas.openxmlformats.org/officeDocument/2006/relationships/notesMaster" Target="../notesMasters/notesMaster1.xml"/></Relationships>
</file>

<file path=ppt/notesSlides/_rels/notesSlide2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4.xml"/><Relationship Id="rId1" Type="http://schemas.openxmlformats.org/officeDocument/2006/relationships/notesMaster" Target="../notesMasters/notesMaster1.xml"/></Relationships>
</file>

<file path=ppt/notesSlides/_rels/notesSlide2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5.xml"/><Relationship Id="rId1" Type="http://schemas.openxmlformats.org/officeDocument/2006/relationships/notesMaster" Target="../notesMasters/notesMaster1.xml"/></Relationships>
</file>

<file path=ppt/notesSlides/_rels/notesSlide2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0723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18067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466503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7161918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0903596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467655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4240689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1154087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2793770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7820029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3563035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580617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2763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1712826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0413845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1232800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7732194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6187091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2770327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4080479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0136122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3108753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4015421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57728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9533971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1184502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15554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5566505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8996530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522773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2595671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1276401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9775294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9864552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5808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5022198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6761189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0329382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767560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0196031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063213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6688244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8738479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4187684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5244841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02824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6879636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0638755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3351149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5439660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3220454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712042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7400804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1299885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8477408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6305050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7255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1156458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4607759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2932802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8269564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1467884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9682161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6132310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7525972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3123828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1586768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9633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8880184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4024227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0358991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9669649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1997415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7880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4029916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1418049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9339555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4573788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1407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260192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5087722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8188363"/>
      </p:ext>
    </p:extLst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4736646"/>
      </p:ext>
    </p:extLst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9104556"/>
      </p:ext>
    </p:extLst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6374829"/>
      </p:ext>
    </p:extLst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9814539"/>
      </p:ext>
    </p:extLst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0021543"/>
      </p:ext>
    </p:extLst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7613016"/>
      </p:ext>
    </p:extLst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9315768"/>
      </p:ext>
    </p:extLst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59641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6782642"/>
      </p:ext>
    </p:extLst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1548581"/>
      </p:ext>
    </p:extLst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3973750"/>
      </p:ext>
    </p:extLst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850582"/>
      </p:ext>
    </p:extLst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5266508"/>
      </p:ext>
    </p:extLst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2556295"/>
      </p:ext>
    </p:extLst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7088394"/>
      </p:ext>
    </p:extLst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8628394"/>
      </p:ext>
    </p:extLst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1126085"/>
      </p:ext>
    </p:extLst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6089816"/>
      </p:ext>
    </p:extLst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287812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1566161"/>
      </p:ext>
    </p:extLst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7599454"/>
      </p:ext>
    </p:extLst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8377612"/>
      </p:ext>
    </p:extLst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9670019"/>
      </p:ext>
    </p:extLst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4789254"/>
      </p:ext>
    </p:extLst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9792472"/>
      </p:ext>
    </p:extLst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6279733"/>
      </p:ext>
    </p:extLst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186492"/>
      </p:ext>
    </p:extLst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1750110"/>
      </p:ext>
    </p:extLst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2178638"/>
      </p:ext>
    </p:extLst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42303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0723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018841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3004944"/>
      </p:ext>
    </p:extLst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2726030"/>
      </p:ext>
    </p:extLst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2517524"/>
      </p:ext>
    </p:extLst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2758575"/>
      </p:ext>
    </p:extLst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5982365"/>
      </p:ext>
    </p:extLst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6116680"/>
      </p:ext>
    </p:extLst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9303497"/>
      </p:ext>
    </p:extLst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925221"/>
      </p:ext>
    </p:extLst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3684040"/>
      </p:ext>
    </p:extLst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5686890"/>
      </p:ext>
    </p:extLst>
  </p:cSld>
  <p:clrMapOvr>
    <a:masterClrMapping/>
  </p:clrMapOvr>
</p:notes>
</file>

<file path=ppt/notesSlides/notesSlide2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479648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5081311"/>
      </p:ext>
    </p:extLst>
  </p:cSld>
  <p:clrMapOvr>
    <a:masterClrMapping/>
  </p:clrMapOvr>
</p:notes>
</file>

<file path=ppt/notesSlides/notesSlide2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8106839"/>
      </p:ext>
    </p:extLst>
  </p:cSld>
  <p:clrMapOvr>
    <a:masterClrMapping/>
  </p:clrMapOvr>
</p:notes>
</file>

<file path=ppt/notesSlides/notesSlide2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7846790"/>
      </p:ext>
    </p:extLst>
  </p:cSld>
  <p:clrMapOvr>
    <a:masterClrMapping/>
  </p:clrMapOvr>
</p:notes>
</file>

<file path=ppt/notesSlides/notesSlide2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3950395"/>
      </p:ext>
    </p:extLst>
  </p:cSld>
  <p:clrMapOvr>
    <a:masterClrMapping/>
  </p:clrMapOvr>
</p:notes>
</file>

<file path=ppt/notesSlides/notesSlide2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6637190"/>
      </p:ext>
    </p:extLst>
  </p:cSld>
  <p:clrMapOvr>
    <a:masterClrMapping/>
  </p:clrMapOvr>
</p:notes>
</file>

<file path=ppt/notesSlides/notesSlide2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406570"/>
      </p:ext>
    </p:extLst>
  </p:cSld>
  <p:clrMapOvr>
    <a:masterClrMapping/>
  </p:clrMapOvr>
</p:notes>
</file>

<file path=ppt/notesSlides/notesSlide2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939572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863996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379927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961291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504472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549691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729087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8881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12600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642986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190330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053958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894533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75791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9843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522939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928325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873826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166255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83468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522193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973179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847129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024542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637336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245653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948204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056335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554502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305204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53879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39635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283637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89618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188527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350874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110689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519302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273670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866356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165745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72411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332766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559382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369520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162577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3491883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049594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827340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9124386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337726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7858094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30075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585387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5396972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5261319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7934155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7454250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3080265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7726163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3057589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4168427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1754195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17318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1860450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0179599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4407776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1927443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4694537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9786878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0703273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1943720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297131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5529878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27385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1208269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1763135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4170452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6807147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3721058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9048758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913089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8160910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1045277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3927517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65031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809251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5473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빈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019154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/>
          <p:cNvSpPr txBox="1">
            <a:spLocks/>
          </p:cNvSpPr>
          <p:nvPr userDrawn="1"/>
        </p:nvSpPr>
        <p:spPr>
          <a:xfrm>
            <a:off x="206375" y="171450"/>
            <a:ext cx="7810500" cy="346075"/>
          </a:xfrm>
          <a:prstGeom prst="rect">
            <a:avLst/>
          </a:prstGeom>
        </p:spPr>
        <p:txBody>
          <a:bodyPr/>
          <a:lstStyle>
            <a:lvl1pPr algn="l">
              <a:defRPr sz="1800" b="1">
                <a:solidFill>
                  <a:srgbClr val="A9072E"/>
                </a:solidFill>
              </a:defRPr>
            </a:lvl1pPr>
          </a:lstStyle>
          <a:p>
            <a:pPr fontAlgn="auto">
              <a:spcAft>
                <a:spcPts val="0"/>
              </a:spcAft>
              <a:defRPr/>
            </a:pPr>
            <a:endParaRPr kumimoji="0" lang="ko-KR" altLang="en-US">
              <a:latin typeface="+mj-lt"/>
              <a:ea typeface="+mj-ea"/>
              <a:cs typeface="+mj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7444" r:id="rId1"/>
  </p:sldLayoutIdLst>
  <p:hf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42"/>
          <p:cNvSpPr>
            <a:spLocks noChangeArrowheads="1"/>
          </p:cNvSpPr>
          <p:nvPr/>
        </p:nvSpPr>
        <p:spPr bwMode="auto">
          <a:xfrm>
            <a:off x="8059449" y="6400223"/>
            <a:ext cx="360045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ctr" eaLnBrk="1" hangingPunct="1">
              <a:defRPr/>
            </a:pPr>
            <a:fld id="{53D09533-6346-489D-BB52-9E4FE8C89C72}" type="slidenum">
              <a:rPr lang="en-US" altLang="ko-KR" b="1" smtClean="0">
                <a:solidFill>
                  <a:srgbClr val="000000"/>
                </a:solidFill>
                <a:ea typeface="나눔고딕 Bold"/>
                <a:cs typeface="나눔고딕 Bold"/>
              </a:rPr>
              <a:pPr algn="ctr" eaLnBrk="1" hangingPunct="1">
                <a:defRPr/>
              </a:pPr>
              <a:t>‹#›</a:t>
            </a:fld>
            <a:r>
              <a:rPr lang="en-US" altLang="ko-KR" b="1">
                <a:solidFill>
                  <a:srgbClr val="000000"/>
                </a:solidFill>
                <a:ea typeface="나눔고딕 Bold"/>
                <a:cs typeface="나눔고딕 Bold"/>
              </a:rPr>
              <a:t> </a:t>
            </a:r>
            <a:endParaRPr lang="en-US" altLang="ko-KR" sz="1200">
              <a:solidFill>
                <a:srgbClr val="000000"/>
              </a:solidFill>
              <a:ea typeface="나눔고딕 Bold"/>
              <a:cs typeface="나눔고딕 Bold"/>
            </a:endParaRPr>
          </a:p>
          <a:p>
            <a:pPr algn="ctr" eaLnBrk="1" hangingPunct="1">
              <a:defRPr/>
            </a:pPr>
            <a:endParaRPr lang="en-US" altLang="ko-KR" sz="1200">
              <a:solidFill>
                <a:srgbClr val="000000"/>
              </a:solidFill>
              <a:ea typeface="나눔고딕 Bold"/>
              <a:cs typeface="나눔고딕 Bold"/>
            </a:endParaRPr>
          </a:p>
        </p:txBody>
      </p:sp>
      <p:cxnSp>
        <p:nvCxnSpPr>
          <p:cNvPr id="6" name="직선 연결선 5"/>
          <p:cNvCxnSpPr/>
          <p:nvPr userDrawn="1"/>
        </p:nvCxnSpPr>
        <p:spPr>
          <a:xfrm>
            <a:off x="0" y="733425"/>
            <a:ext cx="10440988" cy="0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7445" r:id="rId1"/>
    <p:sldLayoutId id="2147487446" r:id="rId2"/>
  </p:sldLayoutIdLst>
  <p:hf sldNum="0" hdr="0" ftr="0" dt="0"/>
  <p:txStyles>
    <p:titleStyle>
      <a:lvl1pPr algn="ctr" defTabSz="855663" rtl="0" eaLnBrk="0" fontAlgn="base" latinLnBrk="1" hangingPunct="0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+mj-lt"/>
          <a:ea typeface="+mj-ea"/>
          <a:cs typeface="+mj-cs"/>
        </a:defRPr>
      </a:lvl1pPr>
      <a:lvl2pPr algn="ctr" defTabSz="855663" rtl="0" eaLnBrk="0" fontAlgn="base" latinLnBrk="1" hangingPunct="0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2pPr>
      <a:lvl3pPr algn="ctr" defTabSz="855663" rtl="0" eaLnBrk="0" fontAlgn="base" latinLnBrk="1" hangingPunct="0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3pPr>
      <a:lvl4pPr algn="ctr" defTabSz="855663" rtl="0" eaLnBrk="0" fontAlgn="base" latinLnBrk="1" hangingPunct="0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4pPr>
      <a:lvl5pPr algn="ctr" defTabSz="855663" rtl="0" eaLnBrk="0" fontAlgn="base" latinLnBrk="1" hangingPunct="0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5pPr>
      <a:lvl6pPr marL="457200" algn="ctr" defTabSz="855663" rtl="0" fontAlgn="base" latinLnBrk="1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6pPr>
      <a:lvl7pPr marL="914400" algn="ctr" defTabSz="855663" rtl="0" fontAlgn="base" latinLnBrk="1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7pPr>
      <a:lvl8pPr marL="1371600" algn="ctr" defTabSz="855663" rtl="0" fontAlgn="base" latinLnBrk="1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8pPr>
      <a:lvl9pPr marL="1828800" algn="ctr" defTabSz="855663" rtl="0" fontAlgn="base" latinLnBrk="1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9pPr>
    </p:titleStyle>
    <p:bodyStyle>
      <a:lvl1pPr marL="320675" indent="-320675" algn="l" defTabSz="855663" rtl="0" eaLnBrk="0" fontAlgn="base" latinLnBrk="1" hangingPunct="0">
        <a:spcBef>
          <a:spcPct val="20000"/>
        </a:spcBef>
        <a:spcAft>
          <a:spcPct val="0"/>
        </a:spcAft>
        <a:buChar char="•"/>
        <a:defRPr kumimoji="1" sz="3000">
          <a:solidFill>
            <a:schemeClr val="tx1"/>
          </a:solidFill>
          <a:latin typeface="+mn-lt"/>
          <a:ea typeface="+mn-ea"/>
          <a:cs typeface="+mn-cs"/>
        </a:defRPr>
      </a:lvl1pPr>
      <a:lvl2pPr marL="695325" indent="-266700" algn="l" defTabSz="855663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600">
          <a:solidFill>
            <a:schemeClr val="tx1"/>
          </a:solidFill>
          <a:latin typeface="+mn-lt"/>
          <a:ea typeface="+mn-ea"/>
        </a:defRPr>
      </a:lvl2pPr>
      <a:lvl3pPr marL="1069975" indent="-214313" algn="l" defTabSz="855663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200">
          <a:solidFill>
            <a:schemeClr val="tx1"/>
          </a:solidFill>
          <a:latin typeface="+mn-lt"/>
          <a:ea typeface="+mn-ea"/>
        </a:defRPr>
      </a:lvl3pPr>
      <a:lvl4pPr marL="1498600" indent="-214313" algn="l" defTabSz="855663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900">
          <a:solidFill>
            <a:schemeClr val="tx1"/>
          </a:solidFill>
          <a:latin typeface="+mn-lt"/>
          <a:ea typeface="+mn-ea"/>
        </a:defRPr>
      </a:lvl4pPr>
      <a:lvl5pPr marL="1925638" indent="-214313" algn="l" defTabSz="855663" rtl="0" eaLnBrk="0" fontAlgn="base" latinLnBrk="1" hangingPunct="0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5pPr>
      <a:lvl6pPr marL="2382838" indent="-214313" algn="l" defTabSz="855663" rtl="0" fontAlgn="base" latinLnBrk="1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6pPr>
      <a:lvl7pPr marL="2840038" indent="-214313" algn="l" defTabSz="855663" rtl="0" fontAlgn="base" latinLnBrk="1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7pPr>
      <a:lvl8pPr marL="3297238" indent="-214313" algn="l" defTabSz="855663" rtl="0" fontAlgn="base" latinLnBrk="1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8pPr>
      <a:lvl9pPr marL="3754438" indent="-214313" algn="l" defTabSz="855663" rtl="0" fontAlgn="base" latinLnBrk="1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4.png"/><Relationship Id="rId5" Type="http://schemas.openxmlformats.org/officeDocument/2006/relationships/image" Target="../media/image5.png"/><Relationship Id="rId10" Type="http://schemas.openxmlformats.org/officeDocument/2006/relationships/image" Target="../media/image13.png"/><Relationship Id="rId4" Type="http://schemas.openxmlformats.org/officeDocument/2006/relationships/image" Target="../media/image4.png"/><Relationship Id="rId9" Type="http://schemas.openxmlformats.org/officeDocument/2006/relationships/image" Target="../media/image12.png"/><Relationship Id="rId14" Type="http://schemas.openxmlformats.org/officeDocument/2006/relationships/image" Target="../media/image19.png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30.png"/><Relationship Id="rId13" Type="http://schemas.openxmlformats.org/officeDocument/2006/relationships/image" Target="../media/image368.png"/><Relationship Id="rId3" Type="http://schemas.openxmlformats.org/officeDocument/2006/relationships/image" Target="../media/image3600.png"/><Relationship Id="rId7" Type="http://schemas.openxmlformats.org/officeDocument/2006/relationships/image" Target="../media/image3620.png"/><Relationship Id="rId12" Type="http://schemas.openxmlformats.org/officeDocument/2006/relationships/image" Target="../media/image367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4.png"/><Relationship Id="rId11" Type="http://schemas.openxmlformats.org/officeDocument/2006/relationships/image" Target="../media/image366.png"/><Relationship Id="rId5" Type="http://schemas.openxmlformats.org/officeDocument/2006/relationships/image" Target="../media/image2710.png"/><Relationship Id="rId10" Type="http://schemas.openxmlformats.org/officeDocument/2006/relationships/image" Target="../media/image365.png"/><Relationship Id="rId4" Type="http://schemas.openxmlformats.org/officeDocument/2006/relationships/image" Target="../media/image363.png"/><Relationship Id="rId9" Type="http://schemas.openxmlformats.org/officeDocument/2006/relationships/image" Target="../media/image3640.png"/><Relationship Id="rId14" Type="http://schemas.openxmlformats.org/officeDocument/2006/relationships/image" Target="../media/image369.png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6.png"/><Relationship Id="rId13" Type="http://schemas.openxmlformats.org/officeDocument/2006/relationships/image" Target="../media/image382.png"/><Relationship Id="rId18" Type="http://schemas.openxmlformats.org/officeDocument/2006/relationships/image" Target="../media/image387.png"/><Relationship Id="rId3" Type="http://schemas.openxmlformats.org/officeDocument/2006/relationships/image" Target="../media/image3600.png"/><Relationship Id="rId21" Type="http://schemas.openxmlformats.org/officeDocument/2006/relationships/image" Target="../media/image390.png"/><Relationship Id="rId7" Type="http://schemas.openxmlformats.org/officeDocument/2006/relationships/image" Target="../media/image375.png"/><Relationship Id="rId12" Type="http://schemas.openxmlformats.org/officeDocument/2006/relationships/image" Target="../media/image381.png"/><Relationship Id="rId17" Type="http://schemas.openxmlformats.org/officeDocument/2006/relationships/image" Target="../media/image386.png"/><Relationship Id="rId2" Type="http://schemas.openxmlformats.org/officeDocument/2006/relationships/notesSlide" Target="../notesSlides/notesSlide101.xml"/><Relationship Id="rId16" Type="http://schemas.openxmlformats.org/officeDocument/2006/relationships/image" Target="../media/image385.png"/><Relationship Id="rId20" Type="http://schemas.openxmlformats.org/officeDocument/2006/relationships/image" Target="../media/image3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4.png"/><Relationship Id="rId11" Type="http://schemas.openxmlformats.org/officeDocument/2006/relationships/image" Target="../media/image379.png"/><Relationship Id="rId5" Type="http://schemas.openxmlformats.org/officeDocument/2006/relationships/image" Target="../media/image373.png"/><Relationship Id="rId15" Type="http://schemas.openxmlformats.org/officeDocument/2006/relationships/image" Target="../media/image384.png"/><Relationship Id="rId10" Type="http://schemas.openxmlformats.org/officeDocument/2006/relationships/image" Target="../media/image378.png"/><Relationship Id="rId19" Type="http://schemas.openxmlformats.org/officeDocument/2006/relationships/image" Target="../media/image388.png"/><Relationship Id="rId4" Type="http://schemas.openxmlformats.org/officeDocument/2006/relationships/image" Target="../media/image372.png"/><Relationship Id="rId9" Type="http://schemas.openxmlformats.org/officeDocument/2006/relationships/image" Target="../media/image377.png"/><Relationship Id="rId14" Type="http://schemas.openxmlformats.org/officeDocument/2006/relationships/image" Target="../media/image383.png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5.png"/><Relationship Id="rId13" Type="http://schemas.openxmlformats.org/officeDocument/2006/relationships/image" Target="../media/image400.png"/><Relationship Id="rId18" Type="http://schemas.openxmlformats.org/officeDocument/2006/relationships/image" Target="../media/image394.png"/><Relationship Id="rId3" Type="http://schemas.openxmlformats.org/officeDocument/2006/relationships/image" Target="../media/image3600.png"/><Relationship Id="rId21" Type="http://schemas.openxmlformats.org/officeDocument/2006/relationships/image" Target="../media/image406.png"/><Relationship Id="rId7" Type="http://schemas.openxmlformats.org/officeDocument/2006/relationships/image" Target="../media/image370.png"/><Relationship Id="rId12" Type="http://schemas.openxmlformats.org/officeDocument/2006/relationships/image" Target="../media/image399.png"/><Relationship Id="rId17" Type="http://schemas.openxmlformats.org/officeDocument/2006/relationships/image" Target="../media/image387.png"/><Relationship Id="rId2" Type="http://schemas.openxmlformats.org/officeDocument/2006/relationships/notesSlide" Target="../notesSlides/notesSlide102.xml"/><Relationship Id="rId16" Type="http://schemas.openxmlformats.org/officeDocument/2006/relationships/image" Target="../media/image386.png"/><Relationship Id="rId20" Type="http://schemas.openxmlformats.org/officeDocument/2006/relationships/image" Target="../media/image4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3.png"/><Relationship Id="rId11" Type="http://schemas.openxmlformats.org/officeDocument/2006/relationships/image" Target="../media/image398.png"/><Relationship Id="rId24" Type="http://schemas.openxmlformats.org/officeDocument/2006/relationships/image" Target="../media/image409.png"/><Relationship Id="rId5" Type="http://schemas.openxmlformats.org/officeDocument/2006/relationships/image" Target="../media/image392.png"/><Relationship Id="rId15" Type="http://schemas.openxmlformats.org/officeDocument/2006/relationships/image" Target="../media/image3710.png"/><Relationship Id="rId23" Type="http://schemas.openxmlformats.org/officeDocument/2006/relationships/image" Target="../media/image408.png"/><Relationship Id="rId10" Type="http://schemas.openxmlformats.org/officeDocument/2006/relationships/image" Target="../media/image397.png"/><Relationship Id="rId19" Type="http://schemas.openxmlformats.org/officeDocument/2006/relationships/image" Target="../media/image396.png"/><Relationship Id="rId4" Type="http://schemas.openxmlformats.org/officeDocument/2006/relationships/image" Target="../media/image391.png"/><Relationship Id="rId9" Type="http://schemas.openxmlformats.org/officeDocument/2006/relationships/image" Target="../media/image371.png"/><Relationship Id="rId14" Type="http://schemas.openxmlformats.org/officeDocument/2006/relationships/image" Target="../media/image401.png"/><Relationship Id="rId22" Type="http://schemas.openxmlformats.org/officeDocument/2006/relationships/image" Target="../media/image407.png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2.png"/><Relationship Id="rId13" Type="http://schemas.openxmlformats.org/officeDocument/2006/relationships/image" Target="../media/image419.png"/><Relationship Id="rId3" Type="http://schemas.openxmlformats.org/officeDocument/2006/relationships/image" Target="../media/image3600.png"/><Relationship Id="rId7" Type="http://schemas.openxmlformats.org/officeDocument/2006/relationships/image" Target="../media/image413.png"/><Relationship Id="rId12" Type="http://schemas.openxmlformats.org/officeDocument/2006/relationships/image" Target="../media/image418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2.png"/><Relationship Id="rId11" Type="http://schemas.openxmlformats.org/officeDocument/2006/relationships/image" Target="../media/image417.png"/><Relationship Id="rId5" Type="http://schemas.openxmlformats.org/officeDocument/2006/relationships/image" Target="../media/image411.png"/><Relationship Id="rId10" Type="http://schemas.openxmlformats.org/officeDocument/2006/relationships/image" Target="../media/image416.png"/><Relationship Id="rId4" Type="http://schemas.openxmlformats.org/officeDocument/2006/relationships/image" Target="../media/image410.png"/><Relationship Id="rId9" Type="http://schemas.openxmlformats.org/officeDocument/2006/relationships/image" Target="../media/image415.png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5.png"/><Relationship Id="rId13" Type="http://schemas.openxmlformats.org/officeDocument/2006/relationships/image" Target="../media/image430.png"/><Relationship Id="rId3" Type="http://schemas.openxmlformats.org/officeDocument/2006/relationships/image" Target="../media/image420.png"/><Relationship Id="rId7" Type="http://schemas.openxmlformats.org/officeDocument/2006/relationships/image" Target="../media/image424.png"/><Relationship Id="rId12" Type="http://schemas.openxmlformats.org/officeDocument/2006/relationships/image" Target="../media/image429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3.png"/><Relationship Id="rId11" Type="http://schemas.openxmlformats.org/officeDocument/2006/relationships/image" Target="../media/image428.png"/><Relationship Id="rId5" Type="http://schemas.openxmlformats.org/officeDocument/2006/relationships/image" Target="../media/image422.png"/><Relationship Id="rId10" Type="http://schemas.openxmlformats.org/officeDocument/2006/relationships/image" Target="../media/image427.png"/><Relationship Id="rId4" Type="http://schemas.openxmlformats.org/officeDocument/2006/relationships/image" Target="../media/image421.png"/><Relationship Id="rId9" Type="http://schemas.openxmlformats.org/officeDocument/2006/relationships/image" Target="../media/image426.png"/><Relationship Id="rId14" Type="http://schemas.openxmlformats.org/officeDocument/2006/relationships/image" Target="../media/image431.png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5.png"/><Relationship Id="rId13" Type="http://schemas.openxmlformats.org/officeDocument/2006/relationships/image" Target="../media/image430.png"/><Relationship Id="rId18" Type="http://schemas.openxmlformats.org/officeDocument/2006/relationships/image" Target="../media/image439.png"/><Relationship Id="rId26" Type="http://schemas.openxmlformats.org/officeDocument/2006/relationships/image" Target="../media/image447.png"/><Relationship Id="rId3" Type="http://schemas.openxmlformats.org/officeDocument/2006/relationships/image" Target="../media/image420.png"/><Relationship Id="rId21" Type="http://schemas.openxmlformats.org/officeDocument/2006/relationships/image" Target="../media/image442.png"/><Relationship Id="rId7" Type="http://schemas.openxmlformats.org/officeDocument/2006/relationships/image" Target="../media/image433.png"/><Relationship Id="rId12" Type="http://schemas.openxmlformats.org/officeDocument/2006/relationships/image" Target="../media/image435.png"/><Relationship Id="rId17" Type="http://schemas.openxmlformats.org/officeDocument/2006/relationships/image" Target="../media/image438.png"/><Relationship Id="rId25" Type="http://schemas.openxmlformats.org/officeDocument/2006/relationships/image" Target="../media/image446.png"/><Relationship Id="rId2" Type="http://schemas.openxmlformats.org/officeDocument/2006/relationships/notesSlide" Target="../notesSlides/notesSlide108.xml"/><Relationship Id="rId16" Type="http://schemas.openxmlformats.org/officeDocument/2006/relationships/image" Target="../media/image404.png"/><Relationship Id="rId20" Type="http://schemas.openxmlformats.org/officeDocument/2006/relationships/image" Target="../media/image414.png"/><Relationship Id="rId29" Type="http://schemas.openxmlformats.org/officeDocument/2006/relationships/image" Target="../media/image4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3.png"/><Relationship Id="rId11" Type="http://schemas.openxmlformats.org/officeDocument/2006/relationships/image" Target="../media/image434.png"/><Relationship Id="rId24" Type="http://schemas.openxmlformats.org/officeDocument/2006/relationships/image" Target="../media/image445.png"/><Relationship Id="rId5" Type="http://schemas.openxmlformats.org/officeDocument/2006/relationships/image" Target="../media/image432.png"/><Relationship Id="rId15" Type="http://schemas.openxmlformats.org/officeDocument/2006/relationships/image" Target="../media/image403.png"/><Relationship Id="rId23" Type="http://schemas.openxmlformats.org/officeDocument/2006/relationships/image" Target="../media/image444.png"/><Relationship Id="rId28" Type="http://schemas.openxmlformats.org/officeDocument/2006/relationships/image" Target="../media/image449.png"/><Relationship Id="rId10" Type="http://schemas.openxmlformats.org/officeDocument/2006/relationships/image" Target="../media/image427.png"/><Relationship Id="rId19" Type="http://schemas.openxmlformats.org/officeDocument/2006/relationships/image" Target="../media/image440.png"/><Relationship Id="rId4" Type="http://schemas.openxmlformats.org/officeDocument/2006/relationships/image" Target="../media/image421.png"/><Relationship Id="rId9" Type="http://schemas.openxmlformats.org/officeDocument/2006/relationships/image" Target="../media/image426.png"/><Relationship Id="rId14" Type="http://schemas.openxmlformats.org/officeDocument/2006/relationships/image" Target="../media/image431.png"/><Relationship Id="rId22" Type="http://schemas.openxmlformats.org/officeDocument/2006/relationships/image" Target="../media/image443.png"/><Relationship Id="rId27" Type="http://schemas.openxmlformats.org/officeDocument/2006/relationships/image" Target="../media/image448.png"/></Relationships>
</file>

<file path=ppt/slides/_rels/slide10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30.png"/><Relationship Id="rId18" Type="http://schemas.openxmlformats.org/officeDocument/2006/relationships/image" Target="../media/image439.png"/><Relationship Id="rId26" Type="http://schemas.openxmlformats.org/officeDocument/2006/relationships/image" Target="../media/image460.png"/><Relationship Id="rId3" Type="http://schemas.openxmlformats.org/officeDocument/2006/relationships/image" Target="../media/image420.png"/><Relationship Id="rId21" Type="http://schemas.openxmlformats.org/officeDocument/2006/relationships/image" Target="../media/image456.png"/><Relationship Id="rId34" Type="http://schemas.openxmlformats.org/officeDocument/2006/relationships/image" Target="../media/image467.png"/><Relationship Id="rId7" Type="http://schemas.openxmlformats.org/officeDocument/2006/relationships/image" Target="../media/image433.png"/><Relationship Id="rId12" Type="http://schemas.openxmlformats.org/officeDocument/2006/relationships/image" Target="../media/image435.png"/><Relationship Id="rId17" Type="http://schemas.openxmlformats.org/officeDocument/2006/relationships/image" Target="../media/image455.png"/><Relationship Id="rId25" Type="http://schemas.openxmlformats.org/officeDocument/2006/relationships/image" Target="../media/image459.png"/><Relationship Id="rId33" Type="http://schemas.openxmlformats.org/officeDocument/2006/relationships/image" Target="../media/image466.png"/><Relationship Id="rId2" Type="http://schemas.openxmlformats.org/officeDocument/2006/relationships/notesSlide" Target="../notesSlides/notesSlide109.xml"/><Relationship Id="rId16" Type="http://schemas.openxmlformats.org/officeDocument/2006/relationships/image" Target="../media/image454.png"/><Relationship Id="rId20" Type="http://schemas.openxmlformats.org/officeDocument/2006/relationships/image" Target="../media/image441.png"/><Relationship Id="rId29" Type="http://schemas.openxmlformats.org/officeDocument/2006/relationships/image" Target="../media/image4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1.png"/><Relationship Id="rId11" Type="http://schemas.openxmlformats.org/officeDocument/2006/relationships/image" Target="../media/image434.png"/><Relationship Id="rId24" Type="http://schemas.openxmlformats.org/officeDocument/2006/relationships/image" Target="../media/image445.png"/><Relationship Id="rId32" Type="http://schemas.openxmlformats.org/officeDocument/2006/relationships/image" Target="../media/image465.png"/><Relationship Id="rId5" Type="http://schemas.openxmlformats.org/officeDocument/2006/relationships/image" Target="../media/image432.png"/><Relationship Id="rId15" Type="http://schemas.openxmlformats.org/officeDocument/2006/relationships/image" Target="../media/image436.png"/><Relationship Id="rId23" Type="http://schemas.openxmlformats.org/officeDocument/2006/relationships/image" Target="../media/image458.png"/><Relationship Id="rId28" Type="http://schemas.openxmlformats.org/officeDocument/2006/relationships/image" Target="../media/image462.png"/><Relationship Id="rId10" Type="http://schemas.openxmlformats.org/officeDocument/2006/relationships/image" Target="../media/image427.png"/><Relationship Id="rId19" Type="http://schemas.openxmlformats.org/officeDocument/2006/relationships/image" Target="../media/image440.png"/><Relationship Id="rId31" Type="http://schemas.openxmlformats.org/officeDocument/2006/relationships/image" Target="../media/image464.png"/><Relationship Id="rId4" Type="http://schemas.openxmlformats.org/officeDocument/2006/relationships/image" Target="../media/image421.png"/><Relationship Id="rId9" Type="http://schemas.openxmlformats.org/officeDocument/2006/relationships/image" Target="../media/image452.png"/><Relationship Id="rId14" Type="http://schemas.openxmlformats.org/officeDocument/2006/relationships/image" Target="../media/image453.png"/><Relationship Id="rId22" Type="http://schemas.openxmlformats.org/officeDocument/2006/relationships/image" Target="../media/image457.png"/><Relationship Id="rId27" Type="http://schemas.openxmlformats.org/officeDocument/2006/relationships/image" Target="../media/image461.png"/><Relationship Id="rId30" Type="http://schemas.openxmlformats.org/officeDocument/2006/relationships/image" Target="../media/image463.png"/><Relationship Id="rId8" Type="http://schemas.openxmlformats.org/officeDocument/2006/relationships/image" Target="../media/image42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3.png"/><Relationship Id="rId13" Type="http://schemas.openxmlformats.org/officeDocument/2006/relationships/image" Target="../media/image478.png"/><Relationship Id="rId18" Type="http://schemas.openxmlformats.org/officeDocument/2006/relationships/image" Target="../media/image483.png"/><Relationship Id="rId3" Type="http://schemas.openxmlformats.org/officeDocument/2006/relationships/image" Target="../media/image468.png"/><Relationship Id="rId7" Type="http://schemas.openxmlformats.org/officeDocument/2006/relationships/image" Target="../media/image472.png"/><Relationship Id="rId12" Type="http://schemas.openxmlformats.org/officeDocument/2006/relationships/image" Target="../media/image477.png"/><Relationship Id="rId17" Type="http://schemas.openxmlformats.org/officeDocument/2006/relationships/image" Target="../media/image482.png"/><Relationship Id="rId2" Type="http://schemas.openxmlformats.org/officeDocument/2006/relationships/notesSlide" Target="../notesSlides/notesSlide112.xml"/><Relationship Id="rId16" Type="http://schemas.openxmlformats.org/officeDocument/2006/relationships/image" Target="../media/image4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1.png"/><Relationship Id="rId11" Type="http://schemas.openxmlformats.org/officeDocument/2006/relationships/image" Target="../media/image476.png"/><Relationship Id="rId5" Type="http://schemas.openxmlformats.org/officeDocument/2006/relationships/image" Target="../media/image470.png"/><Relationship Id="rId15" Type="http://schemas.openxmlformats.org/officeDocument/2006/relationships/image" Target="../media/image480.png"/><Relationship Id="rId10" Type="http://schemas.openxmlformats.org/officeDocument/2006/relationships/image" Target="../media/image475.png"/><Relationship Id="rId4" Type="http://schemas.openxmlformats.org/officeDocument/2006/relationships/image" Target="../media/image469.png"/><Relationship Id="rId9" Type="http://schemas.openxmlformats.org/officeDocument/2006/relationships/image" Target="../media/image474.png"/><Relationship Id="rId14" Type="http://schemas.openxmlformats.org/officeDocument/2006/relationships/image" Target="../media/image479.png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7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4.png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3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3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20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30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6.png"/><Relationship Id="rId5" Type="http://schemas.openxmlformats.org/officeDocument/2006/relationships/image" Target="../media/image4850.png"/><Relationship Id="rId4" Type="http://schemas.openxmlformats.org/officeDocument/2006/relationships/image" Target="../media/image485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7.pn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9.png"/><Relationship Id="rId5" Type="http://schemas.openxmlformats.org/officeDocument/2006/relationships/image" Target="../media/image4030.png"/><Relationship Id="rId4" Type="http://schemas.openxmlformats.org/officeDocument/2006/relationships/image" Target="../media/image488.png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0.pn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1.pn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8.pn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2.png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3.pn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2.png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5.png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5.png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6.png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6.png"/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7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8.png"/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9.gif"/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0.gif"/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1.png"/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0.png"/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10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2.png"/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3.png"/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4.png"/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5.pn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4.png"/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6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4.png"/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7.pn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8.png"/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9.png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8.png"/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9.png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0.png"/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1.png"/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2.png"/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5.png"/><Relationship Id="rId5" Type="http://schemas.openxmlformats.org/officeDocument/2006/relationships/image" Target="../media/image514.png"/><Relationship Id="rId4" Type="http://schemas.openxmlformats.org/officeDocument/2006/relationships/image" Target="../media/image513.png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6.png"/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3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8.png"/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9.png"/><Relationship Id="rId4" Type="http://schemas.openxmlformats.org/officeDocument/2006/relationships/image" Target="../media/image517.png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0.png"/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1.png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2.png"/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0.png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1.png"/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3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3.png"/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4.xml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4.png"/><Relationship Id="rId2" Type="http://schemas.openxmlformats.org/officeDocument/2006/relationships/notesSlide" Target="../notesSlides/notesSlide16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5.png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4.png"/><Relationship Id="rId2" Type="http://schemas.openxmlformats.org/officeDocument/2006/relationships/notesSlide" Target="../notesSlides/notesSlide16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7.png"/><Relationship Id="rId5" Type="http://schemas.openxmlformats.org/officeDocument/2006/relationships/image" Target="../media/image526.png"/><Relationship Id="rId4" Type="http://schemas.openxmlformats.org/officeDocument/2006/relationships/image" Target="../media/image525.png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4.png"/><Relationship Id="rId2" Type="http://schemas.openxmlformats.org/officeDocument/2006/relationships/notesSlide" Target="../notesSlides/notesSlide16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9.png"/><Relationship Id="rId5" Type="http://schemas.openxmlformats.org/officeDocument/2006/relationships/image" Target="../media/image528.png"/><Relationship Id="rId4" Type="http://schemas.openxmlformats.org/officeDocument/2006/relationships/image" Target="../media/image525.png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4.png"/><Relationship Id="rId2" Type="http://schemas.openxmlformats.org/officeDocument/2006/relationships/notesSlide" Target="../notesSlides/notesSlide16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1.png"/><Relationship Id="rId5" Type="http://schemas.openxmlformats.org/officeDocument/2006/relationships/image" Target="../media/image530.png"/><Relationship Id="rId4" Type="http://schemas.openxmlformats.org/officeDocument/2006/relationships/image" Target="../media/image525.png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0.xml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1.xml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2.xml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3.xml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4.xml"/><Relationship Id="rId1" Type="http://schemas.openxmlformats.org/officeDocument/2006/relationships/slideLayout" Target="../slideLayouts/slideLayout3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5.xml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6.xml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7.xml"/><Relationship Id="rId1" Type="http://schemas.openxmlformats.org/officeDocument/2006/relationships/slideLayout" Target="../slideLayouts/slideLayout3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1.png"/><Relationship Id="rId2" Type="http://schemas.openxmlformats.org/officeDocument/2006/relationships/notesSlide" Target="../notesSlides/notesSlide178.xml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2.png"/><Relationship Id="rId2" Type="http://schemas.openxmlformats.org/officeDocument/2006/relationships/notesSlide" Target="../notesSlides/notesSlide17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17" Type="http://schemas.openxmlformats.org/officeDocument/2006/relationships/image" Target="../media/image43.pn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5" Type="http://schemas.openxmlformats.org/officeDocument/2006/relationships/image" Target="../media/image4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Relationship Id="rId14" Type="http://schemas.openxmlformats.org/officeDocument/2006/relationships/image" Target="../media/image40.png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0.xml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1.xml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2.xml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3.xml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4.xml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5.xml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6.xml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7.xml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8.xml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10.png"/><Relationship Id="rId13" Type="http://schemas.openxmlformats.org/officeDocument/2006/relationships/image" Target="../media/image45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38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5" Type="http://schemas.openxmlformats.org/officeDocument/2006/relationships/image" Target="../media/image47.png"/><Relationship Id="rId10" Type="http://schemas.openxmlformats.org/officeDocument/2006/relationships/image" Target="../media/image3610.png"/><Relationship Id="rId4" Type="http://schemas.openxmlformats.org/officeDocument/2006/relationships/image" Target="../media/image30.png"/><Relationship Id="rId9" Type="http://schemas.openxmlformats.org/officeDocument/2006/relationships/image" Target="../media/image4410.png"/><Relationship Id="rId14" Type="http://schemas.openxmlformats.org/officeDocument/2006/relationships/image" Target="../media/image46.png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0.xml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1.xml"/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2.xml"/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3.xml"/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4.xml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5.xml"/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6.xml"/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7.xml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8.xml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0.png"/><Relationship Id="rId3" Type="http://schemas.openxmlformats.org/officeDocument/2006/relationships/image" Target="../media/image29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10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0.xml"/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1.xml"/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2.xml"/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3.xml"/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4.xml"/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5.xml"/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6.xml"/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3.png"/><Relationship Id="rId2" Type="http://schemas.openxmlformats.org/officeDocument/2006/relationships/notesSlide" Target="../notesSlides/notesSlide20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4.png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8.xml"/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0.xml"/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1.xml"/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2.xml"/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3.xml"/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4.xml"/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5.xml"/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12" Type="http://schemas.openxmlformats.org/officeDocument/2006/relationships/image" Target="../media/image5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5" Type="http://schemas.openxmlformats.org/officeDocument/2006/relationships/image" Target="../media/image50.png"/><Relationship Id="rId10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image" Target="../media/image59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0.png"/><Relationship Id="rId5" Type="http://schemas.openxmlformats.org/officeDocument/2006/relationships/image" Target="../media/image570.png"/><Relationship Id="rId4" Type="http://schemas.openxmlformats.org/officeDocument/2006/relationships/image" Target="../media/image5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79.pn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12" Type="http://schemas.openxmlformats.org/officeDocument/2006/relationships/image" Target="../media/image78.png"/><Relationship Id="rId17" Type="http://schemas.openxmlformats.org/officeDocument/2006/relationships/image" Target="../media/image83.png"/><Relationship Id="rId2" Type="http://schemas.openxmlformats.org/officeDocument/2006/relationships/notesSlide" Target="../notesSlides/notesSlide28.xml"/><Relationship Id="rId16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11" Type="http://schemas.openxmlformats.org/officeDocument/2006/relationships/image" Target="../media/image77.png"/><Relationship Id="rId5" Type="http://schemas.openxmlformats.org/officeDocument/2006/relationships/image" Target="../media/image71.png"/><Relationship Id="rId15" Type="http://schemas.openxmlformats.org/officeDocument/2006/relationships/image" Target="../media/image81.png"/><Relationship Id="rId10" Type="http://schemas.openxmlformats.org/officeDocument/2006/relationships/image" Target="../media/image76.png"/><Relationship Id="rId4" Type="http://schemas.openxmlformats.org/officeDocument/2006/relationships/image" Target="../media/image70.png"/><Relationship Id="rId9" Type="http://schemas.openxmlformats.org/officeDocument/2006/relationships/image" Target="../media/image75.png"/><Relationship Id="rId14" Type="http://schemas.openxmlformats.org/officeDocument/2006/relationships/image" Target="../media/image8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13" Type="http://schemas.openxmlformats.org/officeDocument/2006/relationships/image" Target="../media/image94.png"/><Relationship Id="rId3" Type="http://schemas.openxmlformats.org/officeDocument/2006/relationships/image" Target="../media/image61.png"/><Relationship Id="rId7" Type="http://schemas.openxmlformats.org/officeDocument/2006/relationships/image" Target="../media/image88.png"/><Relationship Id="rId12" Type="http://schemas.openxmlformats.org/officeDocument/2006/relationships/image" Target="../media/image93.png"/><Relationship Id="rId17" Type="http://schemas.openxmlformats.org/officeDocument/2006/relationships/image" Target="../media/image98.png"/><Relationship Id="rId2" Type="http://schemas.openxmlformats.org/officeDocument/2006/relationships/notesSlide" Target="../notesSlides/notesSlide29.xml"/><Relationship Id="rId16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11" Type="http://schemas.openxmlformats.org/officeDocument/2006/relationships/image" Target="../media/image92.png"/><Relationship Id="rId5" Type="http://schemas.openxmlformats.org/officeDocument/2006/relationships/image" Target="../media/image86.png"/><Relationship Id="rId15" Type="http://schemas.openxmlformats.org/officeDocument/2006/relationships/image" Target="../media/image96.png"/><Relationship Id="rId10" Type="http://schemas.openxmlformats.org/officeDocument/2006/relationships/image" Target="../media/image91.png"/><Relationship Id="rId4" Type="http://schemas.openxmlformats.org/officeDocument/2006/relationships/image" Target="../media/image85.png"/><Relationship Id="rId9" Type="http://schemas.openxmlformats.org/officeDocument/2006/relationships/image" Target="../media/image90.png"/><Relationship Id="rId14" Type="http://schemas.openxmlformats.org/officeDocument/2006/relationships/image" Target="../media/image9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mguru-mooc/AI_Basic/tree/master/%EC%9D%B8%EA%B3%B5%EC%A7%80%EB%8A%A5(%EC%98%A4%EC%A0%84%EB%B0%98)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4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13" Type="http://schemas.openxmlformats.org/officeDocument/2006/relationships/image" Target="../media/image127.png"/><Relationship Id="rId3" Type="http://schemas.openxmlformats.org/officeDocument/2006/relationships/image" Target="../media/image117.png"/><Relationship Id="rId7" Type="http://schemas.openxmlformats.org/officeDocument/2006/relationships/image" Target="../media/image121.png"/><Relationship Id="rId12" Type="http://schemas.openxmlformats.org/officeDocument/2006/relationships/image" Target="../media/image12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11" Type="http://schemas.openxmlformats.org/officeDocument/2006/relationships/image" Target="../media/image125.png"/><Relationship Id="rId5" Type="http://schemas.openxmlformats.org/officeDocument/2006/relationships/image" Target="../media/image119.png"/><Relationship Id="rId15" Type="http://schemas.openxmlformats.org/officeDocument/2006/relationships/image" Target="../media/image129.png"/><Relationship Id="rId10" Type="http://schemas.openxmlformats.org/officeDocument/2006/relationships/image" Target="../media/image124.png"/><Relationship Id="rId4" Type="http://schemas.openxmlformats.org/officeDocument/2006/relationships/image" Target="../media/image118.png"/><Relationship Id="rId9" Type="http://schemas.openxmlformats.org/officeDocument/2006/relationships/image" Target="../media/image123.png"/><Relationship Id="rId14" Type="http://schemas.openxmlformats.org/officeDocument/2006/relationships/image" Target="../media/image128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13" Type="http://schemas.openxmlformats.org/officeDocument/2006/relationships/image" Target="../media/image141.png"/><Relationship Id="rId3" Type="http://schemas.openxmlformats.org/officeDocument/2006/relationships/image" Target="../media/image130.png"/><Relationship Id="rId7" Type="http://schemas.openxmlformats.org/officeDocument/2006/relationships/image" Target="../media/image135.png"/><Relationship Id="rId12" Type="http://schemas.openxmlformats.org/officeDocument/2006/relationships/image" Target="../media/image140.png"/><Relationship Id="rId17" Type="http://schemas.openxmlformats.org/officeDocument/2006/relationships/image" Target="../media/image145.png"/><Relationship Id="rId2" Type="http://schemas.openxmlformats.org/officeDocument/2006/relationships/notesSlide" Target="../notesSlides/notesSlide47.xml"/><Relationship Id="rId16" Type="http://schemas.openxmlformats.org/officeDocument/2006/relationships/image" Target="../media/image1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11" Type="http://schemas.openxmlformats.org/officeDocument/2006/relationships/image" Target="../media/image139.png"/><Relationship Id="rId5" Type="http://schemas.openxmlformats.org/officeDocument/2006/relationships/image" Target="../media/image132.png"/><Relationship Id="rId15" Type="http://schemas.openxmlformats.org/officeDocument/2006/relationships/image" Target="../media/image143.png"/><Relationship Id="rId10" Type="http://schemas.openxmlformats.org/officeDocument/2006/relationships/image" Target="../media/image138.png"/><Relationship Id="rId4" Type="http://schemas.openxmlformats.org/officeDocument/2006/relationships/image" Target="../media/image134.png"/><Relationship Id="rId9" Type="http://schemas.openxmlformats.org/officeDocument/2006/relationships/image" Target="../media/image137.png"/><Relationship Id="rId14" Type="http://schemas.openxmlformats.org/officeDocument/2006/relationships/image" Target="../media/image142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13" Type="http://schemas.openxmlformats.org/officeDocument/2006/relationships/image" Target="../media/image1450.png"/><Relationship Id="rId3" Type="http://schemas.openxmlformats.org/officeDocument/2006/relationships/image" Target="../media/image1400.png"/><Relationship Id="rId7" Type="http://schemas.openxmlformats.org/officeDocument/2006/relationships/image" Target="../media/image135.png"/><Relationship Id="rId12" Type="http://schemas.openxmlformats.org/officeDocument/2006/relationships/image" Target="../media/image144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11" Type="http://schemas.openxmlformats.org/officeDocument/2006/relationships/image" Target="../media/image1430.png"/><Relationship Id="rId5" Type="http://schemas.openxmlformats.org/officeDocument/2006/relationships/image" Target="../media/image132.png"/><Relationship Id="rId10" Type="http://schemas.openxmlformats.org/officeDocument/2006/relationships/image" Target="../media/image1420.png"/><Relationship Id="rId4" Type="http://schemas.openxmlformats.org/officeDocument/2006/relationships/image" Target="../media/image1410.png"/><Relationship Id="rId9" Type="http://schemas.openxmlformats.org/officeDocument/2006/relationships/image" Target="../media/image137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13" Type="http://schemas.openxmlformats.org/officeDocument/2006/relationships/image" Target="../media/image1450.png"/><Relationship Id="rId18" Type="http://schemas.openxmlformats.org/officeDocument/2006/relationships/image" Target="../media/image151.png"/><Relationship Id="rId3" Type="http://schemas.openxmlformats.org/officeDocument/2006/relationships/image" Target="../media/image1400.png"/><Relationship Id="rId7" Type="http://schemas.openxmlformats.org/officeDocument/2006/relationships/image" Target="../media/image135.png"/><Relationship Id="rId12" Type="http://schemas.openxmlformats.org/officeDocument/2006/relationships/image" Target="../media/image1440.png"/><Relationship Id="rId17" Type="http://schemas.openxmlformats.org/officeDocument/2006/relationships/image" Target="../media/image150.png"/><Relationship Id="rId2" Type="http://schemas.openxmlformats.org/officeDocument/2006/relationships/notesSlide" Target="../notesSlides/notesSlide49.xml"/><Relationship Id="rId16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11" Type="http://schemas.openxmlformats.org/officeDocument/2006/relationships/image" Target="../media/image146.png"/><Relationship Id="rId5" Type="http://schemas.openxmlformats.org/officeDocument/2006/relationships/image" Target="../media/image132.png"/><Relationship Id="rId15" Type="http://schemas.openxmlformats.org/officeDocument/2006/relationships/image" Target="../media/image148.png"/><Relationship Id="rId10" Type="http://schemas.openxmlformats.org/officeDocument/2006/relationships/image" Target="../media/image1420.png"/><Relationship Id="rId4" Type="http://schemas.openxmlformats.org/officeDocument/2006/relationships/image" Target="../media/image1410.png"/><Relationship Id="rId9" Type="http://schemas.openxmlformats.org/officeDocument/2006/relationships/image" Target="../media/image137.png"/><Relationship Id="rId14" Type="http://schemas.openxmlformats.org/officeDocument/2006/relationships/image" Target="../media/image14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png"/><Relationship Id="rId13" Type="http://schemas.openxmlformats.org/officeDocument/2006/relationships/image" Target="../media/image162.png"/><Relationship Id="rId18" Type="http://schemas.openxmlformats.org/officeDocument/2006/relationships/image" Target="../media/image167.png"/><Relationship Id="rId3" Type="http://schemas.openxmlformats.org/officeDocument/2006/relationships/image" Target="../media/image152.png"/><Relationship Id="rId21" Type="http://schemas.openxmlformats.org/officeDocument/2006/relationships/image" Target="../media/image170.png"/><Relationship Id="rId7" Type="http://schemas.openxmlformats.org/officeDocument/2006/relationships/image" Target="../media/image156.png"/><Relationship Id="rId12" Type="http://schemas.openxmlformats.org/officeDocument/2006/relationships/image" Target="../media/image161.png"/><Relationship Id="rId17" Type="http://schemas.openxmlformats.org/officeDocument/2006/relationships/image" Target="../media/image166.png"/><Relationship Id="rId2" Type="http://schemas.openxmlformats.org/officeDocument/2006/relationships/notesSlide" Target="../notesSlides/notesSlide50.xml"/><Relationship Id="rId16" Type="http://schemas.openxmlformats.org/officeDocument/2006/relationships/image" Target="../media/image165.png"/><Relationship Id="rId20" Type="http://schemas.openxmlformats.org/officeDocument/2006/relationships/image" Target="../media/image1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5.png"/><Relationship Id="rId11" Type="http://schemas.openxmlformats.org/officeDocument/2006/relationships/image" Target="../media/image160.png"/><Relationship Id="rId5" Type="http://schemas.openxmlformats.org/officeDocument/2006/relationships/image" Target="../media/image154.png"/><Relationship Id="rId15" Type="http://schemas.openxmlformats.org/officeDocument/2006/relationships/image" Target="../media/image164.png"/><Relationship Id="rId10" Type="http://schemas.openxmlformats.org/officeDocument/2006/relationships/image" Target="../media/image159.png"/><Relationship Id="rId19" Type="http://schemas.openxmlformats.org/officeDocument/2006/relationships/image" Target="../media/image168.png"/><Relationship Id="rId4" Type="http://schemas.openxmlformats.org/officeDocument/2006/relationships/image" Target="../media/image153.png"/><Relationship Id="rId9" Type="http://schemas.openxmlformats.org/officeDocument/2006/relationships/image" Target="../media/image158.png"/><Relationship Id="rId14" Type="http://schemas.openxmlformats.org/officeDocument/2006/relationships/image" Target="../media/image163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png"/><Relationship Id="rId13" Type="http://schemas.openxmlformats.org/officeDocument/2006/relationships/image" Target="../media/image165.png"/><Relationship Id="rId3" Type="http://schemas.openxmlformats.org/officeDocument/2006/relationships/image" Target="../media/image152.png"/><Relationship Id="rId7" Type="http://schemas.openxmlformats.org/officeDocument/2006/relationships/image" Target="../media/image156.png"/><Relationship Id="rId12" Type="http://schemas.openxmlformats.org/officeDocument/2006/relationships/image" Target="../media/image16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5.png"/><Relationship Id="rId11" Type="http://schemas.openxmlformats.org/officeDocument/2006/relationships/image" Target="../media/image161.png"/><Relationship Id="rId5" Type="http://schemas.openxmlformats.org/officeDocument/2006/relationships/image" Target="../media/image154.png"/><Relationship Id="rId10" Type="http://schemas.openxmlformats.org/officeDocument/2006/relationships/image" Target="../media/image159.png"/><Relationship Id="rId4" Type="http://schemas.openxmlformats.org/officeDocument/2006/relationships/image" Target="../media/image153.png"/><Relationship Id="rId9" Type="http://schemas.openxmlformats.org/officeDocument/2006/relationships/image" Target="../media/image158.png"/><Relationship Id="rId14" Type="http://schemas.openxmlformats.org/officeDocument/2006/relationships/image" Target="../media/image166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5.png"/><Relationship Id="rId13" Type="http://schemas.openxmlformats.org/officeDocument/2006/relationships/image" Target="../media/image180.png"/><Relationship Id="rId18" Type="http://schemas.openxmlformats.org/officeDocument/2006/relationships/image" Target="../media/image185.png"/><Relationship Id="rId26" Type="http://schemas.openxmlformats.org/officeDocument/2006/relationships/image" Target="../media/image193.png"/><Relationship Id="rId3" Type="http://schemas.openxmlformats.org/officeDocument/2006/relationships/image" Target="../media/image171.png"/><Relationship Id="rId21" Type="http://schemas.openxmlformats.org/officeDocument/2006/relationships/image" Target="../media/image188.png"/><Relationship Id="rId7" Type="http://schemas.openxmlformats.org/officeDocument/2006/relationships/image" Target="../media/image174.png"/><Relationship Id="rId12" Type="http://schemas.openxmlformats.org/officeDocument/2006/relationships/image" Target="../media/image179.png"/><Relationship Id="rId17" Type="http://schemas.openxmlformats.org/officeDocument/2006/relationships/image" Target="../media/image184.png"/><Relationship Id="rId25" Type="http://schemas.openxmlformats.org/officeDocument/2006/relationships/image" Target="../media/image192.png"/><Relationship Id="rId2" Type="http://schemas.openxmlformats.org/officeDocument/2006/relationships/notesSlide" Target="../notesSlides/notesSlide52.xml"/><Relationship Id="rId16" Type="http://schemas.openxmlformats.org/officeDocument/2006/relationships/image" Target="../media/image183.png"/><Relationship Id="rId20" Type="http://schemas.openxmlformats.org/officeDocument/2006/relationships/image" Target="../media/image1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3.png"/><Relationship Id="rId11" Type="http://schemas.openxmlformats.org/officeDocument/2006/relationships/image" Target="../media/image178.png"/><Relationship Id="rId24" Type="http://schemas.openxmlformats.org/officeDocument/2006/relationships/image" Target="../media/image191.png"/><Relationship Id="rId5" Type="http://schemas.openxmlformats.org/officeDocument/2006/relationships/image" Target="../media/image1720.png"/><Relationship Id="rId15" Type="http://schemas.openxmlformats.org/officeDocument/2006/relationships/image" Target="../media/image182.png"/><Relationship Id="rId23" Type="http://schemas.openxmlformats.org/officeDocument/2006/relationships/image" Target="../media/image190.png"/><Relationship Id="rId28" Type="http://schemas.openxmlformats.org/officeDocument/2006/relationships/image" Target="../media/image195.png"/><Relationship Id="rId10" Type="http://schemas.openxmlformats.org/officeDocument/2006/relationships/image" Target="../media/image177.png"/><Relationship Id="rId19" Type="http://schemas.openxmlformats.org/officeDocument/2006/relationships/image" Target="../media/image186.png"/><Relationship Id="rId4" Type="http://schemas.openxmlformats.org/officeDocument/2006/relationships/image" Target="../media/image172.png"/><Relationship Id="rId9" Type="http://schemas.openxmlformats.org/officeDocument/2006/relationships/image" Target="../media/image176.png"/><Relationship Id="rId14" Type="http://schemas.openxmlformats.org/officeDocument/2006/relationships/image" Target="../media/image181.png"/><Relationship Id="rId22" Type="http://schemas.openxmlformats.org/officeDocument/2006/relationships/image" Target="../media/image189.png"/><Relationship Id="rId27" Type="http://schemas.openxmlformats.org/officeDocument/2006/relationships/image" Target="../media/image194.png"/></Relationships>
</file>

<file path=ppt/slides/_rels/slide5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84.png"/><Relationship Id="rId18" Type="http://schemas.openxmlformats.org/officeDocument/2006/relationships/image" Target="../media/image189.png"/><Relationship Id="rId26" Type="http://schemas.openxmlformats.org/officeDocument/2006/relationships/image" Target="../media/image203.png"/><Relationship Id="rId3" Type="http://schemas.openxmlformats.org/officeDocument/2006/relationships/image" Target="../media/image1720.png"/><Relationship Id="rId21" Type="http://schemas.openxmlformats.org/officeDocument/2006/relationships/image" Target="../media/image198.png"/><Relationship Id="rId34" Type="http://schemas.openxmlformats.org/officeDocument/2006/relationships/image" Target="../media/image211.png"/><Relationship Id="rId7" Type="http://schemas.openxmlformats.org/officeDocument/2006/relationships/image" Target="../media/image178.png"/><Relationship Id="rId12" Type="http://schemas.openxmlformats.org/officeDocument/2006/relationships/image" Target="../media/image183.png"/><Relationship Id="rId17" Type="http://schemas.openxmlformats.org/officeDocument/2006/relationships/image" Target="../media/image188.png"/><Relationship Id="rId25" Type="http://schemas.openxmlformats.org/officeDocument/2006/relationships/image" Target="../media/image202.png"/><Relationship Id="rId33" Type="http://schemas.openxmlformats.org/officeDocument/2006/relationships/image" Target="../media/image210.png"/><Relationship Id="rId2" Type="http://schemas.openxmlformats.org/officeDocument/2006/relationships/notesSlide" Target="../notesSlides/notesSlide53.xml"/><Relationship Id="rId16" Type="http://schemas.openxmlformats.org/officeDocument/2006/relationships/image" Target="../media/image187.png"/><Relationship Id="rId20" Type="http://schemas.openxmlformats.org/officeDocument/2006/relationships/image" Target="../media/image197.png"/><Relationship Id="rId29" Type="http://schemas.openxmlformats.org/officeDocument/2006/relationships/image" Target="../media/image20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7.png"/><Relationship Id="rId11" Type="http://schemas.openxmlformats.org/officeDocument/2006/relationships/image" Target="../media/image182.png"/><Relationship Id="rId24" Type="http://schemas.openxmlformats.org/officeDocument/2006/relationships/image" Target="../media/image201.png"/><Relationship Id="rId32" Type="http://schemas.openxmlformats.org/officeDocument/2006/relationships/image" Target="../media/image209.png"/><Relationship Id="rId5" Type="http://schemas.openxmlformats.org/officeDocument/2006/relationships/image" Target="../media/image176.png"/><Relationship Id="rId15" Type="http://schemas.openxmlformats.org/officeDocument/2006/relationships/image" Target="../media/image186.png"/><Relationship Id="rId23" Type="http://schemas.openxmlformats.org/officeDocument/2006/relationships/image" Target="../media/image200.png"/><Relationship Id="rId28" Type="http://schemas.openxmlformats.org/officeDocument/2006/relationships/image" Target="../media/image205.png"/><Relationship Id="rId10" Type="http://schemas.openxmlformats.org/officeDocument/2006/relationships/image" Target="../media/image181.png"/><Relationship Id="rId19" Type="http://schemas.openxmlformats.org/officeDocument/2006/relationships/image" Target="../media/image196.png"/><Relationship Id="rId31" Type="http://schemas.openxmlformats.org/officeDocument/2006/relationships/image" Target="../media/image208.png"/><Relationship Id="rId4" Type="http://schemas.openxmlformats.org/officeDocument/2006/relationships/image" Target="../media/image173.png"/><Relationship Id="rId9" Type="http://schemas.openxmlformats.org/officeDocument/2006/relationships/image" Target="../media/image180.png"/><Relationship Id="rId14" Type="http://schemas.openxmlformats.org/officeDocument/2006/relationships/image" Target="../media/image185.png"/><Relationship Id="rId22" Type="http://schemas.openxmlformats.org/officeDocument/2006/relationships/image" Target="../media/image199.png"/><Relationship Id="rId27" Type="http://schemas.openxmlformats.org/officeDocument/2006/relationships/image" Target="../media/image204.png"/><Relationship Id="rId30" Type="http://schemas.openxmlformats.org/officeDocument/2006/relationships/image" Target="../media/image207.png"/><Relationship Id="rId8" Type="http://schemas.openxmlformats.org/officeDocument/2006/relationships/image" Target="../media/image179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9.png"/><Relationship Id="rId13" Type="http://schemas.openxmlformats.org/officeDocument/2006/relationships/image" Target="../media/image184.png"/><Relationship Id="rId18" Type="http://schemas.openxmlformats.org/officeDocument/2006/relationships/image" Target="../media/image189.png"/><Relationship Id="rId26" Type="http://schemas.openxmlformats.org/officeDocument/2006/relationships/image" Target="../media/image214.png"/><Relationship Id="rId3" Type="http://schemas.openxmlformats.org/officeDocument/2006/relationships/image" Target="../media/image1720.png"/><Relationship Id="rId21" Type="http://schemas.openxmlformats.org/officeDocument/2006/relationships/image" Target="../media/image198.png"/><Relationship Id="rId7" Type="http://schemas.openxmlformats.org/officeDocument/2006/relationships/image" Target="../media/image178.png"/><Relationship Id="rId12" Type="http://schemas.openxmlformats.org/officeDocument/2006/relationships/image" Target="../media/image183.png"/><Relationship Id="rId17" Type="http://schemas.openxmlformats.org/officeDocument/2006/relationships/image" Target="../media/image188.png"/><Relationship Id="rId25" Type="http://schemas.openxmlformats.org/officeDocument/2006/relationships/image" Target="../media/image213.png"/><Relationship Id="rId2" Type="http://schemas.openxmlformats.org/officeDocument/2006/relationships/notesSlide" Target="../notesSlides/notesSlide54.xml"/><Relationship Id="rId16" Type="http://schemas.openxmlformats.org/officeDocument/2006/relationships/image" Target="../media/image187.png"/><Relationship Id="rId20" Type="http://schemas.openxmlformats.org/officeDocument/2006/relationships/image" Target="../media/image197.png"/><Relationship Id="rId29" Type="http://schemas.openxmlformats.org/officeDocument/2006/relationships/image" Target="../media/image2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7.png"/><Relationship Id="rId11" Type="http://schemas.openxmlformats.org/officeDocument/2006/relationships/image" Target="../media/image182.png"/><Relationship Id="rId24" Type="http://schemas.openxmlformats.org/officeDocument/2006/relationships/image" Target="../media/image212.png"/><Relationship Id="rId5" Type="http://schemas.openxmlformats.org/officeDocument/2006/relationships/image" Target="../media/image176.png"/><Relationship Id="rId15" Type="http://schemas.openxmlformats.org/officeDocument/2006/relationships/image" Target="../media/image186.png"/><Relationship Id="rId23" Type="http://schemas.openxmlformats.org/officeDocument/2006/relationships/image" Target="../media/image200.png"/><Relationship Id="rId28" Type="http://schemas.openxmlformats.org/officeDocument/2006/relationships/image" Target="../media/image216.png"/><Relationship Id="rId10" Type="http://schemas.openxmlformats.org/officeDocument/2006/relationships/image" Target="../media/image181.png"/><Relationship Id="rId19" Type="http://schemas.openxmlformats.org/officeDocument/2006/relationships/image" Target="../media/image196.png"/><Relationship Id="rId31" Type="http://schemas.openxmlformats.org/officeDocument/2006/relationships/image" Target="../media/image219.png"/><Relationship Id="rId4" Type="http://schemas.openxmlformats.org/officeDocument/2006/relationships/image" Target="../media/image173.png"/><Relationship Id="rId9" Type="http://schemas.openxmlformats.org/officeDocument/2006/relationships/image" Target="../media/image180.png"/><Relationship Id="rId14" Type="http://schemas.openxmlformats.org/officeDocument/2006/relationships/image" Target="../media/image185.png"/><Relationship Id="rId22" Type="http://schemas.openxmlformats.org/officeDocument/2006/relationships/image" Target="../media/image199.png"/><Relationship Id="rId27" Type="http://schemas.openxmlformats.org/officeDocument/2006/relationships/image" Target="../media/image215.png"/><Relationship Id="rId30" Type="http://schemas.openxmlformats.org/officeDocument/2006/relationships/image" Target="../media/image218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9.png"/><Relationship Id="rId39" Type="http://schemas.openxmlformats.org/officeDocument/2006/relationships/image" Target="../media/image227.png"/><Relationship Id="rId3" Type="http://schemas.openxmlformats.org/officeDocument/2006/relationships/image" Target="../media/image1720.png"/><Relationship Id="rId34" Type="http://schemas.openxmlformats.org/officeDocument/2006/relationships/image" Target="../media/image222.png"/><Relationship Id="rId42" Type="http://schemas.openxmlformats.org/officeDocument/2006/relationships/image" Target="../media/image230.png"/><Relationship Id="rId33" Type="http://schemas.openxmlformats.org/officeDocument/2006/relationships/image" Target="../media/image221.png"/><Relationship Id="rId38" Type="http://schemas.openxmlformats.org/officeDocument/2006/relationships/image" Target="../media/image226.png"/><Relationship Id="rId2" Type="http://schemas.openxmlformats.org/officeDocument/2006/relationships/notesSlide" Target="../notesSlides/notesSlide55.xml"/><Relationship Id="rId29" Type="http://schemas.openxmlformats.org/officeDocument/2006/relationships/image" Target="../media/image217.png"/><Relationship Id="rId41" Type="http://schemas.openxmlformats.org/officeDocument/2006/relationships/image" Target="../media/image229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182.png"/><Relationship Id="rId32" Type="http://schemas.openxmlformats.org/officeDocument/2006/relationships/image" Target="../media/image220.png"/><Relationship Id="rId37" Type="http://schemas.openxmlformats.org/officeDocument/2006/relationships/image" Target="../media/image225.png"/><Relationship Id="rId40" Type="http://schemas.openxmlformats.org/officeDocument/2006/relationships/image" Target="../media/image228.png"/><Relationship Id="rId28" Type="http://schemas.openxmlformats.org/officeDocument/2006/relationships/image" Target="../media/image216.png"/><Relationship Id="rId36" Type="http://schemas.openxmlformats.org/officeDocument/2006/relationships/image" Target="../media/image224.png"/><Relationship Id="rId31" Type="http://schemas.openxmlformats.org/officeDocument/2006/relationships/image" Target="../media/image219.png"/><Relationship Id="rId4" Type="http://schemas.openxmlformats.org/officeDocument/2006/relationships/image" Target="../media/image173.png"/><Relationship Id="rId22" Type="http://schemas.openxmlformats.org/officeDocument/2006/relationships/image" Target="../media/image199.png"/><Relationship Id="rId35" Type="http://schemas.openxmlformats.org/officeDocument/2006/relationships/image" Target="../media/image223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50.png"/><Relationship Id="rId3" Type="http://schemas.openxmlformats.org/officeDocument/2006/relationships/image" Target="../media/image2200.png"/><Relationship Id="rId7" Type="http://schemas.openxmlformats.org/officeDocument/2006/relationships/image" Target="../media/image2240.png"/><Relationship Id="rId12" Type="http://schemas.openxmlformats.org/officeDocument/2006/relationships/image" Target="../media/image2290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30.png"/><Relationship Id="rId11" Type="http://schemas.openxmlformats.org/officeDocument/2006/relationships/image" Target="../media/image2280.png"/><Relationship Id="rId5" Type="http://schemas.openxmlformats.org/officeDocument/2006/relationships/image" Target="../media/image2220.png"/><Relationship Id="rId10" Type="http://schemas.openxmlformats.org/officeDocument/2006/relationships/image" Target="../media/image2270.png"/><Relationship Id="rId4" Type="http://schemas.openxmlformats.org/officeDocument/2006/relationships/image" Target="../media/image2210.png"/><Relationship Id="rId9" Type="http://schemas.openxmlformats.org/officeDocument/2006/relationships/image" Target="../media/image226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0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2.png"/><Relationship Id="rId4" Type="http://schemas.openxmlformats.org/officeDocument/2006/relationships/image" Target="../media/image231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8.png"/><Relationship Id="rId3" Type="http://schemas.openxmlformats.org/officeDocument/2006/relationships/image" Target="../media/image233.png"/><Relationship Id="rId7" Type="http://schemas.openxmlformats.org/officeDocument/2006/relationships/image" Target="../media/image237.png"/><Relationship Id="rId12" Type="http://schemas.openxmlformats.org/officeDocument/2006/relationships/image" Target="../media/image242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6.png"/><Relationship Id="rId11" Type="http://schemas.openxmlformats.org/officeDocument/2006/relationships/image" Target="../media/image241.png"/><Relationship Id="rId5" Type="http://schemas.openxmlformats.org/officeDocument/2006/relationships/image" Target="../media/image235.png"/><Relationship Id="rId10" Type="http://schemas.openxmlformats.org/officeDocument/2006/relationships/image" Target="../media/image240.png"/><Relationship Id="rId4" Type="http://schemas.openxmlformats.org/officeDocument/2006/relationships/image" Target="../media/image234.png"/><Relationship Id="rId9" Type="http://schemas.openxmlformats.org/officeDocument/2006/relationships/image" Target="../media/image239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8.png"/><Relationship Id="rId3" Type="http://schemas.openxmlformats.org/officeDocument/2006/relationships/image" Target="../media/image233.png"/><Relationship Id="rId7" Type="http://schemas.openxmlformats.org/officeDocument/2006/relationships/image" Target="../media/image237.png"/><Relationship Id="rId12" Type="http://schemas.openxmlformats.org/officeDocument/2006/relationships/image" Target="../media/image245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6.png"/><Relationship Id="rId11" Type="http://schemas.openxmlformats.org/officeDocument/2006/relationships/image" Target="../media/image244.png"/><Relationship Id="rId5" Type="http://schemas.openxmlformats.org/officeDocument/2006/relationships/image" Target="../media/image235.png"/><Relationship Id="rId10" Type="http://schemas.openxmlformats.org/officeDocument/2006/relationships/image" Target="../media/image240.png"/><Relationship Id="rId4" Type="http://schemas.openxmlformats.org/officeDocument/2006/relationships/image" Target="../media/image234.png"/><Relationship Id="rId9" Type="http://schemas.openxmlformats.org/officeDocument/2006/relationships/image" Target="../media/image24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6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0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8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7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9.png"/><Relationship Id="rId4" Type="http://schemas.openxmlformats.org/officeDocument/2006/relationships/image" Target="../media/image2470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7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3.png"/><Relationship Id="rId4" Type="http://schemas.openxmlformats.org/officeDocument/2006/relationships/image" Target="../media/image252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6.png"/><Relationship Id="rId4" Type="http://schemas.openxmlformats.org/officeDocument/2006/relationships/image" Target="../media/image25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6.png"/><Relationship Id="rId4" Type="http://schemas.openxmlformats.org/officeDocument/2006/relationships/image" Target="../media/image257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8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9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1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8.jpe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3.png"/><Relationship Id="rId4" Type="http://schemas.openxmlformats.org/officeDocument/2006/relationships/image" Target="../media/image262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8.jpe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5.png"/><Relationship Id="rId4" Type="http://schemas.openxmlformats.org/officeDocument/2006/relationships/image" Target="../media/image264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9.png"/><Relationship Id="rId3" Type="http://schemas.openxmlformats.org/officeDocument/2006/relationships/image" Target="../media/image248.jpeg"/><Relationship Id="rId7" Type="http://schemas.openxmlformats.org/officeDocument/2006/relationships/image" Target="../media/image268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9.jpeg"/><Relationship Id="rId5" Type="http://schemas.openxmlformats.org/officeDocument/2006/relationships/image" Target="../media/image266.png"/><Relationship Id="rId4" Type="http://schemas.openxmlformats.org/officeDocument/2006/relationships/image" Target="../media/image264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9.jpeg"/><Relationship Id="rId3" Type="http://schemas.openxmlformats.org/officeDocument/2006/relationships/image" Target="../media/image248.jpeg"/><Relationship Id="rId7" Type="http://schemas.openxmlformats.org/officeDocument/2006/relationships/image" Target="../media/image250.jpe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9.png"/><Relationship Id="rId5" Type="http://schemas.openxmlformats.org/officeDocument/2006/relationships/image" Target="../media/image266.png"/><Relationship Id="rId4" Type="http://schemas.openxmlformats.org/officeDocument/2006/relationships/image" Target="../media/image264.png"/><Relationship Id="rId9" Type="http://schemas.openxmlformats.org/officeDocument/2006/relationships/image" Target="../media/image251.jpe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8.jpe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5.png"/><Relationship Id="rId4" Type="http://schemas.openxmlformats.org/officeDocument/2006/relationships/image" Target="../media/image264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4.png"/><Relationship Id="rId5" Type="http://schemas.openxmlformats.org/officeDocument/2006/relationships/image" Target="../media/image5.png"/><Relationship Id="rId10" Type="http://schemas.openxmlformats.org/officeDocument/2006/relationships/image" Target="../media/image13.png"/><Relationship Id="rId4" Type="http://schemas.openxmlformats.org/officeDocument/2006/relationships/image" Target="../media/image4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7.png"/><Relationship Id="rId3" Type="http://schemas.openxmlformats.org/officeDocument/2006/relationships/image" Target="../media/image272.png"/><Relationship Id="rId7" Type="http://schemas.openxmlformats.org/officeDocument/2006/relationships/image" Target="../media/image276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5.png"/><Relationship Id="rId5" Type="http://schemas.openxmlformats.org/officeDocument/2006/relationships/image" Target="../media/image274.png"/><Relationship Id="rId4" Type="http://schemas.openxmlformats.org/officeDocument/2006/relationships/image" Target="../media/image273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3.png"/><Relationship Id="rId3" Type="http://schemas.openxmlformats.org/officeDocument/2006/relationships/image" Target="../media/image278.png"/><Relationship Id="rId7" Type="http://schemas.openxmlformats.org/officeDocument/2006/relationships/image" Target="../media/image282.png"/><Relationship Id="rId12" Type="http://schemas.openxmlformats.org/officeDocument/2006/relationships/image" Target="../media/image287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1.png"/><Relationship Id="rId11" Type="http://schemas.openxmlformats.org/officeDocument/2006/relationships/image" Target="../media/image286.png"/><Relationship Id="rId5" Type="http://schemas.openxmlformats.org/officeDocument/2006/relationships/image" Target="../media/image280.png"/><Relationship Id="rId10" Type="http://schemas.openxmlformats.org/officeDocument/2006/relationships/image" Target="../media/image285.png"/><Relationship Id="rId4" Type="http://schemas.openxmlformats.org/officeDocument/2006/relationships/image" Target="../media/image279.png"/><Relationship Id="rId9" Type="http://schemas.openxmlformats.org/officeDocument/2006/relationships/image" Target="../media/image284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8.png"/><Relationship Id="rId13" Type="http://schemas.openxmlformats.org/officeDocument/2006/relationships/image" Target="../media/image293.png"/><Relationship Id="rId18" Type="http://schemas.openxmlformats.org/officeDocument/2006/relationships/image" Target="../media/image298.png"/><Relationship Id="rId26" Type="http://schemas.openxmlformats.org/officeDocument/2006/relationships/image" Target="../media/image306.png"/><Relationship Id="rId3" Type="http://schemas.openxmlformats.org/officeDocument/2006/relationships/image" Target="../media/image278.png"/><Relationship Id="rId21" Type="http://schemas.openxmlformats.org/officeDocument/2006/relationships/image" Target="../media/image301.png"/><Relationship Id="rId7" Type="http://schemas.openxmlformats.org/officeDocument/2006/relationships/image" Target="../media/image287.png"/><Relationship Id="rId12" Type="http://schemas.openxmlformats.org/officeDocument/2006/relationships/image" Target="../media/image292.png"/><Relationship Id="rId17" Type="http://schemas.openxmlformats.org/officeDocument/2006/relationships/image" Target="../media/image297.png"/><Relationship Id="rId25" Type="http://schemas.openxmlformats.org/officeDocument/2006/relationships/image" Target="../media/image305.png"/><Relationship Id="rId2" Type="http://schemas.openxmlformats.org/officeDocument/2006/relationships/notesSlide" Target="../notesSlides/notesSlide82.xml"/><Relationship Id="rId16" Type="http://schemas.openxmlformats.org/officeDocument/2006/relationships/image" Target="../media/image296.png"/><Relationship Id="rId20" Type="http://schemas.openxmlformats.org/officeDocument/2006/relationships/image" Target="../media/image3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6.png"/><Relationship Id="rId11" Type="http://schemas.openxmlformats.org/officeDocument/2006/relationships/image" Target="../media/image291.png"/><Relationship Id="rId24" Type="http://schemas.openxmlformats.org/officeDocument/2006/relationships/image" Target="../media/image304.png"/><Relationship Id="rId5" Type="http://schemas.openxmlformats.org/officeDocument/2006/relationships/image" Target="../media/image285.png"/><Relationship Id="rId15" Type="http://schemas.openxmlformats.org/officeDocument/2006/relationships/image" Target="../media/image295.png"/><Relationship Id="rId23" Type="http://schemas.openxmlformats.org/officeDocument/2006/relationships/image" Target="../media/image303.png"/><Relationship Id="rId10" Type="http://schemas.openxmlformats.org/officeDocument/2006/relationships/image" Target="../media/image290.png"/><Relationship Id="rId19" Type="http://schemas.openxmlformats.org/officeDocument/2006/relationships/image" Target="../media/image299.png"/><Relationship Id="rId4" Type="http://schemas.openxmlformats.org/officeDocument/2006/relationships/image" Target="../media/image280.png"/><Relationship Id="rId9" Type="http://schemas.openxmlformats.org/officeDocument/2006/relationships/image" Target="../media/image289.png"/><Relationship Id="rId14" Type="http://schemas.openxmlformats.org/officeDocument/2006/relationships/image" Target="../media/image294.png"/><Relationship Id="rId22" Type="http://schemas.openxmlformats.org/officeDocument/2006/relationships/image" Target="../media/image302.pn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0.png"/><Relationship Id="rId13" Type="http://schemas.openxmlformats.org/officeDocument/2006/relationships/image" Target="../media/image315.png"/><Relationship Id="rId3" Type="http://schemas.openxmlformats.org/officeDocument/2006/relationships/image" Target="../media/image307.png"/><Relationship Id="rId7" Type="http://schemas.openxmlformats.org/officeDocument/2006/relationships/image" Target="../media/image309.png"/><Relationship Id="rId12" Type="http://schemas.openxmlformats.org/officeDocument/2006/relationships/image" Target="../media/image267.png"/><Relationship Id="rId2" Type="http://schemas.openxmlformats.org/officeDocument/2006/relationships/notesSlide" Target="../notesSlides/notesSlide84.xml"/><Relationship Id="rId16" Type="http://schemas.openxmlformats.org/officeDocument/2006/relationships/image" Target="../media/image2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1.png"/><Relationship Id="rId11" Type="http://schemas.openxmlformats.org/officeDocument/2006/relationships/image" Target="../media/image313.png"/><Relationship Id="rId5" Type="http://schemas.openxmlformats.org/officeDocument/2006/relationships/image" Target="../media/image308.png"/><Relationship Id="rId15" Type="http://schemas.openxmlformats.org/officeDocument/2006/relationships/image" Target="../media/image317.png"/><Relationship Id="rId10" Type="http://schemas.openxmlformats.org/officeDocument/2006/relationships/image" Target="../media/image312.png"/><Relationship Id="rId4" Type="http://schemas.openxmlformats.org/officeDocument/2006/relationships/image" Target="../media/image289.png"/><Relationship Id="rId9" Type="http://schemas.openxmlformats.org/officeDocument/2006/relationships/image" Target="../media/image311.png"/><Relationship Id="rId14" Type="http://schemas.openxmlformats.org/officeDocument/2006/relationships/image" Target="../media/image316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4.png"/><Relationship Id="rId13" Type="http://schemas.openxmlformats.org/officeDocument/2006/relationships/image" Target="../media/image329.png"/><Relationship Id="rId3" Type="http://schemas.openxmlformats.org/officeDocument/2006/relationships/image" Target="../media/image319.png"/><Relationship Id="rId7" Type="http://schemas.openxmlformats.org/officeDocument/2006/relationships/image" Target="../media/image323.png"/><Relationship Id="rId12" Type="http://schemas.openxmlformats.org/officeDocument/2006/relationships/image" Target="../media/image328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2.png"/><Relationship Id="rId11" Type="http://schemas.openxmlformats.org/officeDocument/2006/relationships/image" Target="../media/image271.png"/><Relationship Id="rId5" Type="http://schemas.openxmlformats.org/officeDocument/2006/relationships/image" Target="../media/image321.png"/><Relationship Id="rId15" Type="http://schemas.openxmlformats.org/officeDocument/2006/relationships/image" Target="../media/image331.png"/><Relationship Id="rId10" Type="http://schemas.openxmlformats.org/officeDocument/2006/relationships/image" Target="../media/image326.png"/><Relationship Id="rId4" Type="http://schemas.openxmlformats.org/officeDocument/2006/relationships/image" Target="../media/image320.png"/><Relationship Id="rId9" Type="http://schemas.openxmlformats.org/officeDocument/2006/relationships/image" Target="../media/image325.png"/><Relationship Id="rId14" Type="http://schemas.openxmlformats.org/officeDocument/2006/relationships/image" Target="../media/image330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4.png"/><Relationship Id="rId13" Type="http://schemas.openxmlformats.org/officeDocument/2006/relationships/image" Target="../media/image338.png"/><Relationship Id="rId3" Type="http://schemas.openxmlformats.org/officeDocument/2006/relationships/image" Target="../media/image332.png"/><Relationship Id="rId7" Type="http://schemas.openxmlformats.org/officeDocument/2006/relationships/image" Target="../media/image309.png"/><Relationship Id="rId12" Type="http://schemas.openxmlformats.org/officeDocument/2006/relationships/image" Target="../media/image337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1.png"/><Relationship Id="rId11" Type="http://schemas.openxmlformats.org/officeDocument/2006/relationships/image" Target="../media/image336.png"/><Relationship Id="rId5" Type="http://schemas.openxmlformats.org/officeDocument/2006/relationships/image" Target="../media/image308.png"/><Relationship Id="rId10" Type="http://schemas.openxmlformats.org/officeDocument/2006/relationships/image" Target="../media/image335.png"/><Relationship Id="rId4" Type="http://schemas.openxmlformats.org/officeDocument/2006/relationships/image" Target="../media/image333.png"/><Relationship Id="rId9" Type="http://schemas.openxmlformats.org/officeDocument/2006/relationships/image" Target="../media/image2670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4.png"/><Relationship Id="rId13" Type="http://schemas.openxmlformats.org/officeDocument/2006/relationships/image" Target="../media/image343.png"/><Relationship Id="rId3" Type="http://schemas.openxmlformats.org/officeDocument/2006/relationships/image" Target="../media/image339.png"/><Relationship Id="rId7" Type="http://schemas.openxmlformats.org/officeDocument/2006/relationships/image" Target="../media/image340.png"/><Relationship Id="rId12" Type="http://schemas.openxmlformats.org/officeDocument/2006/relationships/image" Target="../media/image328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2.png"/><Relationship Id="rId11" Type="http://schemas.openxmlformats.org/officeDocument/2006/relationships/image" Target="../media/image342.png"/><Relationship Id="rId5" Type="http://schemas.openxmlformats.org/officeDocument/2006/relationships/image" Target="../media/image321.png"/><Relationship Id="rId15" Type="http://schemas.openxmlformats.org/officeDocument/2006/relationships/image" Target="../media/image345.png"/><Relationship Id="rId10" Type="http://schemas.openxmlformats.org/officeDocument/2006/relationships/image" Target="../media/image326.png"/><Relationship Id="rId4" Type="http://schemas.openxmlformats.org/officeDocument/2006/relationships/image" Target="../media/image320.png"/><Relationship Id="rId9" Type="http://schemas.openxmlformats.org/officeDocument/2006/relationships/image" Target="../media/image341.png"/><Relationship Id="rId14" Type="http://schemas.openxmlformats.org/officeDocument/2006/relationships/image" Target="../media/image344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8.jpe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5.png"/><Relationship Id="rId4" Type="http://schemas.openxmlformats.org/officeDocument/2006/relationships/image" Target="../media/image264.pn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9.png"/><Relationship Id="rId3" Type="http://schemas.openxmlformats.org/officeDocument/2006/relationships/image" Target="../media/image248.jpeg"/><Relationship Id="rId7" Type="http://schemas.openxmlformats.org/officeDocument/2006/relationships/image" Target="../media/image268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9.jpeg"/><Relationship Id="rId5" Type="http://schemas.openxmlformats.org/officeDocument/2006/relationships/image" Target="../media/image266.png"/><Relationship Id="rId4" Type="http://schemas.openxmlformats.org/officeDocument/2006/relationships/image" Target="../media/image26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4.png"/><Relationship Id="rId5" Type="http://schemas.openxmlformats.org/officeDocument/2006/relationships/image" Target="../media/image5.png"/><Relationship Id="rId10" Type="http://schemas.openxmlformats.org/officeDocument/2006/relationships/image" Target="../media/image13.png"/><Relationship Id="rId4" Type="http://schemas.openxmlformats.org/officeDocument/2006/relationships/image" Target="../media/image4.png"/><Relationship Id="rId9" Type="http://schemas.openxmlformats.org/officeDocument/2006/relationships/image" Target="../media/image12.png"/><Relationship Id="rId14" Type="http://schemas.openxmlformats.org/officeDocument/2006/relationships/image" Target="../media/image18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8.jpe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8.png"/><Relationship Id="rId4" Type="http://schemas.openxmlformats.org/officeDocument/2006/relationships/image" Target="../media/image314.png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8.png"/><Relationship Id="rId3" Type="http://schemas.openxmlformats.org/officeDocument/2006/relationships/image" Target="../media/image248.jpeg"/><Relationship Id="rId7" Type="http://schemas.openxmlformats.org/officeDocument/2006/relationships/image" Target="../media/image347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9.jpeg"/><Relationship Id="rId5" Type="http://schemas.openxmlformats.org/officeDocument/2006/relationships/image" Target="../media/image346.png"/><Relationship Id="rId4" Type="http://schemas.openxmlformats.org/officeDocument/2006/relationships/image" Target="../media/image327.png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1.png"/><Relationship Id="rId13" Type="http://schemas.openxmlformats.org/officeDocument/2006/relationships/image" Target="../media/image356.png"/><Relationship Id="rId18" Type="http://schemas.openxmlformats.org/officeDocument/2006/relationships/image" Target="../media/image361.png"/><Relationship Id="rId3" Type="http://schemas.openxmlformats.org/officeDocument/2006/relationships/image" Target="../media/image3460.png"/><Relationship Id="rId7" Type="http://schemas.openxmlformats.org/officeDocument/2006/relationships/image" Target="../media/image350.png"/><Relationship Id="rId12" Type="http://schemas.openxmlformats.org/officeDocument/2006/relationships/image" Target="../media/image355.png"/><Relationship Id="rId17" Type="http://schemas.openxmlformats.org/officeDocument/2006/relationships/image" Target="../media/image360.png"/><Relationship Id="rId2" Type="http://schemas.openxmlformats.org/officeDocument/2006/relationships/notesSlide" Target="../notesSlides/notesSlide98.xml"/><Relationship Id="rId16" Type="http://schemas.openxmlformats.org/officeDocument/2006/relationships/image" Target="../media/image3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9.png"/><Relationship Id="rId11" Type="http://schemas.openxmlformats.org/officeDocument/2006/relationships/image" Target="../media/image354.png"/><Relationship Id="rId5" Type="http://schemas.openxmlformats.org/officeDocument/2006/relationships/image" Target="../media/image3480.png"/><Relationship Id="rId15" Type="http://schemas.openxmlformats.org/officeDocument/2006/relationships/image" Target="../media/image358.png"/><Relationship Id="rId10" Type="http://schemas.openxmlformats.org/officeDocument/2006/relationships/image" Target="../media/image353.png"/><Relationship Id="rId4" Type="http://schemas.openxmlformats.org/officeDocument/2006/relationships/image" Target="../media/image3470.png"/><Relationship Id="rId9" Type="http://schemas.openxmlformats.org/officeDocument/2006/relationships/image" Target="../media/image352.png"/><Relationship Id="rId14" Type="http://schemas.openxmlformats.org/officeDocument/2006/relationships/image" Target="../media/image357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2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2">
            <a:extLst>
              <a:ext uri="{FF2B5EF4-FFF2-40B4-BE49-F238E27FC236}">
                <a16:creationId xmlns:a16="http://schemas.microsoft.com/office/drawing/2014/main" id="{F8DEAAC6-1AF0-4AE2-9105-7F0C6D76A155}"/>
              </a:ext>
            </a:extLst>
          </p:cNvPr>
          <p:cNvSpPr txBox="1">
            <a:spLocks/>
          </p:cNvSpPr>
          <p:nvPr/>
        </p:nvSpPr>
        <p:spPr bwMode="auto">
          <a:xfrm>
            <a:off x="1288227" y="949498"/>
            <a:ext cx="7864533" cy="1039812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lvl="0" algn="ctr">
              <a:defRPr/>
            </a:pPr>
            <a:r>
              <a:rPr kumimoji="0" lang="ko-KR" altLang="en-US" sz="5400" b="1">
                <a:solidFill>
                  <a:srgbClr val="C5003D"/>
                </a:solidFill>
                <a:latin typeface="+mj-lt"/>
                <a:ea typeface="+mj-ea"/>
                <a:cs typeface="+mj-cs"/>
              </a:rPr>
              <a:t>인공지능</a:t>
            </a:r>
            <a:endParaRPr kumimoji="0" lang="ko-KR" altLang="en-US" sz="5400" b="1" i="0" u="none" strike="noStrike" kern="1200" cap="none" spc="0" normalizeH="0" baseline="0" noProof="0">
              <a:ln>
                <a:noFill/>
              </a:ln>
              <a:solidFill>
                <a:srgbClr val="C5003D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15174F-3A43-4A1F-9610-32DE3108805F}"/>
              </a:ext>
            </a:extLst>
          </p:cNvPr>
          <p:cNvSpPr txBox="1"/>
          <p:nvPr/>
        </p:nvSpPr>
        <p:spPr>
          <a:xfrm>
            <a:off x="2134394" y="2720051"/>
            <a:ext cx="4602542" cy="10117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강사명 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: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김정인</a:t>
            </a:r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email : jikim@imguru.co.kr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259714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OR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게이트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2.2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단순한 논리 회로</a:t>
            </a:r>
            <a:endParaRPr lang="en-US" altLang="ko-KR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51EEF627-7BF5-406D-B24A-D043F26D0A1E}"/>
              </a:ext>
            </a:extLst>
          </p:cNvPr>
          <p:cNvSpPr/>
          <p:nvPr/>
        </p:nvSpPr>
        <p:spPr>
          <a:xfrm>
            <a:off x="1014622" y="1211721"/>
            <a:ext cx="667569" cy="6675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B4546E76-8B28-4214-B2AF-5D70EBCAEB1C}"/>
              </a:ext>
            </a:extLst>
          </p:cNvPr>
          <p:cNvSpPr/>
          <p:nvPr/>
        </p:nvSpPr>
        <p:spPr>
          <a:xfrm>
            <a:off x="1014621" y="2619785"/>
            <a:ext cx="667569" cy="6675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DE9CCE9C-258C-4EE8-B74E-7E78A9A55227}"/>
              </a:ext>
            </a:extLst>
          </p:cNvPr>
          <p:cNvSpPr/>
          <p:nvPr/>
        </p:nvSpPr>
        <p:spPr>
          <a:xfrm>
            <a:off x="3129521" y="1952216"/>
            <a:ext cx="667569" cy="6675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3C3DA9C-163F-432E-92EA-A0CDD84D0CD4}"/>
              </a:ext>
            </a:extLst>
          </p:cNvPr>
          <p:cNvCxnSpPr>
            <a:stCxn id="3" idx="6"/>
            <a:endCxn id="7" idx="2"/>
          </p:cNvCxnSpPr>
          <p:nvPr/>
        </p:nvCxnSpPr>
        <p:spPr>
          <a:xfrm>
            <a:off x="1682191" y="1545506"/>
            <a:ext cx="1447330" cy="7404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A47788B-E0D5-4D0E-B596-6BD43DF28BD2}"/>
              </a:ext>
            </a:extLst>
          </p:cNvPr>
          <p:cNvCxnSpPr>
            <a:cxnSpLocks/>
            <a:stCxn id="6" idx="6"/>
            <a:endCxn id="7" idx="2"/>
          </p:cNvCxnSpPr>
          <p:nvPr/>
        </p:nvCxnSpPr>
        <p:spPr>
          <a:xfrm flipV="1">
            <a:off x="1682190" y="2286001"/>
            <a:ext cx="1447331" cy="667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EA897C0-5060-42E2-B921-92C4B8AC50BF}"/>
                  </a:ext>
                </a:extLst>
              </p:cNvPr>
              <p:cNvSpPr txBox="1"/>
              <p:nvPr/>
            </p:nvSpPr>
            <p:spPr>
              <a:xfrm>
                <a:off x="1132899" y="1318306"/>
                <a:ext cx="4658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EA897C0-5060-42E2-B921-92C4B8AC50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2899" y="1318306"/>
                <a:ext cx="465897" cy="369332"/>
              </a:xfrm>
              <a:prstGeom prst="rect">
                <a:avLst/>
              </a:prstGeom>
              <a:blipFill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99A4BD5-E6C1-4B20-BDDB-5BDF1EA5E0A1}"/>
                  </a:ext>
                </a:extLst>
              </p:cNvPr>
              <p:cNvSpPr txBox="1"/>
              <p:nvPr/>
            </p:nvSpPr>
            <p:spPr>
              <a:xfrm>
                <a:off x="1129341" y="2768903"/>
                <a:ext cx="47301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99A4BD5-E6C1-4B20-BDDB-5BDF1EA5E0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9341" y="2768903"/>
                <a:ext cx="473014" cy="369332"/>
              </a:xfrm>
              <a:prstGeom prst="rect">
                <a:avLst/>
              </a:prstGeom>
              <a:blipFill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3E98C19-2063-48AE-8485-9D9678189293}"/>
                  </a:ext>
                </a:extLst>
              </p:cNvPr>
              <p:cNvSpPr txBox="1"/>
              <p:nvPr/>
            </p:nvSpPr>
            <p:spPr>
              <a:xfrm>
                <a:off x="2172907" y="1424893"/>
                <a:ext cx="52283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3E98C19-2063-48AE-8485-9D96781892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1424893"/>
                <a:ext cx="522835" cy="369332"/>
              </a:xfrm>
              <a:prstGeom prst="rect">
                <a:avLst/>
              </a:prstGeom>
              <a:blipFill>
                <a:blip r:embed="rId5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079FEDE-A8A4-4ECB-B813-7FF088A5B2A2}"/>
                  </a:ext>
                </a:extLst>
              </p:cNvPr>
              <p:cNvSpPr txBox="1"/>
              <p:nvPr/>
            </p:nvSpPr>
            <p:spPr>
              <a:xfrm>
                <a:off x="2172907" y="2645028"/>
                <a:ext cx="52995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079FEDE-A8A4-4ECB-B813-7FF088A5B2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2645028"/>
                <a:ext cx="529952" cy="369332"/>
              </a:xfrm>
              <a:prstGeom prst="rect">
                <a:avLst/>
              </a:prstGeom>
              <a:blipFill>
                <a:blip r:embed="rId6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797E4CF-0822-4A60-A6FB-8637468BCA61}"/>
                  </a:ext>
                </a:extLst>
              </p:cNvPr>
              <p:cNvSpPr txBox="1"/>
              <p:nvPr/>
            </p:nvSpPr>
            <p:spPr>
              <a:xfrm>
                <a:off x="3319015" y="2101334"/>
                <a:ext cx="34669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797E4CF-0822-4A60-A6FB-8637468BCA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9015" y="2101334"/>
                <a:ext cx="346698" cy="369332"/>
              </a:xfrm>
              <a:prstGeom prst="rect">
                <a:avLst/>
              </a:prstGeom>
              <a:blipFill>
                <a:blip r:embed="rId7"/>
                <a:stretch>
                  <a:fillRect l="-7018" r="-526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E1F8AD8A-E960-4A1A-9817-C6A843D4A83B}"/>
                  </a:ext>
                </a:extLst>
              </p:cNvPr>
              <p:cNvSpPr/>
              <p:nvPr/>
            </p:nvSpPr>
            <p:spPr>
              <a:xfrm>
                <a:off x="5586413" y="1144457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E1F8AD8A-E960-4A1A-9817-C6A843D4A8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6413" y="1144457"/>
                <a:ext cx="987328" cy="49177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362A3684-5BC0-40E3-92E5-57B12ED51C13}"/>
                  </a:ext>
                </a:extLst>
              </p:cNvPr>
              <p:cNvSpPr/>
              <p:nvPr/>
            </p:nvSpPr>
            <p:spPr>
              <a:xfrm>
                <a:off x="6573741" y="1144457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362A3684-5BC0-40E3-92E5-57B12ED51C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3741" y="1144457"/>
                <a:ext cx="987328" cy="49177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2F5D0E76-5CFE-48B7-B49E-30A42EF0A4CA}"/>
                  </a:ext>
                </a:extLst>
              </p:cNvPr>
              <p:cNvSpPr/>
              <p:nvPr/>
            </p:nvSpPr>
            <p:spPr>
              <a:xfrm>
                <a:off x="7561069" y="1144457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2F5D0E76-5CFE-48B7-B49E-30A42EF0A4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1069" y="1144457"/>
                <a:ext cx="987328" cy="491776"/>
              </a:xfrm>
              <a:prstGeom prst="rect">
                <a:avLst/>
              </a:prstGeom>
              <a:blipFill>
                <a:blip r:embed="rId10"/>
                <a:stretch>
                  <a:fillRect b="-7500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직사각형 23">
            <a:extLst>
              <a:ext uri="{FF2B5EF4-FFF2-40B4-BE49-F238E27FC236}">
                <a16:creationId xmlns:a16="http://schemas.microsoft.com/office/drawing/2014/main" id="{92F549A1-3632-404B-9406-5932F6253ED1}"/>
              </a:ext>
            </a:extLst>
          </p:cNvPr>
          <p:cNvSpPr/>
          <p:nvPr/>
        </p:nvSpPr>
        <p:spPr>
          <a:xfrm>
            <a:off x="5586413" y="163623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0FC012B-06A0-4FE8-899D-9F046E6F6009}"/>
              </a:ext>
            </a:extLst>
          </p:cNvPr>
          <p:cNvSpPr/>
          <p:nvPr/>
        </p:nvSpPr>
        <p:spPr>
          <a:xfrm>
            <a:off x="6573741" y="163623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5C88850-325C-4776-BD79-BAA2CAF9318B}"/>
              </a:ext>
            </a:extLst>
          </p:cNvPr>
          <p:cNvSpPr/>
          <p:nvPr/>
        </p:nvSpPr>
        <p:spPr>
          <a:xfrm>
            <a:off x="7561069" y="163623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D2E9E3D-5B5A-468B-9070-AC9D02E61A9F}"/>
              </a:ext>
            </a:extLst>
          </p:cNvPr>
          <p:cNvSpPr/>
          <p:nvPr/>
        </p:nvSpPr>
        <p:spPr>
          <a:xfrm>
            <a:off x="5586413" y="2128009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C042CF7-789F-40B9-AA41-0ECA706B0207}"/>
              </a:ext>
            </a:extLst>
          </p:cNvPr>
          <p:cNvSpPr/>
          <p:nvPr/>
        </p:nvSpPr>
        <p:spPr>
          <a:xfrm>
            <a:off x="6573741" y="2128009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1A0987A-6D3B-4D6D-87E7-89B30CD831CA}"/>
              </a:ext>
            </a:extLst>
          </p:cNvPr>
          <p:cNvSpPr/>
          <p:nvPr/>
        </p:nvSpPr>
        <p:spPr>
          <a:xfrm>
            <a:off x="7561069" y="2128009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078A50A-7D93-4B13-AF1C-544F71142CCE}"/>
              </a:ext>
            </a:extLst>
          </p:cNvPr>
          <p:cNvSpPr/>
          <p:nvPr/>
        </p:nvSpPr>
        <p:spPr>
          <a:xfrm>
            <a:off x="5586413" y="261978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FCFF55B-B8C8-435D-B144-ABAE249238F3}"/>
              </a:ext>
            </a:extLst>
          </p:cNvPr>
          <p:cNvSpPr/>
          <p:nvPr/>
        </p:nvSpPr>
        <p:spPr>
          <a:xfrm>
            <a:off x="6573741" y="261978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E7DC647-4062-47D7-8494-F7DFF4F61B43}"/>
              </a:ext>
            </a:extLst>
          </p:cNvPr>
          <p:cNvSpPr/>
          <p:nvPr/>
        </p:nvSpPr>
        <p:spPr>
          <a:xfrm>
            <a:off x="7561069" y="261978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BE52887-C017-4810-8257-C46004DD4BEF}"/>
              </a:ext>
            </a:extLst>
          </p:cNvPr>
          <p:cNvSpPr/>
          <p:nvPr/>
        </p:nvSpPr>
        <p:spPr>
          <a:xfrm>
            <a:off x="5586413" y="311156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9D590F1-8EFA-424F-8496-E0F920E79A76}"/>
              </a:ext>
            </a:extLst>
          </p:cNvPr>
          <p:cNvSpPr/>
          <p:nvPr/>
        </p:nvSpPr>
        <p:spPr>
          <a:xfrm>
            <a:off x="6573741" y="311156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E74E7BF-5914-4E89-BA78-00EAF95BC340}"/>
              </a:ext>
            </a:extLst>
          </p:cNvPr>
          <p:cNvSpPr/>
          <p:nvPr/>
        </p:nvSpPr>
        <p:spPr>
          <a:xfrm>
            <a:off x="7561069" y="311156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F3FE572-C5CD-49FC-B75B-9171F28E94B2}"/>
                  </a:ext>
                </a:extLst>
              </p:cNvPr>
              <p:cNvSpPr txBox="1"/>
              <p:nvPr/>
            </p:nvSpPr>
            <p:spPr>
              <a:xfrm>
                <a:off x="2172907" y="4033850"/>
                <a:ext cx="27557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F3FE572-C5CD-49FC-B75B-9171F28E94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4033850"/>
                <a:ext cx="2755754" cy="369332"/>
              </a:xfrm>
              <a:prstGeom prst="rect">
                <a:avLst/>
              </a:prstGeom>
              <a:blipFill>
                <a:blip r:embed="rId11"/>
                <a:stretch>
                  <a:fillRect l="-1545" r="-1545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742A305-1A77-4054-8A13-E76C27690A34}"/>
                  </a:ext>
                </a:extLst>
              </p:cNvPr>
              <p:cNvSpPr txBox="1"/>
              <p:nvPr/>
            </p:nvSpPr>
            <p:spPr>
              <a:xfrm>
                <a:off x="1102806" y="4008103"/>
                <a:ext cx="1070101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742A305-1A77-4054-8A13-E76C27690A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2806" y="4008103"/>
                <a:ext cx="1070101" cy="82381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96052A2-71B2-458B-8DD2-5CE48B5B9A5C}"/>
                  </a:ext>
                </a:extLst>
              </p:cNvPr>
              <p:cNvSpPr txBox="1"/>
              <p:nvPr/>
            </p:nvSpPr>
            <p:spPr>
              <a:xfrm>
                <a:off x="2172907" y="4405986"/>
                <a:ext cx="27557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96052A2-71B2-458B-8DD2-5CE48B5B9A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4405986"/>
                <a:ext cx="2755754" cy="369332"/>
              </a:xfrm>
              <a:prstGeom prst="rect">
                <a:avLst/>
              </a:prstGeom>
              <a:blipFill>
                <a:blip r:embed="rId13"/>
                <a:stretch>
                  <a:fillRect l="-1545" r="-1545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F7FD0FD-DFDB-4AA8-B863-359C7E5FE34B}"/>
                  </a:ext>
                </a:extLst>
              </p:cNvPr>
              <p:cNvSpPr txBox="1"/>
              <p:nvPr/>
            </p:nvSpPr>
            <p:spPr>
              <a:xfrm>
                <a:off x="1521828" y="5060246"/>
                <a:ext cx="519873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ko-KR" alt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1.0,1.0, 0.7</m:t>
                          </m:r>
                        </m:e>
                      </m:d>
                    </m:oMath>
                  </m:oMathPara>
                </a14:m>
                <a:endParaRPr lang="en-US" altLang="ko-KR" sz="2800" b="0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F7FD0FD-DFDB-4AA8-B863-359C7E5FE3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1828" y="5060246"/>
                <a:ext cx="5198730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순서도: 저장 데이터 11">
            <a:extLst>
              <a:ext uri="{FF2B5EF4-FFF2-40B4-BE49-F238E27FC236}">
                <a16:creationId xmlns:a16="http://schemas.microsoft.com/office/drawing/2014/main" id="{BD13B979-8082-401C-AFA5-D83AF34108CE}"/>
              </a:ext>
            </a:extLst>
          </p:cNvPr>
          <p:cNvSpPr/>
          <p:nvPr/>
        </p:nvSpPr>
        <p:spPr>
          <a:xfrm rot="10800000">
            <a:off x="9296400" y="2374232"/>
            <a:ext cx="733994" cy="491776"/>
          </a:xfrm>
          <a:prstGeom prst="flowChartOnlineStorag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FFCD5416-13FE-4472-B01F-3AFBEE347DC7}"/>
              </a:ext>
            </a:extLst>
          </p:cNvPr>
          <p:cNvCxnSpPr/>
          <p:nvPr/>
        </p:nvCxnSpPr>
        <p:spPr>
          <a:xfrm>
            <a:off x="9135979" y="2470666"/>
            <a:ext cx="2847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7F91A49D-3F82-4A2D-B932-AA57B9F0B22C}"/>
              </a:ext>
            </a:extLst>
          </p:cNvPr>
          <p:cNvCxnSpPr/>
          <p:nvPr/>
        </p:nvCxnSpPr>
        <p:spPr>
          <a:xfrm>
            <a:off x="9135979" y="2768903"/>
            <a:ext cx="2847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F03E9643-83B1-4C25-A673-97F12762668F}"/>
              </a:ext>
            </a:extLst>
          </p:cNvPr>
          <p:cNvCxnSpPr/>
          <p:nvPr/>
        </p:nvCxnSpPr>
        <p:spPr>
          <a:xfrm>
            <a:off x="10030394" y="2619785"/>
            <a:ext cx="2847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055017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Sigmoid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67D7E35-5A9D-4C83-AE65-AEC0B8110FEF}"/>
                  </a:ext>
                </a:extLst>
              </p:cNvPr>
              <p:cNvSpPr txBox="1"/>
              <p:nvPr/>
            </p:nvSpPr>
            <p:spPr>
              <a:xfrm>
                <a:off x="491811" y="1450792"/>
                <a:ext cx="2421753" cy="7593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⁡(−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67D7E35-5A9D-4C83-AE65-AEC0B8110F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811" y="1450792"/>
                <a:ext cx="2421753" cy="7593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타원 48">
            <a:extLst>
              <a:ext uri="{FF2B5EF4-FFF2-40B4-BE49-F238E27FC236}">
                <a16:creationId xmlns:a16="http://schemas.microsoft.com/office/drawing/2014/main" id="{8ADF77CB-AB9C-4F17-81AB-E64FFC5B8564}"/>
              </a:ext>
            </a:extLst>
          </p:cNvPr>
          <p:cNvSpPr/>
          <p:nvPr/>
        </p:nvSpPr>
        <p:spPr>
          <a:xfrm>
            <a:off x="1697736" y="3429000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CA1B60B-F6B7-4A78-8B39-C22A5DF3F91D}"/>
                  </a:ext>
                </a:extLst>
              </p:cNvPr>
              <p:cNvSpPr txBox="1"/>
              <p:nvPr/>
            </p:nvSpPr>
            <p:spPr>
              <a:xfrm>
                <a:off x="1817530" y="3525603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CA1B60B-F6B7-4A78-8B39-C22A5DF3F9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7530" y="3525603"/>
                <a:ext cx="389529" cy="369332"/>
              </a:xfrm>
              <a:prstGeom prst="rect">
                <a:avLst/>
              </a:prstGeom>
              <a:blipFill>
                <a:blip r:embed="rId4"/>
                <a:stretch>
                  <a:fillRect r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93DF33AB-13D6-4300-929F-85EE714491E0}"/>
              </a:ext>
            </a:extLst>
          </p:cNvPr>
          <p:cNvCxnSpPr>
            <a:cxnSpLocks/>
            <a:endCxn id="49" idx="2"/>
          </p:cNvCxnSpPr>
          <p:nvPr/>
        </p:nvCxnSpPr>
        <p:spPr>
          <a:xfrm>
            <a:off x="321778" y="3733800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6133DA12-7F3E-4385-B8A1-4CBC48EE1C4D}"/>
              </a:ext>
            </a:extLst>
          </p:cNvPr>
          <p:cNvCxnSpPr>
            <a:cxnSpLocks/>
            <a:endCxn id="49" idx="3"/>
          </p:cNvCxnSpPr>
          <p:nvPr/>
        </p:nvCxnSpPr>
        <p:spPr>
          <a:xfrm flipV="1">
            <a:off x="1218456" y="3949326"/>
            <a:ext cx="568554" cy="3810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78D51D2B-EC63-46C4-A391-3B19DBA8B173}"/>
              </a:ext>
            </a:extLst>
          </p:cNvPr>
          <p:cNvCxnSpPr>
            <a:cxnSpLocks/>
          </p:cNvCxnSpPr>
          <p:nvPr/>
        </p:nvCxnSpPr>
        <p:spPr>
          <a:xfrm>
            <a:off x="335826" y="4330332"/>
            <a:ext cx="897740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AFD781A-2918-4126-A73E-E794317F6753}"/>
                  </a:ext>
                </a:extLst>
              </p:cNvPr>
              <p:cNvSpPr txBox="1"/>
              <p:nvPr/>
            </p:nvSpPr>
            <p:spPr>
              <a:xfrm>
                <a:off x="479188" y="3287240"/>
                <a:ext cx="3427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AFD781A-2918-4126-A73E-E794317F67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188" y="3287240"/>
                <a:ext cx="34272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51CDE302-A8AC-49F2-8639-F016A5838D99}"/>
              </a:ext>
            </a:extLst>
          </p:cNvPr>
          <p:cNvCxnSpPr>
            <a:cxnSpLocks/>
          </p:cNvCxnSpPr>
          <p:nvPr/>
        </p:nvCxnSpPr>
        <p:spPr>
          <a:xfrm>
            <a:off x="2307336" y="3733800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6448866C-6DC6-4C62-A1CD-11154F000BB5}"/>
                  </a:ext>
                </a:extLst>
              </p:cNvPr>
              <p:cNvSpPr txBox="1"/>
              <p:nvPr/>
            </p:nvSpPr>
            <p:spPr>
              <a:xfrm>
                <a:off x="2652286" y="3259976"/>
                <a:ext cx="57195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6448866C-6DC6-4C62-A1CD-11154F000B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2286" y="3259976"/>
                <a:ext cx="57195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37375304-88BF-40E0-AD20-239470932F1C}"/>
                  </a:ext>
                </a:extLst>
              </p:cNvPr>
              <p:cNvSpPr txBox="1"/>
              <p:nvPr/>
            </p:nvSpPr>
            <p:spPr>
              <a:xfrm>
                <a:off x="310391" y="3982825"/>
                <a:ext cx="57195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37375304-88BF-40E0-AD20-239470932F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391" y="3982825"/>
                <a:ext cx="571951" cy="369332"/>
              </a:xfrm>
              <a:prstGeom prst="rect">
                <a:avLst/>
              </a:prstGeom>
              <a:blipFill>
                <a:blip r:embed="rId7"/>
                <a:stretch>
                  <a:fillRect r="-3191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타원 64">
            <a:extLst>
              <a:ext uri="{FF2B5EF4-FFF2-40B4-BE49-F238E27FC236}">
                <a16:creationId xmlns:a16="http://schemas.microsoft.com/office/drawing/2014/main" id="{2ED9DC60-A66C-484D-9876-D489DDF5E716}"/>
              </a:ext>
            </a:extLst>
          </p:cNvPr>
          <p:cNvSpPr/>
          <p:nvPr/>
        </p:nvSpPr>
        <p:spPr>
          <a:xfrm>
            <a:off x="3683294" y="3429000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514CDC3F-3EB9-46AD-B2A6-90613798579E}"/>
                  </a:ext>
                </a:extLst>
              </p:cNvPr>
              <p:cNvSpPr txBox="1"/>
              <p:nvPr/>
            </p:nvSpPr>
            <p:spPr>
              <a:xfrm>
                <a:off x="3683294" y="3525603"/>
                <a:ext cx="66101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𝑒𝑥𝑝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514CDC3F-3EB9-46AD-B2A6-9061379857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3294" y="3525603"/>
                <a:ext cx="661015" cy="369332"/>
              </a:xfrm>
              <a:prstGeom prst="rect">
                <a:avLst/>
              </a:prstGeom>
              <a:blipFill>
                <a:blip r:embed="rId8"/>
                <a:stretch>
                  <a:fillRect l="-3670" r="-2752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07291576-243D-434E-B5B0-4BDF0348E2D0}"/>
                  </a:ext>
                </a:extLst>
              </p:cNvPr>
              <p:cNvSpPr txBox="1"/>
              <p:nvPr/>
            </p:nvSpPr>
            <p:spPr>
              <a:xfrm>
                <a:off x="4440789" y="3269962"/>
                <a:ext cx="108016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⁡(−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07291576-243D-434E-B5B0-4BDF0348E2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0789" y="3269962"/>
                <a:ext cx="1080167" cy="307777"/>
              </a:xfrm>
              <a:prstGeom prst="rect">
                <a:avLst/>
              </a:prstGeom>
              <a:blipFill>
                <a:blip r:embed="rId9"/>
                <a:stretch>
                  <a:fillRect l="-1685" t="-1961" r="-3933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45C984C8-1DB6-4FA7-AEFB-05B327C250E1}"/>
              </a:ext>
            </a:extLst>
          </p:cNvPr>
          <p:cNvCxnSpPr>
            <a:cxnSpLocks/>
          </p:cNvCxnSpPr>
          <p:nvPr/>
        </p:nvCxnSpPr>
        <p:spPr>
          <a:xfrm>
            <a:off x="4292894" y="3733800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3AAD0DA1-3E3B-4357-B89E-84E81C61620C}"/>
              </a:ext>
            </a:extLst>
          </p:cNvPr>
          <p:cNvSpPr/>
          <p:nvPr/>
        </p:nvSpPr>
        <p:spPr>
          <a:xfrm>
            <a:off x="5668852" y="3429000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6B79229E-FA57-4148-98E2-2C205B1ADABE}"/>
                  </a:ext>
                </a:extLst>
              </p:cNvPr>
              <p:cNvSpPr txBox="1"/>
              <p:nvPr/>
            </p:nvSpPr>
            <p:spPr>
              <a:xfrm>
                <a:off x="5788646" y="3525603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6B79229E-FA57-4148-98E2-2C205B1ADA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8646" y="3525603"/>
                <a:ext cx="399147" cy="369332"/>
              </a:xfrm>
              <a:prstGeom prst="rect">
                <a:avLst/>
              </a:prstGeom>
              <a:blipFill>
                <a:blip r:embed="rId10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B54CAF47-E200-4D03-91A1-AEA146734AB3}"/>
              </a:ext>
            </a:extLst>
          </p:cNvPr>
          <p:cNvCxnSpPr>
            <a:cxnSpLocks/>
            <a:endCxn id="69" idx="3"/>
          </p:cNvCxnSpPr>
          <p:nvPr/>
        </p:nvCxnSpPr>
        <p:spPr>
          <a:xfrm flipV="1">
            <a:off x="5189572" y="3949326"/>
            <a:ext cx="568554" cy="3810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0863662A-DC32-4B9C-9C1C-EC9B82739E98}"/>
              </a:ext>
            </a:extLst>
          </p:cNvPr>
          <p:cNvCxnSpPr>
            <a:cxnSpLocks/>
          </p:cNvCxnSpPr>
          <p:nvPr/>
        </p:nvCxnSpPr>
        <p:spPr>
          <a:xfrm>
            <a:off x="4306942" y="4330332"/>
            <a:ext cx="897740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E4087313-239E-4E86-8F60-82AB6F20E504}"/>
                  </a:ext>
                </a:extLst>
              </p:cNvPr>
              <p:cNvSpPr txBox="1"/>
              <p:nvPr/>
            </p:nvSpPr>
            <p:spPr>
              <a:xfrm>
                <a:off x="4636128" y="3974674"/>
                <a:ext cx="3398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E4087313-239E-4E86-8F60-82AB6F20E5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6128" y="3974674"/>
                <a:ext cx="339837" cy="369332"/>
              </a:xfrm>
              <a:prstGeom prst="rect">
                <a:avLst/>
              </a:prstGeom>
              <a:blipFill>
                <a:blip r:embed="rId11"/>
                <a:stretch>
                  <a:fillRect l="-7273" r="-7273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AD151BF5-1887-473D-BD6C-81EAFC366312}"/>
                  </a:ext>
                </a:extLst>
              </p:cNvPr>
              <p:cNvSpPr txBox="1"/>
              <p:nvPr/>
            </p:nvSpPr>
            <p:spPr>
              <a:xfrm>
                <a:off x="6201831" y="3261857"/>
                <a:ext cx="152920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1+</m:t>
                      </m:r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⁡(−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AD151BF5-1887-473D-BD6C-81EAFC3663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1831" y="3261857"/>
                <a:ext cx="1529200" cy="307777"/>
              </a:xfrm>
              <a:prstGeom prst="rect">
                <a:avLst/>
              </a:prstGeom>
              <a:blipFill>
                <a:blip r:embed="rId12"/>
                <a:stretch>
                  <a:fillRect l="-398" t="-1961" r="-2789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E55FE45D-2F4B-4E7D-894E-BB94A278AA7E}"/>
              </a:ext>
            </a:extLst>
          </p:cNvPr>
          <p:cNvCxnSpPr>
            <a:cxnSpLocks/>
          </p:cNvCxnSpPr>
          <p:nvPr/>
        </p:nvCxnSpPr>
        <p:spPr>
          <a:xfrm>
            <a:off x="6278452" y="3710269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타원 76">
            <a:extLst>
              <a:ext uri="{FF2B5EF4-FFF2-40B4-BE49-F238E27FC236}">
                <a16:creationId xmlns:a16="http://schemas.microsoft.com/office/drawing/2014/main" id="{A3107FE3-701D-4D1E-BEC4-B157336560B2}"/>
              </a:ext>
            </a:extLst>
          </p:cNvPr>
          <p:cNvSpPr/>
          <p:nvPr/>
        </p:nvSpPr>
        <p:spPr>
          <a:xfrm>
            <a:off x="7654410" y="3405469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02A6B9B-FE18-4C3D-902B-491C6911A626}"/>
                  </a:ext>
                </a:extLst>
              </p:cNvPr>
              <p:cNvSpPr txBox="1"/>
              <p:nvPr/>
            </p:nvSpPr>
            <p:spPr>
              <a:xfrm>
                <a:off x="7774204" y="3502072"/>
                <a:ext cx="32060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02A6B9B-FE18-4C3D-902B-491C6911A6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4204" y="3502072"/>
                <a:ext cx="320601" cy="369332"/>
              </a:xfrm>
              <a:prstGeom prst="rect">
                <a:avLst/>
              </a:prstGeom>
              <a:blipFill>
                <a:blip r:embed="rId13"/>
                <a:stretch>
                  <a:fillRect l="-16981" r="-18868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A3F0AADA-2144-4551-A36F-FC442B72E812}"/>
                  </a:ext>
                </a:extLst>
              </p:cNvPr>
              <p:cNvSpPr txBox="1"/>
              <p:nvPr/>
            </p:nvSpPr>
            <p:spPr>
              <a:xfrm>
                <a:off x="8345796" y="2961603"/>
                <a:ext cx="1496112" cy="7251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⁡(−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A3F0AADA-2144-4551-A36F-FC442B72E8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5796" y="2961603"/>
                <a:ext cx="1496112" cy="72513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077B627E-8C86-4C12-828D-40FD401962CF}"/>
              </a:ext>
            </a:extLst>
          </p:cNvPr>
          <p:cNvCxnSpPr>
            <a:cxnSpLocks/>
          </p:cNvCxnSpPr>
          <p:nvPr/>
        </p:nvCxnSpPr>
        <p:spPr>
          <a:xfrm>
            <a:off x="8264010" y="3708074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CD6BC76E-900F-4A7E-9F99-8807F2DE783D}"/>
              </a:ext>
            </a:extLst>
          </p:cNvPr>
          <p:cNvSpPr txBox="1"/>
          <p:nvPr/>
        </p:nvSpPr>
        <p:spPr>
          <a:xfrm>
            <a:off x="3367769" y="1602090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y*(1-y)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614291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Sigmoid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67D7E35-5A9D-4C83-AE65-AEC0B8110FEF}"/>
                  </a:ext>
                </a:extLst>
              </p:cNvPr>
              <p:cNvSpPr txBox="1"/>
              <p:nvPr/>
            </p:nvSpPr>
            <p:spPr>
              <a:xfrm>
                <a:off x="491811" y="1450792"/>
                <a:ext cx="2421753" cy="7593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⁡(−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67D7E35-5A9D-4C83-AE65-AEC0B8110F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811" y="1450792"/>
                <a:ext cx="2421753" cy="7593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타원 48">
            <a:extLst>
              <a:ext uri="{FF2B5EF4-FFF2-40B4-BE49-F238E27FC236}">
                <a16:creationId xmlns:a16="http://schemas.microsoft.com/office/drawing/2014/main" id="{8ADF77CB-AB9C-4F17-81AB-E64FFC5B8564}"/>
              </a:ext>
            </a:extLst>
          </p:cNvPr>
          <p:cNvSpPr/>
          <p:nvPr/>
        </p:nvSpPr>
        <p:spPr>
          <a:xfrm>
            <a:off x="1810300" y="3794760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CA1B60B-F6B7-4A78-8B39-C22A5DF3F91D}"/>
                  </a:ext>
                </a:extLst>
              </p:cNvPr>
              <p:cNvSpPr txBox="1"/>
              <p:nvPr/>
            </p:nvSpPr>
            <p:spPr>
              <a:xfrm>
                <a:off x="1930094" y="3891363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CA1B60B-F6B7-4A78-8B39-C22A5DF3F9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0094" y="3891363"/>
                <a:ext cx="389529" cy="369332"/>
              </a:xfrm>
              <a:prstGeom prst="rect">
                <a:avLst/>
              </a:prstGeom>
              <a:blipFill>
                <a:blip r:embed="rId4"/>
                <a:stretch>
                  <a:fillRect l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93DF33AB-13D6-4300-929F-85EE714491E0}"/>
              </a:ext>
            </a:extLst>
          </p:cNvPr>
          <p:cNvCxnSpPr>
            <a:cxnSpLocks/>
            <a:endCxn id="49" idx="2"/>
          </p:cNvCxnSpPr>
          <p:nvPr/>
        </p:nvCxnSpPr>
        <p:spPr>
          <a:xfrm>
            <a:off x="434342" y="4099560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6133DA12-7F3E-4385-B8A1-4CBC48EE1C4D}"/>
              </a:ext>
            </a:extLst>
          </p:cNvPr>
          <p:cNvCxnSpPr>
            <a:cxnSpLocks/>
            <a:endCxn id="49" idx="3"/>
          </p:cNvCxnSpPr>
          <p:nvPr/>
        </p:nvCxnSpPr>
        <p:spPr>
          <a:xfrm flipV="1">
            <a:off x="1331020" y="4315086"/>
            <a:ext cx="568554" cy="3810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78D51D2B-EC63-46C4-A391-3B19DBA8B173}"/>
              </a:ext>
            </a:extLst>
          </p:cNvPr>
          <p:cNvCxnSpPr>
            <a:cxnSpLocks/>
          </p:cNvCxnSpPr>
          <p:nvPr/>
        </p:nvCxnSpPr>
        <p:spPr>
          <a:xfrm>
            <a:off x="448390" y="4696092"/>
            <a:ext cx="897740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AFD781A-2918-4126-A73E-E794317F6753}"/>
                  </a:ext>
                </a:extLst>
              </p:cNvPr>
              <p:cNvSpPr txBox="1"/>
              <p:nvPr/>
            </p:nvSpPr>
            <p:spPr>
              <a:xfrm>
                <a:off x="591752" y="3653000"/>
                <a:ext cx="3427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AFD781A-2918-4126-A73E-E794317F67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752" y="3653000"/>
                <a:ext cx="34272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51CDE302-A8AC-49F2-8639-F016A5838D99}"/>
              </a:ext>
            </a:extLst>
          </p:cNvPr>
          <p:cNvCxnSpPr>
            <a:cxnSpLocks/>
          </p:cNvCxnSpPr>
          <p:nvPr/>
        </p:nvCxnSpPr>
        <p:spPr>
          <a:xfrm>
            <a:off x="2419900" y="4099560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6448866C-6DC6-4C62-A1CD-11154F000BB5}"/>
                  </a:ext>
                </a:extLst>
              </p:cNvPr>
              <p:cNvSpPr txBox="1"/>
              <p:nvPr/>
            </p:nvSpPr>
            <p:spPr>
              <a:xfrm>
                <a:off x="2765155" y="3653000"/>
                <a:ext cx="57195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6448866C-6DC6-4C62-A1CD-11154F000B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5155" y="3653000"/>
                <a:ext cx="57195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37375304-88BF-40E0-AD20-239470932F1C}"/>
                  </a:ext>
                </a:extLst>
              </p:cNvPr>
              <p:cNvSpPr txBox="1"/>
              <p:nvPr/>
            </p:nvSpPr>
            <p:spPr>
              <a:xfrm>
                <a:off x="422955" y="4348585"/>
                <a:ext cx="57195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37375304-88BF-40E0-AD20-239470932F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955" y="4348585"/>
                <a:ext cx="571951" cy="369332"/>
              </a:xfrm>
              <a:prstGeom prst="rect">
                <a:avLst/>
              </a:prstGeom>
              <a:blipFill>
                <a:blip r:embed="rId7"/>
                <a:stretch>
                  <a:fillRect r="-4255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타원 64">
            <a:extLst>
              <a:ext uri="{FF2B5EF4-FFF2-40B4-BE49-F238E27FC236}">
                <a16:creationId xmlns:a16="http://schemas.microsoft.com/office/drawing/2014/main" id="{2ED9DC60-A66C-484D-9876-D489DDF5E716}"/>
              </a:ext>
            </a:extLst>
          </p:cNvPr>
          <p:cNvSpPr/>
          <p:nvPr/>
        </p:nvSpPr>
        <p:spPr>
          <a:xfrm>
            <a:off x="3795858" y="3794760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514CDC3F-3EB9-46AD-B2A6-90613798579E}"/>
                  </a:ext>
                </a:extLst>
              </p:cNvPr>
              <p:cNvSpPr txBox="1"/>
              <p:nvPr/>
            </p:nvSpPr>
            <p:spPr>
              <a:xfrm>
                <a:off x="3795858" y="3891363"/>
                <a:ext cx="66101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𝑒𝑥𝑝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514CDC3F-3EB9-46AD-B2A6-9061379857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5858" y="3891363"/>
                <a:ext cx="661015" cy="369332"/>
              </a:xfrm>
              <a:prstGeom prst="rect">
                <a:avLst/>
              </a:prstGeom>
              <a:blipFill>
                <a:blip r:embed="rId8"/>
                <a:stretch>
                  <a:fillRect l="-3704" r="-3704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07291576-243D-434E-B5B0-4BDF0348E2D0}"/>
                  </a:ext>
                </a:extLst>
              </p:cNvPr>
              <p:cNvSpPr txBox="1"/>
              <p:nvPr/>
            </p:nvSpPr>
            <p:spPr>
              <a:xfrm>
                <a:off x="4553353" y="3635722"/>
                <a:ext cx="108016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⁡(−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07291576-243D-434E-B5B0-4BDF0348E2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3353" y="3635722"/>
                <a:ext cx="1080167" cy="307777"/>
              </a:xfrm>
              <a:prstGeom prst="rect">
                <a:avLst/>
              </a:prstGeom>
              <a:blipFill>
                <a:blip r:embed="rId9"/>
                <a:stretch>
                  <a:fillRect l="-1695" t="-1961" r="-4520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45C984C8-1DB6-4FA7-AEFB-05B327C250E1}"/>
              </a:ext>
            </a:extLst>
          </p:cNvPr>
          <p:cNvCxnSpPr>
            <a:cxnSpLocks/>
          </p:cNvCxnSpPr>
          <p:nvPr/>
        </p:nvCxnSpPr>
        <p:spPr>
          <a:xfrm>
            <a:off x="4405458" y="4099560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3AAD0DA1-3E3B-4357-B89E-84E81C61620C}"/>
              </a:ext>
            </a:extLst>
          </p:cNvPr>
          <p:cNvSpPr/>
          <p:nvPr/>
        </p:nvSpPr>
        <p:spPr>
          <a:xfrm>
            <a:off x="5781416" y="3794760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6B79229E-FA57-4148-98E2-2C205B1ADABE}"/>
                  </a:ext>
                </a:extLst>
              </p:cNvPr>
              <p:cNvSpPr txBox="1"/>
              <p:nvPr/>
            </p:nvSpPr>
            <p:spPr>
              <a:xfrm>
                <a:off x="5901210" y="3891363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6B79229E-FA57-4148-98E2-2C205B1ADA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1210" y="3891363"/>
                <a:ext cx="399147" cy="369332"/>
              </a:xfrm>
              <a:prstGeom prst="rect">
                <a:avLst/>
              </a:prstGeom>
              <a:blipFill>
                <a:blip r:embed="rId10"/>
                <a:stretch>
                  <a:fillRect l="-3030" r="-1515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B54CAF47-E200-4D03-91A1-AEA146734AB3}"/>
              </a:ext>
            </a:extLst>
          </p:cNvPr>
          <p:cNvCxnSpPr>
            <a:cxnSpLocks/>
            <a:endCxn id="69" idx="3"/>
          </p:cNvCxnSpPr>
          <p:nvPr/>
        </p:nvCxnSpPr>
        <p:spPr>
          <a:xfrm flipV="1">
            <a:off x="5302136" y="4315086"/>
            <a:ext cx="568554" cy="3810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0863662A-DC32-4B9C-9C1C-EC9B82739E98}"/>
              </a:ext>
            </a:extLst>
          </p:cNvPr>
          <p:cNvCxnSpPr>
            <a:cxnSpLocks/>
          </p:cNvCxnSpPr>
          <p:nvPr/>
        </p:nvCxnSpPr>
        <p:spPr>
          <a:xfrm>
            <a:off x="4419506" y="4696092"/>
            <a:ext cx="897740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E4087313-239E-4E86-8F60-82AB6F20E504}"/>
                  </a:ext>
                </a:extLst>
              </p:cNvPr>
              <p:cNvSpPr txBox="1"/>
              <p:nvPr/>
            </p:nvSpPr>
            <p:spPr>
              <a:xfrm>
                <a:off x="4748692" y="4340434"/>
                <a:ext cx="3398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E4087313-239E-4E86-8F60-82AB6F20E5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8692" y="4340434"/>
                <a:ext cx="339837" cy="369332"/>
              </a:xfrm>
              <a:prstGeom prst="rect">
                <a:avLst/>
              </a:prstGeom>
              <a:blipFill>
                <a:blip r:embed="rId11"/>
                <a:stretch>
                  <a:fillRect l="-7143" r="-5357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AD151BF5-1887-473D-BD6C-81EAFC366312}"/>
                  </a:ext>
                </a:extLst>
              </p:cNvPr>
              <p:cNvSpPr txBox="1"/>
              <p:nvPr/>
            </p:nvSpPr>
            <p:spPr>
              <a:xfrm>
                <a:off x="6314395" y="3627617"/>
                <a:ext cx="152920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1+</m:t>
                      </m:r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⁡(−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AD151BF5-1887-473D-BD6C-81EAFC3663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4395" y="3627617"/>
                <a:ext cx="1529200" cy="307777"/>
              </a:xfrm>
              <a:prstGeom prst="rect">
                <a:avLst/>
              </a:prstGeom>
              <a:blipFill>
                <a:blip r:embed="rId12"/>
                <a:stretch>
                  <a:fillRect l="-797" t="-1961" r="-2789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E55FE45D-2F4B-4E7D-894E-BB94A278AA7E}"/>
              </a:ext>
            </a:extLst>
          </p:cNvPr>
          <p:cNvCxnSpPr>
            <a:cxnSpLocks/>
          </p:cNvCxnSpPr>
          <p:nvPr/>
        </p:nvCxnSpPr>
        <p:spPr>
          <a:xfrm>
            <a:off x="6391016" y="4076029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타원 76">
            <a:extLst>
              <a:ext uri="{FF2B5EF4-FFF2-40B4-BE49-F238E27FC236}">
                <a16:creationId xmlns:a16="http://schemas.microsoft.com/office/drawing/2014/main" id="{A3107FE3-701D-4D1E-BEC4-B157336560B2}"/>
              </a:ext>
            </a:extLst>
          </p:cNvPr>
          <p:cNvSpPr/>
          <p:nvPr/>
        </p:nvSpPr>
        <p:spPr>
          <a:xfrm>
            <a:off x="7766974" y="3771229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02A6B9B-FE18-4C3D-902B-491C6911A626}"/>
                  </a:ext>
                </a:extLst>
              </p:cNvPr>
              <p:cNvSpPr txBox="1"/>
              <p:nvPr/>
            </p:nvSpPr>
            <p:spPr>
              <a:xfrm>
                <a:off x="7886768" y="3867832"/>
                <a:ext cx="32060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02A6B9B-FE18-4C3D-902B-491C6911A6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6768" y="3867832"/>
                <a:ext cx="320601" cy="369332"/>
              </a:xfrm>
              <a:prstGeom prst="rect">
                <a:avLst/>
              </a:prstGeom>
              <a:blipFill>
                <a:blip r:embed="rId13"/>
                <a:stretch>
                  <a:fillRect l="-19231" r="-19231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A3F0AADA-2144-4551-A36F-FC442B72E812}"/>
                  </a:ext>
                </a:extLst>
              </p:cNvPr>
              <p:cNvSpPr txBox="1"/>
              <p:nvPr/>
            </p:nvSpPr>
            <p:spPr>
              <a:xfrm>
                <a:off x="8458360" y="3327363"/>
                <a:ext cx="1496112" cy="7251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⁡(−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A3F0AADA-2144-4551-A36F-FC442B72E8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8360" y="3327363"/>
                <a:ext cx="1496112" cy="72513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077B627E-8C86-4C12-828D-40FD401962CF}"/>
              </a:ext>
            </a:extLst>
          </p:cNvPr>
          <p:cNvCxnSpPr>
            <a:cxnSpLocks/>
          </p:cNvCxnSpPr>
          <p:nvPr/>
        </p:nvCxnSpPr>
        <p:spPr>
          <a:xfrm>
            <a:off x="8376574" y="4073834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DDCAB5C-4666-4E6A-A7FA-57424C840051}"/>
              </a:ext>
            </a:extLst>
          </p:cNvPr>
          <p:cNvSpPr txBox="1"/>
          <p:nvPr/>
        </p:nvSpPr>
        <p:spPr>
          <a:xfrm>
            <a:off x="4602257" y="879048"/>
            <a:ext cx="966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18E58D6-CAD3-47FB-803F-A175F609C522}"/>
                  </a:ext>
                </a:extLst>
              </p:cNvPr>
              <p:cNvSpPr txBox="1"/>
              <p:nvPr/>
            </p:nvSpPr>
            <p:spPr>
              <a:xfrm>
                <a:off x="5902240" y="2166962"/>
                <a:ext cx="2876000" cy="7946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18E58D6-CAD3-47FB-803F-A175F609C5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2240" y="2166962"/>
                <a:ext cx="2876000" cy="79464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타원 32">
            <a:extLst>
              <a:ext uri="{FF2B5EF4-FFF2-40B4-BE49-F238E27FC236}">
                <a16:creationId xmlns:a16="http://schemas.microsoft.com/office/drawing/2014/main" id="{6C107D59-8A22-4996-B14A-3C362B7B19E5}"/>
              </a:ext>
            </a:extLst>
          </p:cNvPr>
          <p:cNvSpPr/>
          <p:nvPr/>
        </p:nvSpPr>
        <p:spPr>
          <a:xfrm>
            <a:off x="7028005" y="829375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4AD9359A-78E9-4EFA-9F2D-30359E656483}"/>
                  </a:ext>
                </a:extLst>
              </p:cNvPr>
              <p:cNvSpPr txBox="1"/>
              <p:nvPr/>
            </p:nvSpPr>
            <p:spPr>
              <a:xfrm>
                <a:off x="7184335" y="949508"/>
                <a:ext cx="32060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4AD9359A-78E9-4EFA-9F2D-30359E6564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4335" y="949508"/>
                <a:ext cx="320601" cy="369332"/>
              </a:xfrm>
              <a:prstGeom prst="rect">
                <a:avLst/>
              </a:prstGeom>
              <a:blipFill>
                <a:blip r:embed="rId16"/>
                <a:stretch>
                  <a:fillRect l="-19231" r="-19231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6B2B09A-E698-4581-81A6-169760822325}"/>
              </a:ext>
            </a:extLst>
          </p:cNvPr>
          <p:cNvCxnSpPr>
            <a:cxnSpLocks/>
          </p:cNvCxnSpPr>
          <p:nvPr/>
        </p:nvCxnSpPr>
        <p:spPr>
          <a:xfrm>
            <a:off x="7637605" y="1141976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6E633E4-5A45-45EC-8F09-1989144FC37B}"/>
                  </a:ext>
                </a:extLst>
              </p:cNvPr>
              <p:cNvSpPr txBox="1"/>
              <p:nvPr/>
            </p:nvSpPr>
            <p:spPr>
              <a:xfrm>
                <a:off x="7982861" y="748669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6E633E4-5A45-45EC-8F09-1989144FC3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2861" y="748669"/>
                <a:ext cx="346697" cy="369332"/>
              </a:xfrm>
              <a:prstGeom prst="rect">
                <a:avLst/>
              </a:prstGeom>
              <a:blipFill>
                <a:blip r:embed="rId17"/>
                <a:stretch>
                  <a:fillRect l="-7143" r="-714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5E9D9AD-4B7D-4975-A00D-E304BBD66197}"/>
                  </a:ext>
                </a:extLst>
              </p:cNvPr>
              <p:cNvSpPr txBox="1"/>
              <p:nvPr/>
            </p:nvSpPr>
            <p:spPr>
              <a:xfrm>
                <a:off x="6335332" y="764842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5E9D9AD-4B7D-4975-A00D-E304BBD661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5332" y="764842"/>
                <a:ext cx="346697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37572030-E28F-43AD-AD89-769F0609AC54}"/>
              </a:ext>
            </a:extLst>
          </p:cNvPr>
          <p:cNvCxnSpPr>
            <a:cxnSpLocks/>
          </p:cNvCxnSpPr>
          <p:nvPr/>
        </p:nvCxnSpPr>
        <p:spPr>
          <a:xfrm>
            <a:off x="5647353" y="1134174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39D4E05-34C2-440A-910F-DC49C5E71CD9}"/>
                  </a:ext>
                </a:extLst>
              </p:cNvPr>
              <p:cNvSpPr txBox="1"/>
              <p:nvPr/>
            </p:nvSpPr>
            <p:spPr>
              <a:xfrm>
                <a:off x="6105983" y="1396820"/>
                <a:ext cx="919675" cy="6939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39D4E05-34C2-440A-910F-DC49C5E71C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5983" y="1396820"/>
                <a:ext cx="919675" cy="693908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C7C91B2-2575-4CEA-AD8D-DC8897DFCBBF}"/>
                  </a:ext>
                </a:extLst>
              </p:cNvPr>
              <p:cNvSpPr txBox="1"/>
              <p:nvPr/>
            </p:nvSpPr>
            <p:spPr>
              <a:xfrm>
                <a:off x="8708286" y="4260695"/>
                <a:ext cx="687979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C7C91B2-2575-4CEA-AD8D-DC8897DFCB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8286" y="4260695"/>
                <a:ext cx="687979" cy="666336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E244D7B-E263-4B18-8D21-B2BAA4FAB51F}"/>
                  </a:ext>
                </a:extLst>
              </p:cNvPr>
              <p:cNvSpPr txBox="1"/>
              <p:nvPr/>
            </p:nvSpPr>
            <p:spPr>
              <a:xfrm>
                <a:off x="6774143" y="4236777"/>
                <a:ext cx="687979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E244D7B-E263-4B18-8D21-B2BAA4FAB5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4143" y="4236777"/>
                <a:ext cx="687979" cy="666336"/>
              </a:xfrm>
              <a:prstGeom prst="rect">
                <a:avLst/>
              </a:prstGeom>
              <a:blipFill>
                <a:blip r:embed="rId21"/>
                <a:stretch>
                  <a:fillRect r="-1946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7D50881F-7657-4319-A91C-74C68D52438D}"/>
              </a:ext>
            </a:extLst>
          </p:cNvPr>
          <p:cNvCxnSpPr>
            <a:cxnSpLocks/>
          </p:cNvCxnSpPr>
          <p:nvPr/>
        </p:nvCxnSpPr>
        <p:spPr>
          <a:xfrm flipH="1">
            <a:off x="8352636" y="4186532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BBE3717E-87BE-427E-91E8-1D7AA1134664}"/>
              </a:ext>
            </a:extLst>
          </p:cNvPr>
          <p:cNvCxnSpPr>
            <a:cxnSpLocks/>
          </p:cNvCxnSpPr>
          <p:nvPr/>
        </p:nvCxnSpPr>
        <p:spPr>
          <a:xfrm flipH="1">
            <a:off x="6358798" y="4186532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065967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Sigmoid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67D7E35-5A9D-4C83-AE65-AEC0B8110FEF}"/>
                  </a:ext>
                </a:extLst>
              </p:cNvPr>
              <p:cNvSpPr txBox="1"/>
              <p:nvPr/>
            </p:nvSpPr>
            <p:spPr>
              <a:xfrm>
                <a:off x="491811" y="1450792"/>
                <a:ext cx="2421753" cy="7593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⁡(−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67D7E35-5A9D-4C83-AE65-AEC0B8110F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811" y="1450792"/>
                <a:ext cx="2421753" cy="7593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타원 48">
            <a:extLst>
              <a:ext uri="{FF2B5EF4-FFF2-40B4-BE49-F238E27FC236}">
                <a16:creationId xmlns:a16="http://schemas.microsoft.com/office/drawing/2014/main" id="{8ADF77CB-AB9C-4F17-81AB-E64FFC5B8564}"/>
              </a:ext>
            </a:extLst>
          </p:cNvPr>
          <p:cNvSpPr/>
          <p:nvPr/>
        </p:nvSpPr>
        <p:spPr>
          <a:xfrm>
            <a:off x="2052257" y="3872649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CA1B60B-F6B7-4A78-8B39-C22A5DF3F91D}"/>
                  </a:ext>
                </a:extLst>
              </p:cNvPr>
              <p:cNvSpPr txBox="1"/>
              <p:nvPr/>
            </p:nvSpPr>
            <p:spPr>
              <a:xfrm>
                <a:off x="2172051" y="3969252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CA1B60B-F6B7-4A78-8B39-C22A5DF3F9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051" y="3969252"/>
                <a:ext cx="389529" cy="369332"/>
              </a:xfrm>
              <a:prstGeom prst="rect">
                <a:avLst/>
              </a:prstGeom>
              <a:blipFill>
                <a:blip r:embed="rId4"/>
                <a:stretch>
                  <a:fillRect r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93DF33AB-13D6-4300-929F-85EE714491E0}"/>
              </a:ext>
            </a:extLst>
          </p:cNvPr>
          <p:cNvCxnSpPr>
            <a:cxnSpLocks/>
            <a:endCxn id="49" idx="2"/>
          </p:cNvCxnSpPr>
          <p:nvPr/>
        </p:nvCxnSpPr>
        <p:spPr>
          <a:xfrm>
            <a:off x="676299" y="4177449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6133DA12-7F3E-4385-B8A1-4CBC48EE1C4D}"/>
              </a:ext>
            </a:extLst>
          </p:cNvPr>
          <p:cNvCxnSpPr>
            <a:cxnSpLocks/>
            <a:endCxn id="49" idx="3"/>
          </p:cNvCxnSpPr>
          <p:nvPr/>
        </p:nvCxnSpPr>
        <p:spPr>
          <a:xfrm flipV="1">
            <a:off x="1615306" y="4392975"/>
            <a:ext cx="526225" cy="9013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78D51D2B-EC63-46C4-A391-3B19DBA8B173}"/>
              </a:ext>
            </a:extLst>
          </p:cNvPr>
          <p:cNvCxnSpPr>
            <a:cxnSpLocks/>
          </p:cNvCxnSpPr>
          <p:nvPr/>
        </p:nvCxnSpPr>
        <p:spPr>
          <a:xfrm>
            <a:off x="727562" y="5294308"/>
            <a:ext cx="897740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AFD781A-2918-4126-A73E-E794317F6753}"/>
                  </a:ext>
                </a:extLst>
              </p:cNvPr>
              <p:cNvSpPr txBox="1"/>
              <p:nvPr/>
            </p:nvSpPr>
            <p:spPr>
              <a:xfrm>
                <a:off x="833709" y="3730889"/>
                <a:ext cx="3427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AFD781A-2918-4126-A73E-E794317F67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709" y="3730889"/>
                <a:ext cx="34272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51CDE302-A8AC-49F2-8639-F016A5838D99}"/>
              </a:ext>
            </a:extLst>
          </p:cNvPr>
          <p:cNvCxnSpPr>
            <a:cxnSpLocks/>
          </p:cNvCxnSpPr>
          <p:nvPr/>
        </p:nvCxnSpPr>
        <p:spPr>
          <a:xfrm>
            <a:off x="2661857" y="4177449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6448866C-6DC6-4C62-A1CD-11154F000BB5}"/>
                  </a:ext>
                </a:extLst>
              </p:cNvPr>
              <p:cNvSpPr txBox="1"/>
              <p:nvPr/>
            </p:nvSpPr>
            <p:spPr>
              <a:xfrm>
                <a:off x="3007112" y="3730889"/>
                <a:ext cx="57195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6448866C-6DC6-4C62-A1CD-11154F000B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7112" y="3730889"/>
                <a:ext cx="57195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37375304-88BF-40E0-AD20-239470932F1C}"/>
                  </a:ext>
                </a:extLst>
              </p:cNvPr>
              <p:cNvSpPr txBox="1"/>
              <p:nvPr/>
            </p:nvSpPr>
            <p:spPr>
              <a:xfrm>
                <a:off x="604481" y="5251611"/>
                <a:ext cx="57195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37375304-88BF-40E0-AD20-239470932F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481" y="5251611"/>
                <a:ext cx="571951" cy="369332"/>
              </a:xfrm>
              <a:prstGeom prst="rect">
                <a:avLst/>
              </a:prstGeom>
              <a:blipFill>
                <a:blip r:embed="rId7"/>
                <a:stretch>
                  <a:fillRect r="-4255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타원 64">
            <a:extLst>
              <a:ext uri="{FF2B5EF4-FFF2-40B4-BE49-F238E27FC236}">
                <a16:creationId xmlns:a16="http://schemas.microsoft.com/office/drawing/2014/main" id="{2ED9DC60-A66C-484D-9876-D489DDF5E716}"/>
              </a:ext>
            </a:extLst>
          </p:cNvPr>
          <p:cNvSpPr/>
          <p:nvPr/>
        </p:nvSpPr>
        <p:spPr>
          <a:xfrm>
            <a:off x="4037815" y="3872649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514CDC3F-3EB9-46AD-B2A6-90613798579E}"/>
                  </a:ext>
                </a:extLst>
              </p:cNvPr>
              <p:cNvSpPr txBox="1"/>
              <p:nvPr/>
            </p:nvSpPr>
            <p:spPr>
              <a:xfrm>
                <a:off x="4037815" y="3969252"/>
                <a:ext cx="66101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𝑒𝑥𝑝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514CDC3F-3EB9-46AD-B2A6-9061379857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7815" y="3969252"/>
                <a:ext cx="661015" cy="369332"/>
              </a:xfrm>
              <a:prstGeom prst="rect">
                <a:avLst/>
              </a:prstGeom>
              <a:blipFill>
                <a:blip r:embed="rId8"/>
                <a:stretch>
                  <a:fillRect l="-3670" r="-2752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07291576-243D-434E-B5B0-4BDF0348E2D0}"/>
                  </a:ext>
                </a:extLst>
              </p:cNvPr>
              <p:cNvSpPr txBox="1"/>
              <p:nvPr/>
            </p:nvSpPr>
            <p:spPr>
              <a:xfrm>
                <a:off x="4884765" y="3680415"/>
                <a:ext cx="108016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⁡(−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07291576-243D-434E-B5B0-4BDF0348E2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4765" y="3680415"/>
                <a:ext cx="1080167" cy="307777"/>
              </a:xfrm>
              <a:prstGeom prst="rect">
                <a:avLst/>
              </a:prstGeom>
              <a:blipFill>
                <a:blip r:embed="rId9"/>
                <a:stretch>
                  <a:fillRect l="-1695" t="-4000" r="-4520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45C984C8-1DB6-4FA7-AEFB-05B327C250E1}"/>
              </a:ext>
            </a:extLst>
          </p:cNvPr>
          <p:cNvCxnSpPr>
            <a:cxnSpLocks/>
          </p:cNvCxnSpPr>
          <p:nvPr/>
        </p:nvCxnSpPr>
        <p:spPr>
          <a:xfrm>
            <a:off x="4647415" y="4177449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3AAD0DA1-3E3B-4357-B89E-84E81C61620C}"/>
              </a:ext>
            </a:extLst>
          </p:cNvPr>
          <p:cNvSpPr/>
          <p:nvPr/>
        </p:nvSpPr>
        <p:spPr>
          <a:xfrm>
            <a:off x="6023373" y="3872649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6B79229E-FA57-4148-98E2-2C205B1ADABE}"/>
                  </a:ext>
                </a:extLst>
              </p:cNvPr>
              <p:cNvSpPr txBox="1"/>
              <p:nvPr/>
            </p:nvSpPr>
            <p:spPr>
              <a:xfrm>
                <a:off x="6143167" y="3969252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6B79229E-FA57-4148-98E2-2C205B1ADA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3167" y="3969252"/>
                <a:ext cx="399147" cy="369332"/>
              </a:xfrm>
              <a:prstGeom prst="rect">
                <a:avLst/>
              </a:prstGeom>
              <a:blipFill>
                <a:blip r:embed="rId10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B54CAF47-E200-4D03-91A1-AEA146734AB3}"/>
              </a:ext>
            </a:extLst>
          </p:cNvPr>
          <p:cNvCxnSpPr>
            <a:cxnSpLocks/>
            <a:endCxn id="69" idx="3"/>
          </p:cNvCxnSpPr>
          <p:nvPr/>
        </p:nvCxnSpPr>
        <p:spPr>
          <a:xfrm flipV="1">
            <a:off x="5544093" y="4392975"/>
            <a:ext cx="568554" cy="8382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0863662A-DC32-4B9C-9C1C-EC9B82739E98}"/>
              </a:ext>
            </a:extLst>
          </p:cNvPr>
          <p:cNvCxnSpPr>
            <a:cxnSpLocks/>
          </p:cNvCxnSpPr>
          <p:nvPr/>
        </p:nvCxnSpPr>
        <p:spPr>
          <a:xfrm flipV="1">
            <a:off x="4647415" y="5226341"/>
            <a:ext cx="864152" cy="48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E4087313-239E-4E86-8F60-82AB6F20E504}"/>
                  </a:ext>
                </a:extLst>
              </p:cNvPr>
              <p:cNvSpPr txBox="1"/>
              <p:nvPr/>
            </p:nvSpPr>
            <p:spPr>
              <a:xfrm>
                <a:off x="4966301" y="4843475"/>
                <a:ext cx="3398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E4087313-239E-4E86-8F60-82AB6F20E5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6301" y="4843475"/>
                <a:ext cx="339837" cy="369332"/>
              </a:xfrm>
              <a:prstGeom prst="rect">
                <a:avLst/>
              </a:prstGeom>
              <a:blipFill>
                <a:blip r:embed="rId11"/>
                <a:stretch>
                  <a:fillRect l="-7273" r="-7273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AD151BF5-1887-473D-BD6C-81EAFC366312}"/>
                  </a:ext>
                </a:extLst>
              </p:cNvPr>
              <p:cNvSpPr txBox="1"/>
              <p:nvPr/>
            </p:nvSpPr>
            <p:spPr>
              <a:xfrm>
                <a:off x="6556352" y="3705506"/>
                <a:ext cx="152920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1+</m:t>
                      </m:r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⁡(−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AD151BF5-1887-473D-BD6C-81EAFC3663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6352" y="3705506"/>
                <a:ext cx="1529200" cy="307777"/>
              </a:xfrm>
              <a:prstGeom prst="rect">
                <a:avLst/>
              </a:prstGeom>
              <a:blipFill>
                <a:blip r:embed="rId12"/>
                <a:stretch>
                  <a:fillRect l="-800" t="-2000" r="-3200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E55FE45D-2F4B-4E7D-894E-BB94A278AA7E}"/>
              </a:ext>
            </a:extLst>
          </p:cNvPr>
          <p:cNvCxnSpPr>
            <a:cxnSpLocks/>
          </p:cNvCxnSpPr>
          <p:nvPr/>
        </p:nvCxnSpPr>
        <p:spPr>
          <a:xfrm>
            <a:off x="6632973" y="4153918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타원 76">
            <a:extLst>
              <a:ext uri="{FF2B5EF4-FFF2-40B4-BE49-F238E27FC236}">
                <a16:creationId xmlns:a16="http://schemas.microsoft.com/office/drawing/2014/main" id="{A3107FE3-701D-4D1E-BEC4-B157336560B2}"/>
              </a:ext>
            </a:extLst>
          </p:cNvPr>
          <p:cNvSpPr/>
          <p:nvPr/>
        </p:nvSpPr>
        <p:spPr>
          <a:xfrm>
            <a:off x="8008931" y="3849118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02A6B9B-FE18-4C3D-902B-491C6911A626}"/>
                  </a:ext>
                </a:extLst>
              </p:cNvPr>
              <p:cNvSpPr txBox="1"/>
              <p:nvPr/>
            </p:nvSpPr>
            <p:spPr>
              <a:xfrm>
                <a:off x="8128725" y="3945721"/>
                <a:ext cx="32060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02A6B9B-FE18-4C3D-902B-491C6911A6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8725" y="3945721"/>
                <a:ext cx="320601" cy="369332"/>
              </a:xfrm>
              <a:prstGeom prst="rect">
                <a:avLst/>
              </a:prstGeom>
              <a:blipFill>
                <a:blip r:embed="rId13"/>
                <a:stretch>
                  <a:fillRect l="-16981" r="-18868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A3F0AADA-2144-4551-A36F-FC442B72E812}"/>
                  </a:ext>
                </a:extLst>
              </p:cNvPr>
              <p:cNvSpPr txBox="1"/>
              <p:nvPr/>
            </p:nvSpPr>
            <p:spPr>
              <a:xfrm>
                <a:off x="8700317" y="3405252"/>
                <a:ext cx="1496112" cy="7251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⁡(−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A3F0AADA-2144-4551-A36F-FC442B72E8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0317" y="3405252"/>
                <a:ext cx="1496112" cy="72513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077B627E-8C86-4C12-828D-40FD401962CF}"/>
              </a:ext>
            </a:extLst>
          </p:cNvPr>
          <p:cNvCxnSpPr>
            <a:cxnSpLocks/>
          </p:cNvCxnSpPr>
          <p:nvPr/>
        </p:nvCxnSpPr>
        <p:spPr>
          <a:xfrm>
            <a:off x="8618531" y="4151723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DDCAB5C-4666-4E6A-A7FA-57424C840051}"/>
              </a:ext>
            </a:extLst>
          </p:cNvPr>
          <p:cNvSpPr txBox="1"/>
          <p:nvPr/>
        </p:nvSpPr>
        <p:spPr>
          <a:xfrm>
            <a:off x="4602257" y="879048"/>
            <a:ext cx="10086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18E58D6-CAD3-47FB-803F-A175F609C522}"/>
                  </a:ext>
                </a:extLst>
              </p:cNvPr>
              <p:cNvSpPr txBox="1"/>
              <p:nvPr/>
            </p:nvSpPr>
            <p:spPr>
              <a:xfrm>
                <a:off x="5902240" y="2166962"/>
                <a:ext cx="1984528" cy="7946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18E58D6-CAD3-47FB-803F-A175F609C5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2240" y="2166962"/>
                <a:ext cx="1984528" cy="79464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타원 32">
            <a:extLst>
              <a:ext uri="{FF2B5EF4-FFF2-40B4-BE49-F238E27FC236}">
                <a16:creationId xmlns:a16="http://schemas.microsoft.com/office/drawing/2014/main" id="{6C107D59-8A22-4996-B14A-3C362B7B19E5}"/>
              </a:ext>
            </a:extLst>
          </p:cNvPr>
          <p:cNvSpPr/>
          <p:nvPr/>
        </p:nvSpPr>
        <p:spPr>
          <a:xfrm>
            <a:off x="7028005" y="829375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6B2B09A-E698-4581-81A6-169760822325}"/>
              </a:ext>
            </a:extLst>
          </p:cNvPr>
          <p:cNvCxnSpPr>
            <a:cxnSpLocks/>
          </p:cNvCxnSpPr>
          <p:nvPr/>
        </p:nvCxnSpPr>
        <p:spPr>
          <a:xfrm>
            <a:off x="7637605" y="1141976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6E633E4-5A45-45EC-8F09-1989144FC37B}"/>
                  </a:ext>
                </a:extLst>
              </p:cNvPr>
              <p:cNvSpPr txBox="1"/>
              <p:nvPr/>
            </p:nvSpPr>
            <p:spPr>
              <a:xfrm>
                <a:off x="7982861" y="748669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6E633E4-5A45-45EC-8F09-1989144FC3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2861" y="748669"/>
                <a:ext cx="346697" cy="369332"/>
              </a:xfrm>
              <a:prstGeom prst="rect">
                <a:avLst/>
              </a:prstGeom>
              <a:blipFill>
                <a:blip r:embed="rId16"/>
                <a:stretch>
                  <a:fillRect l="-7143" r="-714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5E9D9AD-4B7D-4975-A00D-E304BBD66197}"/>
                  </a:ext>
                </a:extLst>
              </p:cNvPr>
              <p:cNvSpPr txBox="1"/>
              <p:nvPr/>
            </p:nvSpPr>
            <p:spPr>
              <a:xfrm>
                <a:off x="6335332" y="764842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5E9D9AD-4B7D-4975-A00D-E304BBD661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5332" y="764842"/>
                <a:ext cx="346697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37572030-E28F-43AD-AD89-769F0609AC54}"/>
              </a:ext>
            </a:extLst>
          </p:cNvPr>
          <p:cNvCxnSpPr>
            <a:cxnSpLocks/>
          </p:cNvCxnSpPr>
          <p:nvPr/>
        </p:nvCxnSpPr>
        <p:spPr>
          <a:xfrm>
            <a:off x="5647353" y="1134174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39D4E05-34C2-440A-910F-DC49C5E71CD9}"/>
                  </a:ext>
                </a:extLst>
              </p:cNvPr>
              <p:cNvSpPr txBox="1"/>
              <p:nvPr/>
            </p:nvSpPr>
            <p:spPr>
              <a:xfrm>
                <a:off x="6056640" y="1659122"/>
                <a:ext cx="164743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39D4E05-34C2-440A-910F-DC49C5E71C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6640" y="1659122"/>
                <a:ext cx="1647438" cy="369332"/>
              </a:xfrm>
              <a:prstGeom prst="rect">
                <a:avLst/>
              </a:prstGeom>
              <a:blipFill>
                <a:blip r:embed="rId18"/>
                <a:stretch>
                  <a:fillRect l="-1111" r="-2963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C7C91B2-2575-4CEA-AD8D-DC8897DFCBBF}"/>
                  </a:ext>
                </a:extLst>
              </p:cNvPr>
              <p:cNvSpPr txBox="1"/>
              <p:nvPr/>
            </p:nvSpPr>
            <p:spPr>
              <a:xfrm>
                <a:off x="9021543" y="4277972"/>
                <a:ext cx="687979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C7C91B2-2575-4CEA-AD8D-DC8897DFCB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1543" y="4277972"/>
                <a:ext cx="687979" cy="666336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E244D7B-E263-4B18-8D21-B2BAA4FAB51F}"/>
                  </a:ext>
                </a:extLst>
              </p:cNvPr>
              <p:cNvSpPr txBox="1"/>
              <p:nvPr/>
            </p:nvSpPr>
            <p:spPr>
              <a:xfrm>
                <a:off x="7016100" y="4314666"/>
                <a:ext cx="687979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E244D7B-E263-4B18-8D21-B2BAA4FAB5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6100" y="4314666"/>
                <a:ext cx="687979" cy="666336"/>
              </a:xfrm>
              <a:prstGeom prst="rect">
                <a:avLst/>
              </a:prstGeom>
              <a:blipFill>
                <a:blip r:embed="rId20"/>
                <a:stretch>
                  <a:fillRect r="-1946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9651BAE-0FD3-40E8-8EFE-8C5F9FDB7C7B}"/>
                  </a:ext>
                </a:extLst>
              </p:cNvPr>
              <p:cNvSpPr txBox="1"/>
              <p:nvPr/>
            </p:nvSpPr>
            <p:spPr>
              <a:xfrm>
                <a:off x="4919337" y="4314665"/>
                <a:ext cx="687979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9651BAE-0FD3-40E8-8EFE-8C5F9FDB7C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9337" y="4314665"/>
                <a:ext cx="687979" cy="666336"/>
              </a:xfrm>
              <a:prstGeom prst="rect">
                <a:avLst/>
              </a:prstGeom>
              <a:blipFill>
                <a:blip r:embed="rId21"/>
                <a:stretch>
                  <a:fillRect r="-1946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D8ED18B-48C8-455C-9300-A2AF421EFAE5}"/>
                  </a:ext>
                </a:extLst>
              </p:cNvPr>
              <p:cNvSpPr txBox="1"/>
              <p:nvPr/>
            </p:nvSpPr>
            <p:spPr>
              <a:xfrm>
                <a:off x="7043064" y="894834"/>
                <a:ext cx="66101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𝑒𝑥𝑝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D8ED18B-48C8-455C-9300-A2AF421EFA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3064" y="894834"/>
                <a:ext cx="661015" cy="369332"/>
              </a:xfrm>
              <a:prstGeom prst="rect">
                <a:avLst/>
              </a:prstGeom>
              <a:blipFill>
                <a:blip r:embed="rId22"/>
                <a:stretch>
                  <a:fillRect l="-3670" r="-2752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8A97CFB-13D6-4844-BAC8-AF61122C7487}"/>
                  </a:ext>
                </a:extLst>
              </p:cNvPr>
              <p:cNvSpPr txBox="1"/>
              <p:nvPr/>
            </p:nvSpPr>
            <p:spPr>
              <a:xfrm>
                <a:off x="2319184" y="4277972"/>
                <a:ext cx="2186764" cy="9433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 altLang="ko-KR" sz="18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⁡(−</m:t>
                      </m:r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  <a:p>
                <a:endParaRPr lang="ko-KR" altLang="en-US" sz="180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8A97CFB-13D6-4844-BAC8-AF61122C74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9184" y="4277972"/>
                <a:ext cx="2186764" cy="943335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78D6495-1622-4A85-BEE8-31F2ED4BE649}"/>
                  </a:ext>
                </a:extLst>
              </p:cNvPr>
              <p:cNvSpPr txBox="1"/>
              <p:nvPr/>
            </p:nvSpPr>
            <p:spPr>
              <a:xfrm>
                <a:off x="-9047" y="4176166"/>
                <a:ext cx="2186764" cy="9433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 altLang="ko-KR" sz="18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⁡(−</m:t>
                      </m:r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  <a:p>
                <a:endParaRPr lang="ko-KR" altLang="en-US" sz="180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78D6495-1622-4A85-BEE8-31F2ED4BE6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9047" y="4176166"/>
                <a:ext cx="2186764" cy="943335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EB006ECC-02FF-489B-9B47-7B67F8299004}"/>
              </a:ext>
            </a:extLst>
          </p:cNvPr>
          <p:cNvCxnSpPr>
            <a:cxnSpLocks/>
          </p:cNvCxnSpPr>
          <p:nvPr/>
        </p:nvCxnSpPr>
        <p:spPr>
          <a:xfrm flipH="1">
            <a:off x="8618531" y="4277972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1B4CABB1-0CDD-4DAA-B670-CF4F5545E9D6}"/>
              </a:ext>
            </a:extLst>
          </p:cNvPr>
          <p:cNvCxnSpPr>
            <a:cxnSpLocks/>
          </p:cNvCxnSpPr>
          <p:nvPr/>
        </p:nvCxnSpPr>
        <p:spPr>
          <a:xfrm flipH="1">
            <a:off x="6600755" y="4277972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4913B3C5-0285-45B2-8FAC-7FFA403462BA}"/>
              </a:ext>
            </a:extLst>
          </p:cNvPr>
          <p:cNvCxnSpPr>
            <a:cxnSpLocks/>
          </p:cNvCxnSpPr>
          <p:nvPr/>
        </p:nvCxnSpPr>
        <p:spPr>
          <a:xfrm flipH="1">
            <a:off x="4615197" y="4270456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F3042093-0E4F-4664-8E50-331E880F360A}"/>
              </a:ext>
            </a:extLst>
          </p:cNvPr>
          <p:cNvCxnSpPr>
            <a:cxnSpLocks/>
          </p:cNvCxnSpPr>
          <p:nvPr/>
        </p:nvCxnSpPr>
        <p:spPr>
          <a:xfrm flipH="1">
            <a:off x="2661857" y="4277972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020E18C5-0FB0-4D77-B66A-7C1AB46D51F2}"/>
              </a:ext>
            </a:extLst>
          </p:cNvPr>
          <p:cNvCxnSpPr>
            <a:cxnSpLocks/>
          </p:cNvCxnSpPr>
          <p:nvPr/>
        </p:nvCxnSpPr>
        <p:spPr>
          <a:xfrm flipH="1">
            <a:off x="676299" y="4277972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AC2937A-67F9-421B-92DA-C6F878008DFA}"/>
              </a:ext>
            </a:extLst>
          </p:cNvPr>
          <p:cNvSpPr txBox="1"/>
          <p:nvPr/>
        </p:nvSpPr>
        <p:spPr>
          <a:xfrm>
            <a:off x="397288" y="2924130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y*(1-y)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799039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Sigmoid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67D7E35-5A9D-4C83-AE65-AEC0B8110FEF}"/>
                  </a:ext>
                </a:extLst>
              </p:cNvPr>
              <p:cNvSpPr txBox="1"/>
              <p:nvPr/>
            </p:nvSpPr>
            <p:spPr>
              <a:xfrm>
                <a:off x="491811" y="1450792"/>
                <a:ext cx="2421753" cy="7593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⁡(−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67D7E35-5A9D-4C83-AE65-AEC0B8110F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811" y="1450792"/>
                <a:ext cx="2421753" cy="7593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타원 48">
            <a:extLst>
              <a:ext uri="{FF2B5EF4-FFF2-40B4-BE49-F238E27FC236}">
                <a16:creationId xmlns:a16="http://schemas.microsoft.com/office/drawing/2014/main" id="{8ADF77CB-AB9C-4F17-81AB-E64FFC5B8564}"/>
              </a:ext>
            </a:extLst>
          </p:cNvPr>
          <p:cNvSpPr/>
          <p:nvPr/>
        </p:nvSpPr>
        <p:spPr>
          <a:xfrm>
            <a:off x="2015298" y="2910762"/>
            <a:ext cx="1205312" cy="120531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CA1B60B-F6B7-4A78-8B39-C22A5DF3F91D}"/>
                  </a:ext>
                </a:extLst>
              </p:cNvPr>
              <p:cNvSpPr txBox="1"/>
              <p:nvPr/>
            </p:nvSpPr>
            <p:spPr>
              <a:xfrm>
                <a:off x="2127788" y="3356604"/>
                <a:ext cx="98033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𝑠𝑖𝑔𝑚𝑜𝑖𝑑</m:t>
                      </m:r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CA1B60B-F6B7-4A78-8B39-C22A5DF3F9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7788" y="3356604"/>
                <a:ext cx="980332" cy="276999"/>
              </a:xfrm>
              <a:prstGeom prst="rect">
                <a:avLst/>
              </a:prstGeom>
              <a:blipFill>
                <a:blip r:embed="rId4"/>
                <a:stretch>
                  <a:fillRect l="-4348" t="-4444" r="-3727" b="-3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93DF33AB-13D6-4300-929F-85EE714491E0}"/>
              </a:ext>
            </a:extLst>
          </p:cNvPr>
          <p:cNvCxnSpPr>
            <a:cxnSpLocks/>
            <a:endCxn id="49" idx="2"/>
          </p:cNvCxnSpPr>
          <p:nvPr/>
        </p:nvCxnSpPr>
        <p:spPr>
          <a:xfrm>
            <a:off x="682752" y="3513418"/>
            <a:ext cx="13325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AFD781A-2918-4126-A73E-E794317F6753}"/>
                  </a:ext>
                </a:extLst>
              </p:cNvPr>
              <p:cNvSpPr txBox="1"/>
              <p:nvPr/>
            </p:nvSpPr>
            <p:spPr>
              <a:xfrm>
                <a:off x="790616" y="3108612"/>
                <a:ext cx="3427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AFD781A-2918-4126-A73E-E794317F67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616" y="3108612"/>
                <a:ext cx="34272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78D6495-1622-4A85-BEE8-31F2ED4BE649}"/>
                  </a:ext>
                </a:extLst>
              </p:cNvPr>
              <p:cNvSpPr txBox="1"/>
              <p:nvPr/>
            </p:nvSpPr>
            <p:spPr>
              <a:xfrm>
                <a:off x="129390" y="3704499"/>
                <a:ext cx="2186764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(1−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78D6495-1622-4A85-BEE8-31F2ED4BE6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390" y="3704499"/>
                <a:ext cx="2186764" cy="66633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4ADD51B8-06E8-496F-BE8A-A09B40D0E066}"/>
              </a:ext>
            </a:extLst>
          </p:cNvPr>
          <p:cNvCxnSpPr>
            <a:cxnSpLocks/>
          </p:cNvCxnSpPr>
          <p:nvPr/>
        </p:nvCxnSpPr>
        <p:spPr>
          <a:xfrm>
            <a:off x="3220610" y="3499280"/>
            <a:ext cx="13617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164BDEC2-F39F-4D7F-8BD1-8FC1FD51F336}"/>
                  </a:ext>
                </a:extLst>
              </p:cNvPr>
              <p:cNvSpPr txBox="1"/>
              <p:nvPr/>
            </p:nvSpPr>
            <p:spPr>
              <a:xfrm>
                <a:off x="4102569" y="3018456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164BDEC2-F39F-4D7F-8BD1-8FC1FD51F3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2569" y="3018456"/>
                <a:ext cx="346697" cy="369332"/>
              </a:xfrm>
              <a:prstGeom prst="rect">
                <a:avLst/>
              </a:prstGeom>
              <a:blipFill>
                <a:blip r:embed="rId7"/>
                <a:stretch>
                  <a:fillRect l="-7018" r="-5263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CF8D3457-60A1-4BF6-8246-F4B91F938E29}"/>
                  </a:ext>
                </a:extLst>
              </p:cNvPr>
              <p:cNvSpPr txBox="1"/>
              <p:nvPr/>
            </p:nvSpPr>
            <p:spPr>
              <a:xfrm>
                <a:off x="3838261" y="3721178"/>
                <a:ext cx="687979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CF8D3457-60A1-4BF6-8246-F4B91F938E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8261" y="3721178"/>
                <a:ext cx="687979" cy="66633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C678DC87-61DD-4448-8939-AC6008408C9F}"/>
              </a:ext>
            </a:extLst>
          </p:cNvPr>
          <p:cNvCxnSpPr>
            <a:cxnSpLocks/>
          </p:cNvCxnSpPr>
          <p:nvPr/>
        </p:nvCxnSpPr>
        <p:spPr>
          <a:xfrm flipH="1">
            <a:off x="3220610" y="3633603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C186448C-0BC3-4918-A527-7D3844D9B8C7}"/>
              </a:ext>
            </a:extLst>
          </p:cNvPr>
          <p:cNvCxnSpPr>
            <a:cxnSpLocks/>
          </p:cNvCxnSpPr>
          <p:nvPr/>
        </p:nvCxnSpPr>
        <p:spPr>
          <a:xfrm flipH="1">
            <a:off x="607122" y="3633603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D89ED8F0-F2A5-4240-9AAB-F79B2BC2B470}"/>
                  </a:ext>
                </a:extLst>
              </p:cNvPr>
              <p:cNvSpPr txBox="1"/>
              <p:nvPr/>
            </p:nvSpPr>
            <p:spPr>
              <a:xfrm>
                <a:off x="5430696" y="1138217"/>
                <a:ext cx="2186764" cy="12270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func>
                        <m:func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  <a:p>
                <a:endParaRPr lang="ko-KR" altLang="en-US" sz="240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D89ED8F0-F2A5-4240-9AAB-F79B2BC2B4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0696" y="1138217"/>
                <a:ext cx="2186764" cy="122706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7E74DF4E-CA05-47E1-BC98-B407A072A89F}"/>
                  </a:ext>
                </a:extLst>
              </p:cNvPr>
              <p:cNvSpPr txBox="1"/>
              <p:nvPr/>
            </p:nvSpPr>
            <p:spPr>
              <a:xfrm>
                <a:off x="5430696" y="2160721"/>
                <a:ext cx="4219676" cy="8601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1+</m:t>
                                  </m:r>
                                  <m:func>
                                    <m:funcPr>
                                      <m:ctrlP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24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exp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altLang="ko-KR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ko-KR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altLang="ko-KR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e>
                                  </m:func>
                                </m:e>
                              </m:d>
                            </m:e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func>
                        <m:func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7E74DF4E-CA05-47E1-BC98-B407A072A8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0696" y="2160721"/>
                <a:ext cx="4219676" cy="86010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E04A4A8E-E8BE-4686-8091-8ECEC9494B3B}"/>
                  </a:ext>
                </a:extLst>
              </p:cNvPr>
              <p:cNvSpPr txBox="1"/>
              <p:nvPr/>
            </p:nvSpPr>
            <p:spPr>
              <a:xfrm>
                <a:off x="4628786" y="3108612"/>
                <a:ext cx="6413832" cy="8722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func>
                                <m:func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ko-KR" sz="24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den>
                      </m:f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</m:num>
                        <m:den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func>
                                <m:func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ko-KR" sz="24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E04A4A8E-E8BE-4686-8091-8ECEC9494B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8786" y="3108612"/>
                <a:ext cx="6413832" cy="87222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2FFEA994-B5C0-4938-89CB-F5228E974B02}"/>
                  </a:ext>
                </a:extLst>
              </p:cNvPr>
              <p:cNvSpPr txBox="1"/>
              <p:nvPr/>
            </p:nvSpPr>
            <p:spPr>
              <a:xfrm>
                <a:off x="5430696" y="4087799"/>
                <a:ext cx="2287813" cy="8722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(1−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2FFEA994-B5C0-4938-89CB-F5228E974B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0696" y="4087799"/>
                <a:ext cx="2287813" cy="872226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5B20C412-4A2C-455C-95AD-9AB98270F48F}"/>
                  </a:ext>
                </a:extLst>
              </p:cNvPr>
              <p:cNvSpPr txBox="1"/>
              <p:nvPr/>
            </p:nvSpPr>
            <p:spPr>
              <a:xfrm>
                <a:off x="790616" y="5293415"/>
                <a:ext cx="8917441" cy="74892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</m:num>
                        <m:den>
                          <m:d>
                            <m:d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func>
                                <m:func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ko-KR" sz="20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den>
                      </m:f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func>
                            <m:func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func>
                        </m:num>
                        <m:den>
                          <m:d>
                            <m:d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func>
                                <m:func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ko-KR" sz="20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den>
                      </m:f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</m:num>
                        <m:den>
                          <m:d>
                            <m:d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func>
                                <m:func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ko-KR" sz="20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den>
                      </m:f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func>
                                <m:func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ko-KR" sz="20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den>
                      </m:f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(1−</m:t>
                      </m:r>
                      <m:r>
                        <a:rPr lang="en-US" altLang="ko-KR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5B20C412-4A2C-455C-95AD-9AB98270F4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616" y="5293415"/>
                <a:ext cx="8917441" cy="748923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914929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Sigmoid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D3844E-28F4-4B39-8DAB-D18A0FAA50B4}"/>
              </a:ext>
            </a:extLst>
          </p:cNvPr>
          <p:cNvSpPr txBox="1"/>
          <p:nvPr/>
        </p:nvSpPr>
        <p:spPr>
          <a:xfrm>
            <a:off x="323088" y="835152"/>
            <a:ext cx="5503430" cy="3416320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class Sigmoid: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__init__(self):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self.out = None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forward(self, x):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out = 1/(1+np.exp(-x))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self.out = out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return out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backward(self, dout):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dx = dout*self.out*(1.0-self.out);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return dx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4E8F1A7-DAB7-4EE9-A336-8F8096CF5587}"/>
              </a:ext>
            </a:extLst>
          </p:cNvPr>
          <p:cNvSpPr txBox="1"/>
          <p:nvPr/>
        </p:nvSpPr>
        <p:spPr>
          <a:xfrm>
            <a:off x="323088" y="4498848"/>
            <a:ext cx="5503430" cy="1754326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s1 = Sigmoid()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x = np.array([-2,-1,1,2])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y = s1.forward(x)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print(y)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dx = s1.backward(np.array([30,30,30,30]))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print(dx)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471561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3542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계산그래프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연쇄법칙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5.7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오차역전파법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endParaRPr kumimoji="0" lang="ko-KR" altLang="en-US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오차역전파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79523165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Affine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D3844E-28F4-4B39-8DAB-D18A0FAA50B4}"/>
              </a:ext>
            </a:extLst>
          </p:cNvPr>
          <p:cNvSpPr txBox="1"/>
          <p:nvPr/>
        </p:nvSpPr>
        <p:spPr>
          <a:xfrm>
            <a:off x="323088" y="835152"/>
            <a:ext cx="3097323" cy="2585323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X = np.random.rand(2)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W = np.random.rand(2,3)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B = np.random.rand(3)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print(X.shape)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print(W.shape)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print(B.shape)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Y = np.dot(X, W) + B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A15901-26F2-4CDD-B778-B58BC1EEC734}"/>
              </a:ext>
            </a:extLst>
          </p:cNvPr>
          <p:cNvSpPr txBox="1"/>
          <p:nvPr/>
        </p:nvSpPr>
        <p:spPr>
          <a:xfrm>
            <a:off x="4815840" y="121920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D77233-3A44-4DF2-877D-0636D8FA9CA2}"/>
              </a:ext>
            </a:extLst>
          </p:cNvPr>
          <p:cNvSpPr txBox="1"/>
          <p:nvPr/>
        </p:nvSpPr>
        <p:spPr>
          <a:xfrm>
            <a:off x="4560962" y="1735729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6D0316C-E266-41D8-B2DD-648EAF89C693}"/>
              </a:ext>
            </a:extLst>
          </p:cNvPr>
          <p:cNvSpPr txBox="1"/>
          <p:nvPr/>
        </p:nvSpPr>
        <p:spPr>
          <a:xfrm>
            <a:off x="5957883" y="1219199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0682940E-ED7B-48B0-B138-9B98D362D90A}"/>
              </a:ext>
            </a:extLst>
          </p:cNvPr>
          <p:cNvSpPr/>
          <p:nvPr/>
        </p:nvSpPr>
        <p:spPr>
          <a:xfrm>
            <a:off x="5494173" y="1424971"/>
            <a:ext cx="55003" cy="55003"/>
          </a:xfrm>
          <a:prstGeom prst="ellipse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D4E3162-8F68-4A90-B77F-9D69635C776A}"/>
              </a:ext>
            </a:extLst>
          </p:cNvPr>
          <p:cNvSpPr txBox="1"/>
          <p:nvPr/>
        </p:nvSpPr>
        <p:spPr>
          <a:xfrm>
            <a:off x="5618047" y="1735729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24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C20B2E8-2A0A-4339-AE77-57116AD34F78}"/>
              </a:ext>
            </a:extLst>
          </p:cNvPr>
          <p:cNvSpPr txBox="1"/>
          <p:nvPr/>
        </p:nvSpPr>
        <p:spPr>
          <a:xfrm>
            <a:off x="7642206" y="1219199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A19E679-C47B-4747-B7EE-EDC23920E1DF}"/>
              </a:ext>
            </a:extLst>
          </p:cNvPr>
          <p:cNvSpPr txBox="1"/>
          <p:nvPr/>
        </p:nvSpPr>
        <p:spPr>
          <a:xfrm>
            <a:off x="8363595" y="1219199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F75D5DB-9F85-4F92-8D87-CE33156E7479}"/>
              </a:ext>
            </a:extLst>
          </p:cNvPr>
          <p:cNvSpPr txBox="1"/>
          <p:nvPr/>
        </p:nvSpPr>
        <p:spPr>
          <a:xfrm>
            <a:off x="8144141" y="1711654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4F1EB99-181C-4A2C-861F-522F157F88F7}"/>
              </a:ext>
            </a:extLst>
          </p:cNvPr>
          <p:cNvSpPr txBox="1"/>
          <p:nvPr/>
        </p:nvSpPr>
        <p:spPr>
          <a:xfrm>
            <a:off x="6445460" y="1194138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3A09977-285D-4C3F-B923-B23A15873897}"/>
              </a:ext>
            </a:extLst>
          </p:cNvPr>
          <p:cNvSpPr txBox="1"/>
          <p:nvPr/>
        </p:nvSpPr>
        <p:spPr>
          <a:xfrm>
            <a:off x="6977337" y="1219199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75EF413-4A3B-4E49-A9FC-4D42F6DF60EF}"/>
              </a:ext>
            </a:extLst>
          </p:cNvPr>
          <p:cNvSpPr txBox="1"/>
          <p:nvPr/>
        </p:nvSpPr>
        <p:spPr>
          <a:xfrm>
            <a:off x="6777867" y="1736299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0984398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Affine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D672E0C4-A230-4432-85BE-CC8B81E21413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1420949" y="1250108"/>
            <a:ext cx="763347" cy="598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15063B43-51D0-4361-A1C8-D29561ACE11E}"/>
              </a:ext>
            </a:extLst>
          </p:cNvPr>
          <p:cNvCxnSpPr>
            <a:cxnSpLocks/>
            <a:stCxn id="18" idx="6"/>
          </p:cNvCxnSpPr>
          <p:nvPr/>
        </p:nvCxnSpPr>
        <p:spPr>
          <a:xfrm>
            <a:off x="2704622" y="2064557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7589095D-1658-4FE0-9EBA-181AFC746E8F}"/>
              </a:ext>
            </a:extLst>
          </p:cNvPr>
          <p:cNvCxnSpPr>
            <a:cxnSpLocks/>
            <a:endCxn id="18" idx="3"/>
          </p:cNvCxnSpPr>
          <p:nvPr/>
        </p:nvCxnSpPr>
        <p:spPr>
          <a:xfrm flipV="1">
            <a:off x="1322444" y="2280083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타원 17">
            <a:extLst>
              <a:ext uri="{FF2B5EF4-FFF2-40B4-BE49-F238E27FC236}">
                <a16:creationId xmlns:a16="http://schemas.microsoft.com/office/drawing/2014/main" id="{B0B9ADC5-523B-4A48-A01A-1E8CDB3C2BE1}"/>
              </a:ext>
            </a:extLst>
          </p:cNvPr>
          <p:cNvSpPr/>
          <p:nvPr/>
        </p:nvSpPr>
        <p:spPr>
          <a:xfrm>
            <a:off x="2095022" y="1759757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47304F0-D955-4756-9636-72587629F134}"/>
                  </a:ext>
                </a:extLst>
              </p:cNvPr>
              <p:cNvSpPr txBox="1"/>
              <p:nvPr/>
            </p:nvSpPr>
            <p:spPr>
              <a:xfrm>
                <a:off x="2095022" y="1864461"/>
                <a:ext cx="64068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𝑑𝑜𝑡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47304F0-D955-4756-9636-72587629F1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5022" y="1864461"/>
                <a:ext cx="640688" cy="369332"/>
              </a:xfrm>
              <a:prstGeom prst="rect">
                <a:avLst/>
              </a:prstGeom>
              <a:blipFill>
                <a:blip r:embed="rId3"/>
                <a:stretch>
                  <a:fillRect l="-3810" r="-2857"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D2621E0-7CFC-4417-8C85-DAB6CCF29ACC}"/>
                  </a:ext>
                </a:extLst>
              </p:cNvPr>
              <p:cNvSpPr txBox="1"/>
              <p:nvPr/>
            </p:nvSpPr>
            <p:spPr>
              <a:xfrm>
                <a:off x="1582008" y="1058937"/>
                <a:ext cx="37619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D2621E0-7CFC-4417-8C85-DAB6CCF29A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2008" y="1058937"/>
                <a:ext cx="376192" cy="369332"/>
              </a:xfrm>
              <a:prstGeom prst="rect">
                <a:avLst/>
              </a:prstGeom>
              <a:blipFill>
                <a:blip r:embed="rId4"/>
                <a:stretch>
                  <a:fillRect l="-6557" r="-3279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6218BCF-0CEF-4B7D-9089-5B4374D5D458}"/>
                  </a:ext>
                </a:extLst>
              </p:cNvPr>
              <p:cNvSpPr txBox="1"/>
              <p:nvPr/>
            </p:nvSpPr>
            <p:spPr>
              <a:xfrm>
                <a:off x="1420949" y="2249223"/>
                <a:ext cx="47371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6218BCF-0CEF-4B7D-9089-5B4374D5D4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0949" y="2249223"/>
                <a:ext cx="473719" cy="369332"/>
              </a:xfrm>
              <a:prstGeom prst="rect">
                <a:avLst/>
              </a:prstGeom>
              <a:blipFill>
                <a:blip r:embed="rId5"/>
                <a:stretch>
                  <a:fillRect l="-3846" r="-1282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E8808F4-2CAB-4EBD-B1B1-7895F5A0352A}"/>
                  </a:ext>
                </a:extLst>
              </p:cNvPr>
              <p:cNvSpPr txBox="1"/>
              <p:nvPr/>
            </p:nvSpPr>
            <p:spPr>
              <a:xfrm>
                <a:off x="1474606" y="751160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(2,)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E8808F4-2CAB-4EBD-B1B1-7895F5A035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4606" y="751160"/>
                <a:ext cx="590995" cy="307777"/>
              </a:xfrm>
              <a:prstGeom prst="rect">
                <a:avLst/>
              </a:prstGeom>
              <a:blipFill>
                <a:blip r:embed="rId6"/>
                <a:stretch>
                  <a:fillRect l="-8247" t="-1961" r="-8247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8843E79-7A96-4CCF-B1F2-98A01540C48C}"/>
                  </a:ext>
                </a:extLst>
              </p:cNvPr>
              <p:cNvSpPr txBox="1"/>
              <p:nvPr/>
            </p:nvSpPr>
            <p:spPr>
              <a:xfrm>
                <a:off x="1420949" y="2691084"/>
                <a:ext cx="6908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(2,3)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8843E79-7A96-4CCF-B1F2-98A01540C4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0949" y="2691084"/>
                <a:ext cx="690895" cy="307777"/>
              </a:xfrm>
              <a:prstGeom prst="rect">
                <a:avLst/>
              </a:prstGeom>
              <a:blipFill>
                <a:blip r:embed="rId7"/>
                <a:stretch>
                  <a:fillRect l="-7080" t="-1961" r="-7080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3431401-D698-408F-B431-9D791DA385EA}"/>
                  </a:ext>
                </a:extLst>
              </p:cNvPr>
              <p:cNvSpPr txBox="1"/>
              <p:nvPr/>
            </p:nvSpPr>
            <p:spPr>
              <a:xfrm>
                <a:off x="3002503" y="1585558"/>
                <a:ext cx="9033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3431401-D698-408F-B431-9D791DA385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2503" y="1585558"/>
                <a:ext cx="903389" cy="369332"/>
              </a:xfrm>
              <a:prstGeom prst="rect">
                <a:avLst/>
              </a:prstGeom>
              <a:blipFill>
                <a:blip r:embed="rId8"/>
                <a:stretch>
                  <a:fillRect l="-2027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34D0C67-5920-4B2B-9000-A51D86ABF60B}"/>
                  </a:ext>
                </a:extLst>
              </p:cNvPr>
              <p:cNvSpPr txBox="1"/>
              <p:nvPr/>
            </p:nvSpPr>
            <p:spPr>
              <a:xfrm>
                <a:off x="3108749" y="1177733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(3,)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34D0C67-5920-4B2B-9000-A51D86ABF6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8749" y="1177733"/>
                <a:ext cx="590995" cy="307777"/>
              </a:xfrm>
              <a:prstGeom prst="rect">
                <a:avLst/>
              </a:prstGeom>
              <a:blipFill>
                <a:blip r:embed="rId9"/>
                <a:stretch>
                  <a:fillRect l="-8247" t="-1961" r="-8247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타원 27">
            <a:extLst>
              <a:ext uri="{FF2B5EF4-FFF2-40B4-BE49-F238E27FC236}">
                <a16:creationId xmlns:a16="http://schemas.microsoft.com/office/drawing/2014/main" id="{9409BF97-D06E-40B2-BC3C-F789D29E5C7C}"/>
              </a:ext>
            </a:extLst>
          </p:cNvPr>
          <p:cNvSpPr/>
          <p:nvPr/>
        </p:nvSpPr>
        <p:spPr>
          <a:xfrm>
            <a:off x="3906806" y="1770224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167617A-B020-4EC6-BDBB-DBB85EF0D4B9}"/>
                  </a:ext>
                </a:extLst>
              </p:cNvPr>
              <p:cNvSpPr txBox="1"/>
              <p:nvPr/>
            </p:nvSpPr>
            <p:spPr>
              <a:xfrm>
                <a:off x="4009166" y="1879891"/>
                <a:ext cx="39914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167617A-B020-4EC6-BDBB-DBB85EF0D4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9166" y="1879891"/>
                <a:ext cx="399148" cy="369332"/>
              </a:xfrm>
              <a:prstGeom prst="rect">
                <a:avLst/>
              </a:prstGeom>
              <a:blipFill>
                <a:blip r:embed="rId10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5CCFB02C-1606-4CA5-BF48-4E8FF8EBB423}"/>
              </a:ext>
            </a:extLst>
          </p:cNvPr>
          <p:cNvCxnSpPr>
            <a:cxnSpLocks/>
          </p:cNvCxnSpPr>
          <p:nvPr/>
        </p:nvCxnSpPr>
        <p:spPr>
          <a:xfrm flipV="1">
            <a:off x="3378695" y="2326372"/>
            <a:ext cx="669409" cy="8418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C7400CB0-D68F-4513-AE6F-64CC4CFC6AB2}"/>
              </a:ext>
            </a:extLst>
          </p:cNvPr>
          <p:cNvCxnSpPr/>
          <p:nvPr/>
        </p:nvCxnSpPr>
        <p:spPr>
          <a:xfrm>
            <a:off x="2487168" y="3157728"/>
            <a:ext cx="91707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494F5E9-4A18-4A60-8377-9129E0DF649A}"/>
                  </a:ext>
                </a:extLst>
              </p:cNvPr>
              <p:cNvSpPr txBox="1"/>
              <p:nvPr/>
            </p:nvSpPr>
            <p:spPr>
              <a:xfrm>
                <a:off x="2489814" y="3490939"/>
                <a:ext cx="3801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494F5E9-4A18-4A60-8377-9129E0DF64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9814" y="3490939"/>
                <a:ext cx="380169" cy="369332"/>
              </a:xfrm>
              <a:prstGeom prst="rect">
                <a:avLst/>
              </a:prstGeom>
              <a:blipFill>
                <a:blip r:embed="rId11"/>
                <a:stretch>
                  <a:fillRect l="-4762" r="-3175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118BBE7-D64A-4F5F-9A28-3AD786A4ED70}"/>
                  </a:ext>
                </a:extLst>
              </p:cNvPr>
              <p:cNvSpPr txBox="1"/>
              <p:nvPr/>
            </p:nvSpPr>
            <p:spPr>
              <a:xfrm>
                <a:off x="2382412" y="3183162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(3,)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118BBE7-D64A-4F5F-9A28-3AD786A4ED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2412" y="3183162"/>
                <a:ext cx="590995" cy="307777"/>
              </a:xfrm>
              <a:prstGeom prst="rect">
                <a:avLst/>
              </a:prstGeom>
              <a:blipFill>
                <a:blip r:embed="rId12"/>
                <a:stretch>
                  <a:fillRect l="-8247" t="-1961" r="-8247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B90D9878-5FA0-438B-9835-C0915A43A271}"/>
              </a:ext>
            </a:extLst>
          </p:cNvPr>
          <p:cNvCxnSpPr>
            <a:cxnSpLocks/>
          </p:cNvCxnSpPr>
          <p:nvPr/>
        </p:nvCxnSpPr>
        <p:spPr>
          <a:xfrm>
            <a:off x="4516406" y="2064557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D2654A5-2B78-49BF-B2F6-531E26ABCC6A}"/>
                  </a:ext>
                </a:extLst>
              </p:cNvPr>
              <p:cNvSpPr txBox="1"/>
              <p:nvPr/>
            </p:nvSpPr>
            <p:spPr>
              <a:xfrm>
                <a:off x="4647001" y="1676356"/>
                <a:ext cx="3633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D2654A5-2B78-49BF-B2F6-531E26ABCC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7001" y="1676356"/>
                <a:ext cx="363369" cy="369332"/>
              </a:xfrm>
              <a:prstGeom prst="rect">
                <a:avLst/>
              </a:prstGeom>
              <a:blipFill>
                <a:blip r:embed="rId13"/>
                <a:stretch>
                  <a:fillRect l="-5000" r="-3333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FCE7F98-88F3-4B46-8B77-EDEB6B192A8F}"/>
                  </a:ext>
                </a:extLst>
              </p:cNvPr>
              <p:cNvSpPr txBox="1"/>
              <p:nvPr/>
            </p:nvSpPr>
            <p:spPr>
              <a:xfrm>
                <a:off x="4591482" y="1177733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(3,)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FCE7F98-88F3-4B46-8B77-EDEB6B192A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1482" y="1177733"/>
                <a:ext cx="590995" cy="307777"/>
              </a:xfrm>
              <a:prstGeom prst="rect">
                <a:avLst/>
              </a:prstGeom>
              <a:blipFill>
                <a:blip r:embed="rId14"/>
                <a:stretch>
                  <a:fillRect l="-8247" t="-1961" r="-8247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0817512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Affine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D672E0C4-A230-4432-85BE-CC8B81E21413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1457525" y="1329356"/>
            <a:ext cx="763347" cy="598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15063B43-51D0-4361-A1C8-D29561ACE11E}"/>
              </a:ext>
            </a:extLst>
          </p:cNvPr>
          <p:cNvCxnSpPr>
            <a:cxnSpLocks/>
            <a:stCxn id="18" idx="6"/>
          </p:cNvCxnSpPr>
          <p:nvPr/>
        </p:nvCxnSpPr>
        <p:spPr>
          <a:xfrm>
            <a:off x="2741198" y="2143805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7589095D-1658-4FE0-9EBA-181AFC746E8F}"/>
              </a:ext>
            </a:extLst>
          </p:cNvPr>
          <p:cNvCxnSpPr>
            <a:cxnSpLocks/>
            <a:endCxn id="18" idx="3"/>
          </p:cNvCxnSpPr>
          <p:nvPr/>
        </p:nvCxnSpPr>
        <p:spPr>
          <a:xfrm flipV="1">
            <a:off x="1359020" y="2359331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타원 17">
            <a:extLst>
              <a:ext uri="{FF2B5EF4-FFF2-40B4-BE49-F238E27FC236}">
                <a16:creationId xmlns:a16="http://schemas.microsoft.com/office/drawing/2014/main" id="{B0B9ADC5-523B-4A48-A01A-1E8CDB3C2BE1}"/>
              </a:ext>
            </a:extLst>
          </p:cNvPr>
          <p:cNvSpPr/>
          <p:nvPr/>
        </p:nvSpPr>
        <p:spPr>
          <a:xfrm>
            <a:off x="2131598" y="1839005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47304F0-D955-4756-9636-72587629F134}"/>
                  </a:ext>
                </a:extLst>
              </p:cNvPr>
              <p:cNvSpPr txBox="1"/>
              <p:nvPr/>
            </p:nvSpPr>
            <p:spPr>
              <a:xfrm>
                <a:off x="2131598" y="1943709"/>
                <a:ext cx="64068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𝑑𝑜𝑡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47304F0-D955-4756-9636-72587629F1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1598" y="1943709"/>
                <a:ext cx="640688" cy="369332"/>
              </a:xfrm>
              <a:prstGeom prst="rect">
                <a:avLst/>
              </a:prstGeom>
              <a:blipFill>
                <a:blip r:embed="rId3"/>
                <a:stretch>
                  <a:fillRect l="-3810" r="-2857"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D2621E0-7CFC-4417-8C85-DAB6CCF29ACC}"/>
                  </a:ext>
                </a:extLst>
              </p:cNvPr>
              <p:cNvSpPr txBox="1"/>
              <p:nvPr/>
            </p:nvSpPr>
            <p:spPr>
              <a:xfrm>
                <a:off x="1618584" y="1138185"/>
                <a:ext cx="37619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D2621E0-7CFC-4417-8C85-DAB6CCF29A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8584" y="1138185"/>
                <a:ext cx="376192" cy="369332"/>
              </a:xfrm>
              <a:prstGeom prst="rect">
                <a:avLst/>
              </a:prstGeom>
              <a:blipFill>
                <a:blip r:embed="rId4"/>
                <a:stretch>
                  <a:fillRect l="-6557" r="-3279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6218BCF-0CEF-4B7D-9089-5B4374D5D458}"/>
                  </a:ext>
                </a:extLst>
              </p:cNvPr>
              <p:cNvSpPr txBox="1"/>
              <p:nvPr/>
            </p:nvSpPr>
            <p:spPr>
              <a:xfrm>
                <a:off x="1079131" y="2117958"/>
                <a:ext cx="47371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6218BCF-0CEF-4B7D-9089-5B4374D5D4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9131" y="2117958"/>
                <a:ext cx="473719" cy="369332"/>
              </a:xfrm>
              <a:prstGeom prst="rect">
                <a:avLst/>
              </a:prstGeom>
              <a:blipFill>
                <a:blip r:embed="rId5"/>
                <a:stretch>
                  <a:fillRect l="-3846" r="-1282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E8808F4-2CAB-4EBD-B1B1-7895F5A0352A}"/>
                  </a:ext>
                </a:extLst>
              </p:cNvPr>
              <p:cNvSpPr txBox="1"/>
              <p:nvPr/>
            </p:nvSpPr>
            <p:spPr>
              <a:xfrm>
                <a:off x="1511182" y="830408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(2,)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E8808F4-2CAB-4EBD-B1B1-7895F5A035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1182" y="830408"/>
                <a:ext cx="590995" cy="307777"/>
              </a:xfrm>
              <a:prstGeom prst="rect">
                <a:avLst/>
              </a:prstGeom>
              <a:blipFill>
                <a:blip r:embed="rId6"/>
                <a:stretch>
                  <a:fillRect l="-8247" t="-1961" r="-8247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8843E79-7A96-4CCF-B1F2-98A01540C48C}"/>
                  </a:ext>
                </a:extLst>
              </p:cNvPr>
              <p:cNvSpPr txBox="1"/>
              <p:nvPr/>
            </p:nvSpPr>
            <p:spPr>
              <a:xfrm>
                <a:off x="957188" y="2436389"/>
                <a:ext cx="6908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(2,3)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8843E79-7A96-4CCF-B1F2-98A01540C4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188" y="2436389"/>
                <a:ext cx="690895" cy="307777"/>
              </a:xfrm>
              <a:prstGeom prst="rect">
                <a:avLst/>
              </a:prstGeom>
              <a:blipFill>
                <a:blip r:embed="rId7"/>
                <a:stretch>
                  <a:fillRect l="-7080" t="-4000" r="-7080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3431401-D698-408F-B431-9D791DA385EA}"/>
                  </a:ext>
                </a:extLst>
              </p:cNvPr>
              <p:cNvSpPr txBox="1"/>
              <p:nvPr/>
            </p:nvSpPr>
            <p:spPr>
              <a:xfrm>
                <a:off x="3039079" y="1664806"/>
                <a:ext cx="9033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3431401-D698-408F-B431-9D791DA385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9079" y="1664806"/>
                <a:ext cx="903389" cy="369332"/>
              </a:xfrm>
              <a:prstGeom prst="rect">
                <a:avLst/>
              </a:prstGeom>
              <a:blipFill>
                <a:blip r:embed="rId8"/>
                <a:stretch>
                  <a:fillRect l="-2027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34D0C67-5920-4B2B-9000-A51D86ABF60B}"/>
                  </a:ext>
                </a:extLst>
              </p:cNvPr>
              <p:cNvSpPr txBox="1"/>
              <p:nvPr/>
            </p:nvSpPr>
            <p:spPr>
              <a:xfrm>
                <a:off x="3145325" y="1256981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(3,)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34D0C67-5920-4B2B-9000-A51D86ABF6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5325" y="1256981"/>
                <a:ext cx="590995" cy="307777"/>
              </a:xfrm>
              <a:prstGeom prst="rect">
                <a:avLst/>
              </a:prstGeom>
              <a:blipFill>
                <a:blip r:embed="rId9"/>
                <a:stretch>
                  <a:fillRect l="-8247" t="-1961" r="-8247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타원 27">
            <a:extLst>
              <a:ext uri="{FF2B5EF4-FFF2-40B4-BE49-F238E27FC236}">
                <a16:creationId xmlns:a16="http://schemas.microsoft.com/office/drawing/2014/main" id="{9409BF97-D06E-40B2-BC3C-F789D29E5C7C}"/>
              </a:ext>
            </a:extLst>
          </p:cNvPr>
          <p:cNvSpPr/>
          <p:nvPr/>
        </p:nvSpPr>
        <p:spPr>
          <a:xfrm>
            <a:off x="3943382" y="1849472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167617A-B020-4EC6-BDBB-DBB85EF0D4B9}"/>
                  </a:ext>
                </a:extLst>
              </p:cNvPr>
              <p:cNvSpPr txBox="1"/>
              <p:nvPr/>
            </p:nvSpPr>
            <p:spPr>
              <a:xfrm>
                <a:off x="4045742" y="1959139"/>
                <a:ext cx="39914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167617A-B020-4EC6-BDBB-DBB85EF0D4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5742" y="1959139"/>
                <a:ext cx="399148" cy="369332"/>
              </a:xfrm>
              <a:prstGeom prst="rect">
                <a:avLst/>
              </a:prstGeom>
              <a:blipFill>
                <a:blip r:embed="rId10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5CCFB02C-1606-4CA5-BF48-4E8FF8EBB423}"/>
              </a:ext>
            </a:extLst>
          </p:cNvPr>
          <p:cNvCxnSpPr>
            <a:cxnSpLocks/>
          </p:cNvCxnSpPr>
          <p:nvPr/>
        </p:nvCxnSpPr>
        <p:spPr>
          <a:xfrm flipV="1">
            <a:off x="3415271" y="2405620"/>
            <a:ext cx="669409" cy="8418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C7400CB0-D68F-4513-AE6F-64CC4CFC6AB2}"/>
              </a:ext>
            </a:extLst>
          </p:cNvPr>
          <p:cNvCxnSpPr/>
          <p:nvPr/>
        </p:nvCxnSpPr>
        <p:spPr>
          <a:xfrm>
            <a:off x="2523744" y="3236976"/>
            <a:ext cx="91707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494F5E9-4A18-4A60-8377-9129E0DF649A}"/>
                  </a:ext>
                </a:extLst>
              </p:cNvPr>
              <p:cNvSpPr txBox="1"/>
              <p:nvPr/>
            </p:nvSpPr>
            <p:spPr>
              <a:xfrm>
                <a:off x="2715817" y="2910558"/>
                <a:ext cx="3801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494F5E9-4A18-4A60-8377-9129E0DF64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5817" y="2910558"/>
                <a:ext cx="380169" cy="369332"/>
              </a:xfrm>
              <a:prstGeom prst="rect">
                <a:avLst/>
              </a:prstGeom>
              <a:blipFill>
                <a:blip r:embed="rId11"/>
                <a:stretch>
                  <a:fillRect l="-6452" r="-3226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118BBE7-D64A-4F5F-9A28-3AD786A4ED70}"/>
                  </a:ext>
                </a:extLst>
              </p:cNvPr>
              <p:cNvSpPr txBox="1"/>
              <p:nvPr/>
            </p:nvSpPr>
            <p:spPr>
              <a:xfrm>
                <a:off x="2608415" y="2602781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(3,)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118BBE7-D64A-4F5F-9A28-3AD786A4ED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8415" y="2602781"/>
                <a:ext cx="590995" cy="307777"/>
              </a:xfrm>
              <a:prstGeom prst="rect">
                <a:avLst/>
              </a:prstGeom>
              <a:blipFill>
                <a:blip r:embed="rId12"/>
                <a:stretch>
                  <a:fillRect l="-8247" t="-2000" r="-8247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B90D9878-5FA0-438B-9835-C0915A43A271}"/>
              </a:ext>
            </a:extLst>
          </p:cNvPr>
          <p:cNvCxnSpPr>
            <a:cxnSpLocks/>
          </p:cNvCxnSpPr>
          <p:nvPr/>
        </p:nvCxnSpPr>
        <p:spPr>
          <a:xfrm>
            <a:off x="4552982" y="2143805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D2654A5-2B78-49BF-B2F6-531E26ABCC6A}"/>
                  </a:ext>
                </a:extLst>
              </p:cNvPr>
              <p:cNvSpPr txBox="1"/>
              <p:nvPr/>
            </p:nvSpPr>
            <p:spPr>
              <a:xfrm>
                <a:off x="4683577" y="1755604"/>
                <a:ext cx="3633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D2654A5-2B78-49BF-B2F6-531E26ABCC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3577" y="1755604"/>
                <a:ext cx="363369" cy="369332"/>
              </a:xfrm>
              <a:prstGeom prst="rect">
                <a:avLst/>
              </a:prstGeom>
              <a:blipFill>
                <a:blip r:embed="rId13"/>
                <a:stretch>
                  <a:fillRect l="-5000" r="-3333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FCE7F98-88F3-4B46-8B77-EDEB6B192A8F}"/>
                  </a:ext>
                </a:extLst>
              </p:cNvPr>
              <p:cNvSpPr txBox="1"/>
              <p:nvPr/>
            </p:nvSpPr>
            <p:spPr>
              <a:xfrm>
                <a:off x="4628058" y="1256981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(3,)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FCE7F98-88F3-4B46-8B77-EDEB6B192A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8058" y="1256981"/>
                <a:ext cx="590995" cy="307777"/>
              </a:xfrm>
              <a:prstGeom prst="rect">
                <a:avLst/>
              </a:prstGeom>
              <a:blipFill>
                <a:blip r:embed="rId14"/>
                <a:stretch>
                  <a:fillRect l="-8247" t="-1961" r="-8247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D2367BDB-4A8E-442A-A41C-BCE0243D2794}"/>
              </a:ext>
            </a:extLst>
          </p:cNvPr>
          <p:cNvCxnSpPr>
            <a:cxnSpLocks/>
          </p:cNvCxnSpPr>
          <p:nvPr/>
        </p:nvCxnSpPr>
        <p:spPr>
          <a:xfrm flipH="1">
            <a:off x="4552982" y="2289044"/>
            <a:ext cx="1202184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2B5211EF-3DBE-4CE4-8D7B-C1D25A3659F3}"/>
              </a:ext>
            </a:extLst>
          </p:cNvPr>
          <p:cNvCxnSpPr>
            <a:cxnSpLocks/>
          </p:cNvCxnSpPr>
          <p:nvPr/>
        </p:nvCxnSpPr>
        <p:spPr>
          <a:xfrm flipH="1">
            <a:off x="2523744" y="3407002"/>
            <a:ext cx="993848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CF09ED8-937C-413A-9E2B-A7992D79B667}"/>
                  </a:ext>
                </a:extLst>
              </p:cNvPr>
              <p:cNvSpPr txBox="1"/>
              <p:nvPr/>
            </p:nvSpPr>
            <p:spPr>
              <a:xfrm>
                <a:off x="4577103" y="2347857"/>
                <a:ext cx="687979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CF09ED8-937C-413A-9E2B-A7992D79B6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7103" y="2347857"/>
                <a:ext cx="687979" cy="666336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3035E72-B81C-4E7F-84A1-89A179F75A76}"/>
                  </a:ext>
                </a:extLst>
              </p:cNvPr>
              <p:cNvSpPr txBox="1"/>
              <p:nvPr/>
            </p:nvSpPr>
            <p:spPr>
              <a:xfrm>
                <a:off x="4625594" y="3014193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(3,)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3035E72-B81C-4E7F-84A1-89A179F75A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5594" y="3014193"/>
                <a:ext cx="590995" cy="307777"/>
              </a:xfrm>
              <a:prstGeom prst="rect">
                <a:avLst/>
              </a:prstGeom>
              <a:blipFill>
                <a:blip r:embed="rId16"/>
                <a:stretch>
                  <a:fillRect l="-8247" t="-1961" r="-8247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5D67C72E-6EA4-4027-A679-8E0D325BEF93}"/>
              </a:ext>
            </a:extLst>
          </p:cNvPr>
          <p:cNvCxnSpPr>
            <a:cxnSpLocks/>
            <a:stCxn id="28" idx="4"/>
          </p:cNvCxnSpPr>
          <p:nvPr/>
        </p:nvCxnSpPr>
        <p:spPr>
          <a:xfrm flipH="1">
            <a:off x="3490773" y="2459072"/>
            <a:ext cx="757409" cy="947930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3F3192C-55EE-49F1-9E53-BB973AE45092}"/>
                  </a:ext>
                </a:extLst>
              </p:cNvPr>
              <p:cNvSpPr txBox="1"/>
              <p:nvPr/>
            </p:nvSpPr>
            <p:spPr>
              <a:xfrm>
                <a:off x="2568035" y="3401925"/>
                <a:ext cx="687979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3F3192C-55EE-49F1-9E53-BB973AE450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8035" y="3401925"/>
                <a:ext cx="687979" cy="666336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F5A2340A-8C8A-4FE9-96A1-5DF0FEFC8B72}"/>
              </a:ext>
            </a:extLst>
          </p:cNvPr>
          <p:cNvCxnSpPr>
            <a:cxnSpLocks/>
          </p:cNvCxnSpPr>
          <p:nvPr/>
        </p:nvCxnSpPr>
        <p:spPr>
          <a:xfrm flipH="1">
            <a:off x="2740284" y="2265841"/>
            <a:ext cx="1202184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82A7822-772F-467E-8FD2-831296AB1F31}"/>
                  </a:ext>
                </a:extLst>
              </p:cNvPr>
              <p:cNvSpPr txBox="1"/>
              <p:nvPr/>
            </p:nvSpPr>
            <p:spPr>
              <a:xfrm>
                <a:off x="3146783" y="2265841"/>
                <a:ext cx="687979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82A7822-772F-467E-8FD2-831296AB1F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6783" y="2265841"/>
                <a:ext cx="687979" cy="666336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E6C644BB-946F-4775-A785-B7200CCF38C3}"/>
              </a:ext>
            </a:extLst>
          </p:cNvPr>
          <p:cNvCxnSpPr>
            <a:cxnSpLocks/>
          </p:cNvCxnSpPr>
          <p:nvPr/>
        </p:nvCxnSpPr>
        <p:spPr>
          <a:xfrm flipH="1" flipV="1">
            <a:off x="1349433" y="1422899"/>
            <a:ext cx="798988" cy="611239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3ECA16EC-1AE1-4583-BC90-A04521DB69B6}"/>
              </a:ext>
            </a:extLst>
          </p:cNvPr>
          <p:cNvCxnSpPr>
            <a:cxnSpLocks/>
          </p:cNvCxnSpPr>
          <p:nvPr/>
        </p:nvCxnSpPr>
        <p:spPr>
          <a:xfrm flipH="1">
            <a:off x="1435251" y="2459072"/>
            <a:ext cx="871206" cy="571899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CEC7733-3E8D-489E-A11C-0C5EDFD0A4A6}"/>
                  </a:ext>
                </a:extLst>
              </p:cNvPr>
              <p:cNvSpPr txBox="1"/>
              <p:nvPr/>
            </p:nvSpPr>
            <p:spPr>
              <a:xfrm>
                <a:off x="6758115" y="1089268"/>
                <a:ext cx="2298500" cy="6190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den>
                      </m:f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CEC7733-3E8D-489E-A11C-0C5EDFD0A4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8115" y="1089268"/>
                <a:ext cx="2298500" cy="619016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AB4A623D-2145-4632-9785-19A2569E66B2}"/>
                  </a:ext>
                </a:extLst>
              </p:cNvPr>
              <p:cNvSpPr txBox="1"/>
              <p:nvPr/>
            </p:nvSpPr>
            <p:spPr>
              <a:xfrm>
                <a:off x="2192597" y="945952"/>
                <a:ext cx="9033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AB4A623D-2145-4632-9785-19A2569E66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2597" y="945952"/>
                <a:ext cx="903389" cy="369332"/>
              </a:xfrm>
              <a:prstGeom prst="rect">
                <a:avLst/>
              </a:prstGeom>
              <a:blipFill>
                <a:blip r:embed="rId20"/>
                <a:stretch>
                  <a:fillRect l="-2027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D68B9715-E80F-42EB-85DD-A58FE02CFE1D}"/>
                  </a:ext>
                </a:extLst>
              </p:cNvPr>
              <p:cNvSpPr txBox="1"/>
              <p:nvPr/>
            </p:nvSpPr>
            <p:spPr>
              <a:xfrm>
                <a:off x="7571018" y="1708284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D68B9715-E80F-42EB-85DD-A58FE02CFE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1018" y="1708284"/>
                <a:ext cx="590995" cy="307777"/>
              </a:xfrm>
              <a:prstGeom prst="rect">
                <a:avLst/>
              </a:prstGeom>
              <a:blipFill>
                <a:blip r:embed="rId21"/>
                <a:stretch>
                  <a:fillRect l="-8247" t="-1961" r="-8247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86541638-F5E9-4BE1-B54F-9B7F0028187D}"/>
                  </a:ext>
                </a:extLst>
              </p:cNvPr>
              <p:cNvSpPr txBox="1"/>
              <p:nvPr/>
            </p:nvSpPr>
            <p:spPr>
              <a:xfrm>
                <a:off x="8084501" y="1708283"/>
                <a:ext cx="6908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86541638-F5E9-4BE1-B54F-9B7F002818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4501" y="1708283"/>
                <a:ext cx="690895" cy="307777"/>
              </a:xfrm>
              <a:prstGeom prst="rect">
                <a:avLst/>
              </a:prstGeom>
              <a:blipFill>
                <a:blip r:embed="rId22"/>
                <a:stretch>
                  <a:fillRect l="-7018" t="-1961" r="-6140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F032FF86-6B3E-4521-8380-87B0D1962498}"/>
                  </a:ext>
                </a:extLst>
              </p:cNvPr>
              <p:cNvSpPr txBox="1"/>
              <p:nvPr/>
            </p:nvSpPr>
            <p:spPr>
              <a:xfrm>
                <a:off x="7014031" y="1712155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2,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F032FF86-6B3E-4521-8380-87B0D19624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4031" y="1712155"/>
                <a:ext cx="590995" cy="307777"/>
              </a:xfrm>
              <a:prstGeom prst="rect">
                <a:avLst/>
              </a:prstGeom>
              <a:blipFill>
                <a:blip r:embed="rId23"/>
                <a:stretch>
                  <a:fillRect l="-8247" t="-2000" r="-8247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512D47C-BAA2-45DE-8D26-F525BE331476}"/>
                  </a:ext>
                </a:extLst>
              </p:cNvPr>
              <p:cNvSpPr txBox="1"/>
              <p:nvPr/>
            </p:nvSpPr>
            <p:spPr>
              <a:xfrm>
                <a:off x="799883" y="1467482"/>
                <a:ext cx="990480" cy="5605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  <m:r>
                        <a:rPr lang="en-US" altLang="ko-KR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512D47C-BAA2-45DE-8D26-F525BE3314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883" y="1467482"/>
                <a:ext cx="990480" cy="560538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1E7430F-0999-45BA-BC0B-650DE36CFE11}"/>
                  </a:ext>
                </a:extLst>
              </p:cNvPr>
              <p:cNvSpPr txBox="1"/>
              <p:nvPr/>
            </p:nvSpPr>
            <p:spPr>
              <a:xfrm>
                <a:off x="6792123" y="2565843"/>
                <a:ext cx="2298500" cy="6190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1E7430F-0999-45BA-BC0B-650DE36CFE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2123" y="2565843"/>
                <a:ext cx="2298500" cy="619016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59E07F58-36EE-4360-9628-882D94E37145}"/>
                  </a:ext>
                </a:extLst>
              </p:cNvPr>
              <p:cNvSpPr txBox="1"/>
              <p:nvPr/>
            </p:nvSpPr>
            <p:spPr>
              <a:xfrm>
                <a:off x="7605026" y="3184859"/>
                <a:ext cx="6908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59E07F58-36EE-4360-9628-882D94E371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5026" y="3184859"/>
                <a:ext cx="690895" cy="307777"/>
              </a:xfrm>
              <a:prstGeom prst="rect">
                <a:avLst/>
              </a:prstGeom>
              <a:blipFill>
                <a:blip r:embed="rId26"/>
                <a:stretch>
                  <a:fillRect l="-7080" t="-1961" r="-7080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2F982376-5928-4DCD-B1C9-B99FF957C9D9}"/>
                  </a:ext>
                </a:extLst>
              </p:cNvPr>
              <p:cNvSpPr txBox="1"/>
              <p:nvPr/>
            </p:nvSpPr>
            <p:spPr>
              <a:xfrm>
                <a:off x="8118509" y="3184858"/>
                <a:ext cx="6908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2F982376-5928-4DCD-B1C9-B99FF957C9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8509" y="3184858"/>
                <a:ext cx="690895" cy="307777"/>
              </a:xfrm>
              <a:prstGeom prst="rect">
                <a:avLst/>
              </a:prstGeom>
              <a:blipFill>
                <a:blip r:embed="rId27"/>
                <a:stretch>
                  <a:fillRect l="-7080" t="-1961" r="-7080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CE3AF738-8D78-4064-A4D5-3DC07CC4B5A0}"/>
                  </a:ext>
                </a:extLst>
              </p:cNvPr>
              <p:cNvSpPr txBox="1"/>
              <p:nvPr/>
            </p:nvSpPr>
            <p:spPr>
              <a:xfrm>
                <a:off x="7014031" y="3184857"/>
                <a:ext cx="6908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2,3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CE3AF738-8D78-4064-A4D5-3DC07CC4B5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4031" y="3184857"/>
                <a:ext cx="690895" cy="307777"/>
              </a:xfrm>
              <a:prstGeom prst="rect">
                <a:avLst/>
              </a:prstGeom>
              <a:blipFill>
                <a:blip r:embed="rId28"/>
                <a:stretch>
                  <a:fillRect l="-7080" t="-1961" r="-7080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825A9A3-5856-4923-A728-AB1D0BDBCAC1}"/>
                  </a:ext>
                </a:extLst>
              </p:cNvPr>
              <p:cNvSpPr txBox="1"/>
              <p:nvPr/>
            </p:nvSpPr>
            <p:spPr>
              <a:xfrm>
                <a:off x="1549578" y="2697803"/>
                <a:ext cx="902417" cy="5605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ko-KR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825A9A3-5856-4923-A728-AB1D0BDBCA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9578" y="2697803"/>
                <a:ext cx="902417" cy="560538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6995710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배치용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Affine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D672E0C4-A230-4432-85BE-CC8B81E21413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1457525" y="1329356"/>
            <a:ext cx="763347" cy="598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15063B43-51D0-4361-A1C8-D29561ACE11E}"/>
              </a:ext>
            </a:extLst>
          </p:cNvPr>
          <p:cNvCxnSpPr>
            <a:cxnSpLocks/>
            <a:stCxn id="18" idx="6"/>
          </p:cNvCxnSpPr>
          <p:nvPr/>
        </p:nvCxnSpPr>
        <p:spPr>
          <a:xfrm>
            <a:off x="2741198" y="2143805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7589095D-1658-4FE0-9EBA-181AFC746E8F}"/>
              </a:ext>
            </a:extLst>
          </p:cNvPr>
          <p:cNvCxnSpPr>
            <a:cxnSpLocks/>
            <a:endCxn id="18" idx="3"/>
          </p:cNvCxnSpPr>
          <p:nvPr/>
        </p:nvCxnSpPr>
        <p:spPr>
          <a:xfrm flipV="1">
            <a:off x="1359020" y="2359331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타원 17">
            <a:extLst>
              <a:ext uri="{FF2B5EF4-FFF2-40B4-BE49-F238E27FC236}">
                <a16:creationId xmlns:a16="http://schemas.microsoft.com/office/drawing/2014/main" id="{B0B9ADC5-523B-4A48-A01A-1E8CDB3C2BE1}"/>
              </a:ext>
            </a:extLst>
          </p:cNvPr>
          <p:cNvSpPr/>
          <p:nvPr/>
        </p:nvSpPr>
        <p:spPr>
          <a:xfrm>
            <a:off x="2131598" y="1839005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47304F0-D955-4756-9636-72587629F134}"/>
                  </a:ext>
                </a:extLst>
              </p:cNvPr>
              <p:cNvSpPr txBox="1"/>
              <p:nvPr/>
            </p:nvSpPr>
            <p:spPr>
              <a:xfrm>
                <a:off x="2131598" y="1943709"/>
                <a:ext cx="64068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𝑑𝑜𝑡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47304F0-D955-4756-9636-72587629F1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1598" y="1943709"/>
                <a:ext cx="640688" cy="369332"/>
              </a:xfrm>
              <a:prstGeom prst="rect">
                <a:avLst/>
              </a:prstGeom>
              <a:blipFill>
                <a:blip r:embed="rId3"/>
                <a:stretch>
                  <a:fillRect l="-3810" r="-2857"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D2621E0-7CFC-4417-8C85-DAB6CCF29ACC}"/>
                  </a:ext>
                </a:extLst>
              </p:cNvPr>
              <p:cNvSpPr txBox="1"/>
              <p:nvPr/>
            </p:nvSpPr>
            <p:spPr>
              <a:xfrm>
                <a:off x="1618584" y="1138185"/>
                <a:ext cx="37619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D2621E0-7CFC-4417-8C85-DAB6CCF29A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8584" y="1138185"/>
                <a:ext cx="376192" cy="369332"/>
              </a:xfrm>
              <a:prstGeom prst="rect">
                <a:avLst/>
              </a:prstGeom>
              <a:blipFill>
                <a:blip r:embed="rId4"/>
                <a:stretch>
                  <a:fillRect l="-6557" r="-3279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6218BCF-0CEF-4B7D-9089-5B4374D5D458}"/>
                  </a:ext>
                </a:extLst>
              </p:cNvPr>
              <p:cNvSpPr txBox="1"/>
              <p:nvPr/>
            </p:nvSpPr>
            <p:spPr>
              <a:xfrm>
                <a:off x="1079131" y="2117958"/>
                <a:ext cx="47371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6218BCF-0CEF-4B7D-9089-5B4374D5D4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9131" y="2117958"/>
                <a:ext cx="473719" cy="369332"/>
              </a:xfrm>
              <a:prstGeom prst="rect">
                <a:avLst/>
              </a:prstGeom>
              <a:blipFill>
                <a:blip r:embed="rId5"/>
                <a:stretch>
                  <a:fillRect l="-3846" r="-1282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E8808F4-2CAB-4EBD-B1B1-7895F5A0352A}"/>
                  </a:ext>
                </a:extLst>
              </p:cNvPr>
              <p:cNvSpPr txBox="1"/>
              <p:nvPr/>
            </p:nvSpPr>
            <p:spPr>
              <a:xfrm>
                <a:off x="1511182" y="830408"/>
                <a:ext cx="81015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,2)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E8808F4-2CAB-4EBD-B1B1-7895F5A035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1182" y="830408"/>
                <a:ext cx="810158" cy="307777"/>
              </a:xfrm>
              <a:prstGeom prst="rect">
                <a:avLst/>
              </a:prstGeom>
              <a:blipFill>
                <a:blip r:embed="rId6"/>
                <a:stretch>
                  <a:fillRect l="-6015" t="-1961" r="-6015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8843E79-7A96-4CCF-B1F2-98A01540C48C}"/>
                  </a:ext>
                </a:extLst>
              </p:cNvPr>
              <p:cNvSpPr txBox="1"/>
              <p:nvPr/>
            </p:nvSpPr>
            <p:spPr>
              <a:xfrm>
                <a:off x="957188" y="2436389"/>
                <a:ext cx="6908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(2,3)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8843E79-7A96-4CCF-B1F2-98A01540C4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188" y="2436389"/>
                <a:ext cx="690895" cy="307777"/>
              </a:xfrm>
              <a:prstGeom prst="rect">
                <a:avLst/>
              </a:prstGeom>
              <a:blipFill>
                <a:blip r:embed="rId7"/>
                <a:stretch>
                  <a:fillRect l="-7080" t="-4000" r="-7080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3431401-D698-408F-B431-9D791DA385EA}"/>
                  </a:ext>
                </a:extLst>
              </p:cNvPr>
              <p:cNvSpPr txBox="1"/>
              <p:nvPr/>
            </p:nvSpPr>
            <p:spPr>
              <a:xfrm>
                <a:off x="3039079" y="1664806"/>
                <a:ext cx="9033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3431401-D698-408F-B431-9D791DA385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9079" y="1664806"/>
                <a:ext cx="903389" cy="369332"/>
              </a:xfrm>
              <a:prstGeom prst="rect">
                <a:avLst/>
              </a:prstGeom>
              <a:blipFill>
                <a:blip r:embed="rId8"/>
                <a:stretch>
                  <a:fillRect l="-2027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34D0C67-5920-4B2B-9000-A51D86ABF60B}"/>
                  </a:ext>
                </a:extLst>
              </p:cNvPr>
              <p:cNvSpPr txBox="1"/>
              <p:nvPr/>
            </p:nvSpPr>
            <p:spPr>
              <a:xfrm>
                <a:off x="3145325" y="1256981"/>
                <a:ext cx="81015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,3)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34D0C67-5920-4B2B-9000-A51D86ABF6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5325" y="1256981"/>
                <a:ext cx="810157" cy="307777"/>
              </a:xfrm>
              <a:prstGeom prst="rect">
                <a:avLst/>
              </a:prstGeom>
              <a:blipFill>
                <a:blip r:embed="rId9"/>
                <a:stretch>
                  <a:fillRect l="-6015" t="-1961" r="-6015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타원 27">
            <a:extLst>
              <a:ext uri="{FF2B5EF4-FFF2-40B4-BE49-F238E27FC236}">
                <a16:creationId xmlns:a16="http://schemas.microsoft.com/office/drawing/2014/main" id="{9409BF97-D06E-40B2-BC3C-F789D29E5C7C}"/>
              </a:ext>
            </a:extLst>
          </p:cNvPr>
          <p:cNvSpPr/>
          <p:nvPr/>
        </p:nvSpPr>
        <p:spPr>
          <a:xfrm>
            <a:off x="3943382" y="1849472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167617A-B020-4EC6-BDBB-DBB85EF0D4B9}"/>
                  </a:ext>
                </a:extLst>
              </p:cNvPr>
              <p:cNvSpPr txBox="1"/>
              <p:nvPr/>
            </p:nvSpPr>
            <p:spPr>
              <a:xfrm>
                <a:off x="4045742" y="1959139"/>
                <a:ext cx="39914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167617A-B020-4EC6-BDBB-DBB85EF0D4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5742" y="1959139"/>
                <a:ext cx="399148" cy="369332"/>
              </a:xfrm>
              <a:prstGeom prst="rect">
                <a:avLst/>
              </a:prstGeom>
              <a:blipFill>
                <a:blip r:embed="rId10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5CCFB02C-1606-4CA5-BF48-4E8FF8EBB423}"/>
              </a:ext>
            </a:extLst>
          </p:cNvPr>
          <p:cNvCxnSpPr>
            <a:cxnSpLocks/>
          </p:cNvCxnSpPr>
          <p:nvPr/>
        </p:nvCxnSpPr>
        <p:spPr>
          <a:xfrm flipV="1">
            <a:off x="3415271" y="2405620"/>
            <a:ext cx="669409" cy="8418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C7400CB0-D68F-4513-AE6F-64CC4CFC6AB2}"/>
              </a:ext>
            </a:extLst>
          </p:cNvPr>
          <p:cNvCxnSpPr/>
          <p:nvPr/>
        </p:nvCxnSpPr>
        <p:spPr>
          <a:xfrm>
            <a:off x="2523744" y="3236976"/>
            <a:ext cx="91707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494F5E9-4A18-4A60-8377-9129E0DF649A}"/>
                  </a:ext>
                </a:extLst>
              </p:cNvPr>
              <p:cNvSpPr txBox="1"/>
              <p:nvPr/>
            </p:nvSpPr>
            <p:spPr>
              <a:xfrm>
                <a:off x="2715817" y="2910558"/>
                <a:ext cx="3801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494F5E9-4A18-4A60-8377-9129E0DF64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5817" y="2910558"/>
                <a:ext cx="380169" cy="369332"/>
              </a:xfrm>
              <a:prstGeom prst="rect">
                <a:avLst/>
              </a:prstGeom>
              <a:blipFill>
                <a:blip r:embed="rId11"/>
                <a:stretch>
                  <a:fillRect l="-6452" r="-3226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118BBE7-D64A-4F5F-9A28-3AD786A4ED70}"/>
                  </a:ext>
                </a:extLst>
              </p:cNvPr>
              <p:cNvSpPr txBox="1"/>
              <p:nvPr/>
            </p:nvSpPr>
            <p:spPr>
              <a:xfrm>
                <a:off x="2608415" y="2602781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(3,)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118BBE7-D64A-4F5F-9A28-3AD786A4ED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8415" y="2602781"/>
                <a:ext cx="590995" cy="307777"/>
              </a:xfrm>
              <a:prstGeom prst="rect">
                <a:avLst/>
              </a:prstGeom>
              <a:blipFill>
                <a:blip r:embed="rId12"/>
                <a:stretch>
                  <a:fillRect l="-8247" t="-2000" r="-8247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B90D9878-5FA0-438B-9835-C0915A43A271}"/>
              </a:ext>
            </a:extLst>
          </p:cNvPr>
          <p:cNvCxnSpPr>
            <a:cxnSpLocks/>
          </p:cNvCxnSpPr>
          <p:nvPr/>
        </p:nvCxnSpPr>
        <p:spPr>
          <a:xfrm>
            <a:off x="4552982" y="2143805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D2654A5-2B78-49BF-B2F6-531E26ABCC6A}"/>
                  </a:ext>
                </a:extLst>
              </p:cNvPr>
              <p:cNvSpPr txBox="1"/>
              <p:nvPr/>
            </p:nvSpPr>
            <p:spPr>
              <a:xfrm>
                <a:off x="4683577" y="1755604"/>
                <a:ext cx="3633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D2654A5-2B78-49BF-B2F6-531E26ABCC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3577" y="1755604"/>
                <a:ext cx="363369" cy="369332"/>
              </a:xfrm>
              <a:prstGeom prst="rect">
                <a:avLst/>
              </a:prstGeom>
              <a:blipFill>
                <a:blip r:embed="rId13"/>
                <a:stretch>
                  <a:fillRect l="-5000" r="-3333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FCE7F98-88F3-4B46-8B77-EDEB6B192A8F}"/>
                  </a:ext>
                </a:extLst>
              </p:cNvPr>
              <p:cNvSpPr txBox="1"/>
              <p:nvPr/>
            </p:nvSpPr>
            <p:spPr>
              <a:xfrm>
                <a:off x="4628058" y="1256981"/>
                <a:ext cx="81015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,3)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FCE7F98-88F3-4B46-8B77-EDEB6B192A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8058" y="1256981"/>
                <a:ext cx="810157" cy="307777"/>
              </a:xfrm>
              <a:prstGeom prst="rect">
                <a:avLst/>
              </a:prstGeom>
              <a:blipFill>
                <a:blip r:embed="rId14"/>
                <a:stretch>
                  <a:fillRect l="-6015" t="-1961" r="-6015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D2367BDB-4A8E-442A-A41C-BCE0243D2794}"/>
              </a:ext>
            </a:extLst>
          </p:cNvPr>
          <p:cNvCxnSpPr>
            <a:cxnSpLocks/>
          </p:cNvCxnSpPr>
          <p:nvPr/>
        </p:nvCxnSpPr>
        <p:spPr>
          <a:xfrm flipH="1">
            <a:off x="4552982" y="2289044"/>
            <a:ext cx="1202184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2B5211EF-3DBE-4CE4-8D7B-C1D25A3659F3}"/>
              </a:ext>
            </a:extLst>
          </p:cNvPr>
          <p:cNvCxnSpPr>
            <a:cxnSpLocks/>
          </p:cNvCxnSpPr>
          <p:nvPr/>
        </p:nvCxnSpPr>
        <p:spPr>
          <a:xfrm flipH="1">
            <a:off x="2509117" y="3400906"/>
            <a:ext cx="993848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CF09ED8-937C-413A-9E2B-A7992D79B667}"/>
                  </a:ext>
                </a:extLst>
              </p:cNvPr>
              <p:cNvSpPr txBox="1"/>
              <p:nvPr/>
            </p:nvSpPr>
            <p:spPr>
              <a:xfrm>
                <a:off x="4778439" y="2364635"/>
                <a:ext cx="687979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CF09ED8-937C-413A-9E2B-A7992D79B6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8439" y="2364635"/>
                <a:ext cx="687979" cy="666336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3035E72-B81C-4E7F-84A1-89A179F75A76}"/>
                  </a:ext>
                </a:extLst>
              </p:cNvPr>
              <p:cNvSpPr txBox="1"/>
              <p:nvPr/>
            </p:nvSpPr>
            <p:spPr>
              <a:xfrm>
                <a:off x="4826930" y="3030971"/>
                <a:ext cx="81015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,3)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3035E72-B81C-4E7F-84A1-89A179F75A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6930" y="3030971"/>
                <a:ext cx="810157" cy="307777"/>
              </a:xfrm>
              <a:prstGeom prst="rect">
                <a:avLst/>
              </a:prstGeom>
              <a:blipFill>
                <a:blip r:embed="rId16"/>
                <a:stretch>
                  <a:fillRect l="-6015" t="-1961" r="-6015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5D67C72E-6EA4-4027-A679-8E0D325BEF93}"/>
              </a:ext>
            </a:extLst>
          </p:cNvPr>
          <p:cNvCxnSpPr>
            <a:cxnSpLocks/>
            <a:stCxn id="28" idx="4"/>
          </p:cNvCxnSpPr>
          <p:nvPr/>
        </p:nvCxnSpPr>
        <p:spPr>
          <a:xfrm flipH="1">
            <a:off x="3490773" y="2459072"/>
            <a:ext cx="757409" cy="947930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3F3192C-55EE-49F1-9E53-BB973AE45092}"/>
                  </a:ext>
                </a:extLst>
              </p:cNvPr>
              <p:cNvSpPr txBox="1"/>
              <p:nvPr/>
            </p:nvSpPr>
            <p:spPr>
              <a:xfrm>
                <a:off x="1816054" y="3421969"/>
                <a:ext cx="2898383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𝑠𝑢𝑚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𝑎𝑥𝑖𝑠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=0)</m:t>
                      </m:r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3F3192C-55EE-49F1-9E53-BB973AE450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6054" y="3421969"/>
                <a:ext cx="2898383" cy="666336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F5A2340A-8C8A-4FE9-96A1-5DF0FEFC8B72}"/>
              </a:ext>
            </a:extLst>
          </p:cNvPr>
          <p:cNvCxnSpPr>
            <a:cxnSpLocks/>
          </p:cNvCxnSpPr>
          <p:nvPr/>
        </p:nvCxnSpPr>
        <p:spPr>
          <a:xfrm flipH="1">
            <a:off x="2740284" y="2265841"/>
            <a:ext cx="1202184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82A7822-772F-467E-8FD2-831296AB1F31}"/>
                  </a:ext>
                </a:extLst>
              </p:cNvPr>
              <p:cNvSpPr txBox="1"/>
              <p:nvPr/>
            </p:nvSpPr>
            <p:spPr>
              <a:xfrm>
                <a:off x="3146783" y="2265841"/>
                <a:ext cx="687979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82A7822-772F-467E-8FD2-831296AB1F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6783" y="2265841"/>
                <a:ext cx="687979" cy="666336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E6C644BB-946F-4775-A785-B7200CCF38C3}"/>
              </a:ext>
            </a:extLst>
          </p:cNvPr>
          <p:cNvCxnSpPr>
            <a:cxnSpLocks/>
          </p:cNvCxnSpPr>
          <p:nvPr/>
        </p:nvCxnSpPr>
        <p:spPr>
          <a:xfrm flipH="1" flipV="1">
            <a:off x="1349433" y="1422899"/>
            <a:ext cx="798988" cy="611239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3ECA16EC-1AE1-4583-BC90-A04521DB69B6}"/>
              </a:ext>
            </a:extLst>
          </p:cNvPr>
          <p:cNvCxnSpPr>
            <a:cxnSpLocks/>
          </p:cNvCxnSpPr>
          <p:nvPr/>
        </p:nvCxnSpPr>
        <p:spPr>
          <a:xfrm flipH="1">
            <a:off x="1435251" y="2459072"/>
            <a:ext cx="871206" cy="571899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CEC7733-3E8D-489E-A11C-0C5EDFD0A4A6}"/>
                  </a:ext>
                </a:extLst>
              </p:cNvPr>
              <p:cNvSpPr txBox="1"/>
              <p:nvPr/>
            </p:nvSpPr>
            <p:spPr>
              <a:xfrm>
                <a:off x="6758115" y="1089268"/>
                <a:ext cx="2298500" cy="6190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den>
                      </m:f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CEC7733-3E8D-489E-A11C-0C5EDFD0A4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8115" y="1089268"/>
                <a:ext cx="2298500" cy="619016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AB4A623D-2145-4632-9785-19A2569E66B2}"/>
                  </a:ext>
                </a:extLst>
              </p:cNvPr>
              <p:cNvSpPr txBox="1"/>
              <p:nvPr/>
            </p:nvSpPr>
            <p:spPr>
              <a:xfrm>
                <a:off x="2245695" y="862316"/>
                <a:ext cx="9033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AB4A623D-2145-4632-9785-19A2569E66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5695" y="862316"/>
                <a:ext cx="903389" cy="369332"/>
              </a:xfrm>
              <a:prstGeom prst="rect">
                <a:avLst/>
              </a:prstGeom>
              <a:blipFill>
                <a:blip r:embed="rId20"/>
                <a:stretch>
                  <a:fillRect l="-1342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D68B9715-E80F-42EB-85DD-A58FE02CFE1D}"/>
                  </a:ext>
                </a:extLst>
              </p:cNvPr>
              <p:cNvSpPr txBox="1"/>
              <p:nvPr/>
            </p:nvSpPr>
            <p:spPr>
              <a:xfrm>
                <a:off x="7571018" y="1708284"/>
                <a:ext cx="81015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D68B9715-E80F-42EB-85DD-A58FE02CFE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1018" y="1708284"/>
                <a:ext cx="810157" cy="307777"/>
              </a:xfrm>
              <a:prstGeom prst="rect">
                <a:avLst/>
              </a:prstGeom>
              <a:blipFill>
                <a:blip r:embed="rId21"/>
                <a:stretch>
                  <a:fillRect l="-6015" t="-1961" r="-6015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86541638-F5E9-4BE1-B54F-9B7F0028187D}"/>
                  </a:ext>
                </a:extLst>
              </p:cNvPr>
              <p:cNvSpPr txBox="1"/>
              <p:nvPr/>
            </p:nvSpPr>
            <p:spPr>
              <a:xfrm>
                <a:off x="8245880" y="1708283"/>
                <a:ext cx="6908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86541638-F5E9-4BE1-B54F-9B7F002818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5880" y="1708283"/>
                <a:ext cx="690895" cy="307777"/>
              </a:xfrm>
              <a:prstGeom prst="rect">
                <a:avLst/>
              </a:prstGeom>
              <a:blipFill>
                <a:blip r:embed="rId22"/>
                <a:stretch>
                  <a:fillRect l="-7080" t="-1961" r="-7080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F032FF86-6B3E-4521-8380-87B0D1962498}"/>
                  </a:ext>
                </a:extLst>
              </p:cNvPr>
              <p:cNvSpPr txBox="1"/>
              <p:nvPr/>
            </p:nvSpPr>
            <p:spPr>
              <a:xfrm>
                <a:off x="6794869" y="1708283"/>
                <a:ext cx="81015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F032FF86-6B3E-4521-8380-87B0D19624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4869" y="1708283"/>
                <a:ext cx="810157" cy="307777"/>
              </a:xfrm>
              <a:prstGeom prst="rect">
                <a:avLst/>
              </a:prstGeom>
              <a:blipFill>
                <a:blip r:embed="rId23"/>
                <a:stretch>
                  <a:fillRect l="-6015" t="-1961" r="-6015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512D47C-BAA2-45DE-8D26-F525BE331476}"/>
                  </a:ext>
                </a:extLst>
              </p:cNvPr>
              <p:cNvSpPr txBox="1"/>
              <p:nvPr/>
            </p:nvSpPr>
            <p:spPr>
              <a:xfrm>
                <a:off x="799883" y="1467482"/>
                <a:ext cx="990480" cy="5605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  <m:r>
                        <a:rPr lang="en-US" altLang="ko-KR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512D47C-BAA2-45DE-8D26-F525BE3314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883" y="1467482"/>
                <a:ext cx="990480" cy="560538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1E7430F-0999-45BA-BC0B-650DE36CFE11}"/>
                  </a:ext>
                </a:extLst>
              </p:cNvPr>
              <p:cNvSpPr txBox="1"/>
              <p:nvPr/>
            </p:nvSpPr>
            <p:spPr>
              <a:xfrm>
                <a:off x="6699262" y="2565843"/>
                <a:ext cx="2298500" cy="6190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1E7430F-0999-45BA-BC0B-650DE36CFE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9262" y="2565843"/>
                <a:ext cx="2298500" cy="619016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59E07F58-36EE-4360-9628-882D94E37145}"/>
                  </a:ext>
                </a:extLst>
              </p:cNvPr>
              <p:cNvSpPr txBox="1"/>
              <p:nvPr/>
            </p:nvSpPr>
            <p:spPr>
              <a:xfrm>
                <a:off x="7512165" y="3184859"/>
                <a:ext cx="81015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59E07F58-36EE-4360-9628-882D94E371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2165" y="3184859"/>
                <a:ext cx="810157" cy="307777"/>
              </a:xfrm>
              <a:prstGeom prst="rect">
                <a:avLst/>
              </a:prstGeom>
              <a:blipFill>
                <a:blip r:embed="rId26"/>
                <a:stretch>
                  <a:fillRect l="-6015" t="-1961" r="-6015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2F982376-5928-4DCD-B1C9-B99FF957C9D9}"/>
                  </a:ext>
                </a:extLst>
              </p:cNvPr>
              <p:cNvSpPr txBox="1"/>
              <p:nvPr/>
            </p:nvSpPr>
            <p:spPr>
              <a:xfrm>
                <a:off x="8222422" y="3184856"/>
                <a:ext cx="81015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2F982376-5928-4DCD-B1C9-B99FF957C9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2422" y="3184856"/>
                <a:ext cx="810158" cy="307777"/>
              </a:xfrm>
              <a:prstGeom prst="rect">
                <a:avLst/>
              </a:prstGeom>
              <a:blipFill>
                <a:blip r:embed="rId27"/>
                <a:stretch>
                  <a:fillRect l="-6015" t="-1961" r="-6015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CE3AF738-8D78-4064-A4D5-3DC07CC4B5A0}"/>
                  </a:ext>
                </a:extLst>
              </p:cNvPr>
              <p:cNvSpPr txBox="1"/>
              <p:nvPr/>
            </p:nvSpPr>
            <p:spPr>
              <a:xfrm>
                <a:off x="6921170" y="3184857"/>
                <a:ext cx="6908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2,3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CE3AF738-8D78-4064-A4D5-3DC07CC4B5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1170" y="3184857"/>
                <a:ext cx="690895" cy="307777"/>
              </a:xfrm>
              <a:prstGeom prst="rect">
                <a:avLst/>
              </a:prstGeom>
              <a:blipFill>
                <a:blip r:embed="rId28"/>
                <a:stretch>
                  <a:fillRect l="-7018" t="-1961" r="-6140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825A9A3-5856-4923-A728-AB1D0BDBCAC1}"/>
                  </a:ext>
                </a:extLst>
              </p:cNvPr>
              <p:cNvSpPr txBox="1"/>
              <p:nvPr/>
            </p:nvSpPr>
            <p:spPr>
              <a:xfrm>
                <a:off x="1549578" y="2697803"/>
                <a:ext cx="902417" cy="5605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ko-KR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825A9A3-5856-4923-A728-AB1D0BDBCA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9578" y="2697803"/>
                <a:ext cx="902417" cy="560538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E3075BA8-C4C9-4CFD-A60A-89424A1F73EB}"/>
                  </a:ext>
                </a:extLst>
              </p:cNvPr>
              <p:cNvSpPr txBox="1"/>
              <p:nvPr/>
            </p:nvSpPr>
            <p:spPr>
              <a:xfrm>
                <a:off x="6021365" y="3941398"/>
                <a:ext cx="4719620" cy="6353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den>
                    </m:f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den>
                    </m:f>
                    <m:r>
                      <a:rPr lang="ko-KR" alt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의</m:t>
                    </m:r>
                  </m:oMath>
                </a14:m>
                <a:r>
                  <a:rPr lang="ko-KR" altLang="en-US" sz="2400"/>
                  <a:t> </a:t>
                </a:r>
                <a:r>
                  <a:rPr lang="ko-KR" altLang="en-US" sz="2400">
                    <a:solidFill>
                      <a:schemeClr val="tx1"/>
                    </a:solidFill>
                  </a:rPr>
                  <a:t>첫번째 축</a:t>
                </a:r>
                <a:r>
                  <a:rPr lang="en-US" altLang="ko-KR" sz="2400">
                    <a:solidFill>
                      <a:schemeClr val="tx1"/>
                    </a:solidFill>
                  </a:rPr>
                  <a:t>(0</a:t>
                </a:r>
                <a:r>
                  <a:rPr lang="ko-KR" altLang="en-US" sz="2400">
                    <a:solidFill>
                      <a:schemeClr val="tx1"/>
                    </a:solidFill>
                  </a:rPr>
                  <a:t>축</a:t>
                </a:r>
                <a:r>
                  <a:rPr lang="en-US" altLang="ko-KR" sz="2400">
                    <a:solidFill>
                      <a:schemeClr val="tx1"/>
                    </a:solidFill>
                  </a:rPr>
                  <a:t>)</a:t>
                </a:r>
                <a:r>
                  <a:rPr lang="ko-KR" altLang="en-US" sz="2400">
                    <a:solidFill>
                      <a:schemeClr val="tx1"/>
                    </a:solidFill>
                  </a:rPr>
                  <a:t>의 합</a:t>
                </a: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E3075BA8-C4C9-4CFD-A60A-89424A1F73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1365" y="3941398"/>
                <a:ext cx="4719620" cy="635367"/>
              </a:xfrm>
              <a:prstGeom prst="rect">
                <a:avLst/>
              </a:prstGeom>
              <a:blipFill>
                <a:blip r:embed="rId30"/>
                <a:stretch>
                  <a:fillRect b="-96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9C0B5365-588E-4F62-9162-4E891C9CD46C}"/>
                  </a:ext>
                </a:extLst>
              </p:cNvPr>
              <p:cNvSpPr txBox="1"/>
              <p:nvPr/>
            </p:nvSpPr>
            <p:spPr>
              <a:xfrm>
                <a:off x="7266617" y="4667218"/>
                <a:ext cx="81015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9C0B5365-588E-4F62-9162-4E891C9CD4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6617" y="4667218"/>
                <a:ext cx="810158" cy="307777"/>
              </a:xfrm>
              <a:prstGeom prst="rect">
                <a:avLst/>
              </a:prstGeom>
              <a:blipFill>
                <a:blip r:embed="rId31"/>
                <a:stretch>
                  <a:fillRect l="-6015" t="-4000" r="-6015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A1A36F65-A83E-4784-B10F-C590FC43FA10}"/>
                  </a:ext>
                </a:extLst>
              </p:cNvPr>
              <p:cNvSpPr txBox="1"/>
              <p:nvPr/>
            </p:nvSpPr>
            <p:spPr>
              <a:xfrm>
                <a:off x="7269577" y="5264084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3,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A1A36F65-A83E-4784-B10F-C590FC43FA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9577" y="5264084"/>
                <a:ext cx="590995" cy="307777"/>
              </a:xfrm>
              <a:prstGeom prst="rect">
                <a:avLst/>
              </a:prstGeom>
              <a:blipFill>
                <a:blip r:embed="rId32"/>
                <a:stretch>
                  <a:fillRect l="-8333" t="-4000" r="-9375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직사각형 1">
            <a:extLst>
              <a:ext uri="{FF2B5EF4-FFF2-40B4-BE49-F238E27FC236}">
                <a16:creationId xmlns:a16="http://schemas.microsoft.com/office/drawing/2014/main" id="{4E94B320-7B07-4256-A01C-E82F94ECAFE5}"/>
              </a:ext>
            </a:extLst>
          </p:cNvPr>
          <p:cNvSpPr/>
          <p:nvPr/>
        </p:nvSpPr>
        <p:spPr>
          <a:xfrm>
            <a:off x="8627501" y="4760976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308C491C-CD7C-4177-AF1A-C8DB6D793862}"/>
              </a:ext>
            </a:extLst>
          </p:cNvPr>
          <p:cNvSpPr/>
          <p:nvPr/>
        </p:nvSpPr>
        <p:spPr>
          <a:xfrm>
            <a:off x="8835730" y="4760976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35F7F78D-8D0D-4E2B-9664-E7CE72CF83A8}"/>
              </a:ext>
            </a:extLst>
          </p:cNvPr>
          <p:cNvSpPr/>
          <p:nvPr/>
        </p:nvSpPr>
        <p:spPr>
          <a:xfrm>
            <a:off x="9043959" y="4760976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5F63F576-00B9-4798-862C-AC0741A7E822}"/>
              </a:ext>
            </a:extLst>
          </p:cNvPr>
          <p:cNvSpPr/>
          <p:nvPr/>
        </p:nvSpPr>
        <p:spPr>
          <a:xfrm>
            <a:off x="8627501" y="4968295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345B2376-BE71-4154-9AEF-33C4AC171F12}"/>
              </a:ext>
            </a:extLst>
          </p:cNvPr>
          <p:cNvSpPr/>
          <p:nvPr/>
        </p:nvSpPr>
        <p:spPr>
          <a:xfrm>
            <a:off x="8835730" y="4968295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3DAE94EE-7232-450F-9B3A-B91859EE0E04}"/>
              </a:ext>
            </a:extLst>
          </p:cNvPr>
          <p:cNvSpPr/>
          <p:nvPr/>
        </p:nvSpPr>
        <p:spPr>
          <a:xfrm>
            <a:off x="9043959" y="4968295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3686DE30-5DAD-46B3-8698-F27651B41F77}"/>
              </a:ext>
            </a:extLst>
          </p:cNvPr>
          <p:cNvSpPr/>
          <p:nvPr/>
        </p:nvSpPr>
        <p:spPr>
          <a:xfrm>
            <a:off x="8627501" y="5175614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FCD24DD8-06BE-4D68-A432-5B1C184FEBD2}"/>
              </a:ext>
            </a:extLst>
          </p:cNvPr>
          <p:cNvSpPr/>
          <p:nvPr/>
        </p:nvSpPr>
        <p:spPr>
          <a:xfrm>
            <a:off x="8835730" y="5175614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5F79F1DA-19AF-40A0-9560-071D6DC5151F}"/>
              </a:ext>
            </a:extLst>
          </p:cNvPr>
          <p:cNvSpPr/>
          <p:nvPr/>
        </p:nvSpPr>
        <p:spPr>
          <a:xfrm>
            <a:off x="9043959" y="5175614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C57762D1-6D7E-4F38-AAF0-DAA5A92722E4}"/>
              </a:ext>
            </a:extLst>
          </p:cNvPr>
          <p:cNvSpPr/>
          <p:nvPr/>
        </p:nvSpPr>
        <p:spPr>
          <a:xfrm>
            <a:off x="8627501" y="5382933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FBCA91F0-5491-4A73-8896-BCC105B8E96C}"/>
              </a:ext>
            </a:extLst>
          </p:cNvPr>
          <p:cNvSpPr/>
          <p:nvPr/>
        </p:nvSpPr>
        <p:spPr>
          <a:xfrm>
            <a:off x="8835730" y="5382933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83AB6CE0-DF03-40AA-BAAE-24E2DD58EAF8}"/>
              </a:ext>
            </a:extLst>
          </p:cNvPr>
          <p:cNvSpPr/>
          <p:nvPr/>
        </p:nvSpPr>
        <p:spPr>
          <a:xfrm>
            <a:off x="9043959" y="5382933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67F753C9-B938-40CB-9822-AFA37FDCD5CD}"/>
              </a:ext>
            </a:extLst>
          </p:cNvPr>
          <p:cNvSpPr/>
          <p:nvPr/>
        </p:nvSpPr>
        <p:spPr>
          <a:xfrm>
            <a:off x="8627501" y="5590252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A6E5FEA5-1BB1-4A67-A475-D62F8E9751AD}"/>
              </a:ext>
            </a:extLst>
          </p:cNvPr>
          <p:cNvSpPr/>
          <p:nvPr/>
        </p:nvSpPr>
        <p:spPr>
          <a:xfrm>
            <a:off x="8835730" y="5590252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93D9FB92-4448-4D91-97E4-535F3709914A}"/>
              </a:ext>
            </a:extLst>
          </p:cNvPr>
          <p:cNvSpPr/>
          <p:nvPr/>
        </p:nvSpPr>
        <p:spPr>
          <a:xfrm>
            <a:off x="9043959" y="5590252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화살표: 아래쪽 2">
            <a:extLst>
              <a:ext uri="{FF2B5EF4-FFF2-40B4-BE49-F238E27FC236}">
                <a16:creationId xmlns:a16="http://schemas.microsoft.com/office/drawing/2014/main" id="{E9C705C0-F6BD-44EB-950F-CC30D1573268}"/>
              </a:ext>
            </a:extLst>
          </p:cNvPr>
          <p:cNvSpPr/>
          <p:nvPr/>
        </p:nvSpPr>
        <p:spPr>
          <a:xfrm>
            <a:off x="9406128" y="4760976"/>
            <a:ext cx="208229" cy="1037505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4CB9A485-7E73-4F68-B200-4497A9B2CBFC}"/>
              </a:ext>
            </a:extLst>
          </p:cNvPr>
          <p:cNvSpPr/>
          <p:nvPr/>
        </p:nvSpPr>
        <p:spPr>
          <a:xfrm>
            <a:off x="8624431" y="5956012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9404FABE-7504-41A9-B9D5-56E1C8DB8A61}"/>
              </a:ext>
            </a:extLst>
          </p:cNvPr>
          <p:cNvSpPr/>
          <p:nvPr/>
        </p:nvSpPr>
        <p:spPr>
          <a:xfrm>
            <a:off x="8832660" y="5956012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49ABE67F-3C56-4269-966D-36CBAAF8D63D}"/>
              </a:ext>
            </a:extLst>
          </p:cNvPr>
          <p:cNvSpPr/>
          <p:nvPr/>
        </p:nvSpPr>
        <p:spPr>
          <a:xfrm>
            <a:off x="9040889" y="5956012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D921481A-D5A3-41D0-95C4-18198DAEE146}"/>
              </a:ext>
            </a:extLst>
          </p:cNvPr>
          <p:cNvSpPr/>
          <p:nvPr/>
        </p:nvSpPr>
        <p:spPr>
          <a:xfrm>
            <a:off x="2451995" y="4088842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0B5BEE79-88D1-4FA3-BA9E-F3EB916C40EF}"/>
              </a:ext>
            </a:extLst>
          </p:cNvPr>
          <p:cNvSpPr/>
          <p:nvPr/>
        </p:nvSpPr>
        <p:spPr>
          <a:xfrm>
            <a:off x="2660224" y="4088842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1BF51E09-0ADC-403B-AD32-A39551638880}"/>
              </a:ext>
            </a:extLst>
          </p:cNvPr>
          <p:cNvSpPr/>
          <p:nvPr/>
        </p:nvSpPr>
        <p:spPr>
          <a:xfrm>
            <a:off x="2868453" y="4088842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80A9EFDA-1412-4834-B869-5D4CB6ACF245}"/>
              </a:ext>
            </a:extLst>
          </p:cNvPr>
          <p:cNvSpPr/>
          <p:nvPr/>
        </p:nvSpPr>
        <p:spPr>
          <a:xfrm>
            <a:off x="2451995" y="4296161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270FD395-FBB2-4865-BE7D-04457F681A6A}"/>
              </a:ext>
            </a:extLst>
          </p:cNvPr>
          <p:cNvSpPr/>
          <p:nvPr/>
        </p:nvSpPr>
        <p:spPr>
          <a:xfrm>
            <a:off x="2660224" y="4296161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CD63948F-732B-4A01-99AD-2679E9F167E7}"/>
              </a:ext>
            </a:extLst>
          </p:cNvPr>
          <p:cNvSpPr/>
          <p:nvPr/>
        </p:nvSpPr>
        <p:spPr>
          <a:xfrm>
            <a:off x="2868453" y="4296161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FCDDEC4E-DFF8-4623-901E-EC4A1182E42B}"/>
              </a:ext>
            </a:extLst>
          </p:cNvPr>
          <p:cNvSpPr/>
          <p:nvPr/>
        </p:nvSpPr>
        <p:spPr>
          <a:xfrm>
            <a:off x="2451995" y="4503480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0DD45256-46A8-4F9F-9EEA-BD890FEDCDE8}"/>
              </a:ext>
            </a:extLst>
          </p:cNvPr>
          <p:cNvSpPr/>
          <p:nvPr/>
        </p:nvSpPr>
        <p:spPr>
          <a:xfrm>
            <a:off x="2660224" y="4503480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EEE5DF63-6771-4E3D-8EA9-5FC6D7599836}"/>
              </a:ext>
            </a:extLst>
          </p:cNvPr>
          <p:cNvSpPr/>
          <p:nvPr/>
        </p:nvSpPr>
        <p:spPr>
          <a:xfrm>
            <a:off x="2868453" y="4503480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C26E04A8-CB71-4438-AA21-8235475ED50F}"/>
              </a:ext>
            </a:extLst>
          </p:cNvPr>
          <p:cNvSpPr/>
          <p:nvPr/>
        </p:nvSpPr>
        <p:spPr>
          <a:xfrm>
            <a:off x="2451995" y="4710799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060782B0-046C-44B4-B187-CC857196AEA9}"/>
              </a:ext>
            </a:extLst>
          </p:cNvPr>
          <p:cNvSpPr/>
          <p:nvPr/>
        </p:nvSpPr>
        <p:spPr>
          <a:xfrm>
            <a:off x="2660224" y="4710799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391A29DF-CBDF-4A54-A4AF-AF80EA4C4B6F}"/>
              </a:ext>
            </a:extLst>
          </p:cNvPr>
          <p:cNvSpPr/>
          <p:nvPr/>
        </p:nvSpPr>
        <p:spPr>
          <a:xfrm>
            <a:off x="2868453" y="4710799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09EBFC91-C87B-4AAF-B563-38E5779EDFBB}"/>
              </a:ext>
            </a:extLst>
          </p:cNvPr>
          <p:cNvSpPr/>
          <p:nvPr/>
        </p:nvSpPr>
        <p:spPr>
          <a:xfrm>
            <a:off x="2451995" y="4918118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4F269F02-49A2-45A5-8264-2D3C4F0EBA63}"/>
              </a:ext>
            </a:extLst>
          </p:cNvPr>
          <p:cNvSpPr/>
          <p:nvPr/>
        </p:nvSpPr>
        <p:spPr>
          <a:xfrm>
            <a:off x="2660224" y="4918118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D28B40A6-F70B-4039-9260-85406448A02C}"/>
              </a:ext>
            </a:extLst>
          </p:cNvPr>
          <p:cNvSpPr/>
          <p:nvPr/>
        </p:nvSpPr>
        <p:spPr>
          <a:xfrm>
            <a:off x="2868453" y="4918118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3B0AAAF5-20E3-4048-A5D8-045214E935A5}"/>
              </a:ext>
            </a:extLst>
          </p:cNvPr>
          <p:cNvSpPr/>
          <p:nvPr/>
        </p:nvSpPr>
        <p:spPr>
          <a:xfrm>
            <a:off x="1110239" y="4497311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1F204C82-48DD-45F5-83AA-A21BF0AE9215}"/>
              </a:ext>
            </a:extLst>
          </p:cNvPr>
          <p:cNvSpPr/>
          <p:nvPr/>
        </p:nvSpPr>
        <p:spPr>
          <a:xfrm>
            <a:off x="1318468" y="4497311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F39BC847-9C72-4956-B43B-399A4B8A4B03}"/>
              </a:ext>
            </a:extLst>
          </p:cNvPr>
          <p:cNvSpPr/>
          <p:nvPr/>
        </p:nvSpPr>
        <p:spPr>
          <a:xfrm>
            <a:off x="1526697" y="4497311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621F9E07-E814-456F-A92C-C97D2EA89DF3}"/>
                  </a:ext>
                </a:extLst>
              </p:cNvPr>
              <p:cNvSpPr txBox="1"/>
              <p:nvPr/>
            </p:nvSpPr>
            <p:spPr>
              <a:xfrm>
                <a:off x="2044192" y="4406766"/>
                <a:ext cx="39914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621F9E07-E814-456F-A92C-C97D2EA89D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4192" y="4406766"/>
                <a:ext cx="399148" cy="369332"/>
              </a:xfrm>
              <a:prstGeom prst="rect">
                <a:avLst/>
              </a:prstGeom>
              <a:blipFill>
                <a:blip r:embed="rId33"/>
                <a:stretch>
                  <a:fillRect l="-3030" r="-1515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EC2D2B10-0A0F-428E-82BD-0E6AF931D0A6}"/>
              </a:ext>
            </a:extLst>
          </p:cNvPr>
          <p:cNvCxnSpPr>
            <a:cxnSpLocks/>
            <a:endCxn id="82" idx="1"/>
          </p:cNvCxnSpPr>
          <p:nvPr/>
        </p:nvCxnSpPr>
        <p:spPr>
          <a:xfrm flipV="1">
            <a:off x="1985688" y="4192957"/>
            <a:ext cx="466307" cy="6925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0E416A59-8141-4D7E-BB3A-38AEB30F14A9}"/>
              </a:ext>
            </a:extLst>
          </p:cNvPr>
          <p:cNvCxnSpPr>
            <a:cxnSpLocks/>
            <a:endCxn id="85" idx="1"/>
          </p:cNvCxnSpPr>
          <p:nvPr/>
        </p:nvCxnSpPr>
        <p:spPr>
          <a:xfrm flipV="1">
            <a:off x="1976783" y="4400276"/>
            <a:ext cx="475212" cy="4936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B2F989F4-4EA3-472C-8BD2-31D411FA422F}"/>
              </a:ext>
            </a:extLst>
          </p:cNvPr>
          <p:cNvCxnSpPr>
            <a:cxnSpLocks/>
            <a:endCxn id="88" idx="1"/>
          </p:cNvCxnSpPr>
          <p:nvPr/>
        </p:nvCxnSpPr>
        <p:spPr>
          <a:xfrm flipV="1">
            <a:off x="1976783" y="4607595"/>
            <a:ext cx="475212" cy="2879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8E2C0C67-44E6-4EDA-B530-26001E9A3A7C}"/>
              </a:ext>
            </a:extLst>
          </p:cNvPr>
          <p:cNvCxnSpPr>
            <a:cxnSpLocks/>
            <a:endCxn id="91" idx="1"/>
          </p:cNvCxnSpPr>
          <p:nvPr/>
        </p:nvCxnSpPr>
        <p:spPr>
          <a:xfrm flipV="1">
            <a:off x="1976783" y="4814914"/>
            <a:ext cx="475212" cy="790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C8DB2361-4EDC-4FF9-9AE4-6ABBEC834590}"/>
              </a:ext>
            </a:extLst>
          </p:cNvPr>
          <p:cNvCxnSpPr>
            <a:cxnSpLocks/>
            <a:endCxn id="94" idx="1"/>
          </p:cNvCxnSpPr>
          <p:nvPr/>
        </p:nvCxnSpPr>
        <p:spPr>
          <a:xfrm>
            <a:off x="1994776" y="4885480"/>
            <a:ext cx="457219" cy="1367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연결선 106">
            <a:extLst>
              <a:ext uri="{FF2B5EF4-FFF2-40B4-BE49-F238E27FC236}">
                <a16:creationId xmlns:a16="http://schemas.microsoft.com/office/drawing/2014/main" id="{82C0E519-A921-4B72-8DDB-5DBC1D1DBB4C}"/>
              </a:ext>
            </a:extLst>
          </p:cNvPr>
          <p:cNvCxnSpPr/>
          <p:nvPr/>
        </p:nvCxnSpPr>
        <p:spPr>
          <a:xfrm>
            <a:off x="1084463" y="4885480"/>
            <a:ext cx="917078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E2DFC4EA-FB23-4C47-AF4E-1E2211BBBA54}"/>
                  </a:ext>
                </a:extLst>
              </p:cNvPr>
              <p:cNvSpPr txBox="1"/>
              <p:nvPr/>
            </p:nvSpPr>
            <p:spPr>
              <a:xfrm>
                <a:off x="1311320" y="4969048"/>
                <a:ext cx="95045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𝑅𝑒𝑝𝑒𝑎𝑡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E2DFC4EA-FB23-4C47-AF4E-1E2211BBBA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1320" y="4969048"/>
                <a:ext cx="950453" cy="307777"/>
              </a:xfrm>
              <a:prstGeom prst="rect">
                <a:avLst/>
              </a:prstGeom>
              <a:blipFill>
                <a:blip r:embed="rId34"/>
                <a:stretch>
                  <a:fillRect l="-4487" r="-4487" b="-3137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68" name="TextBox 7167">
            <a:extLst>
              <a:ext uri="{FF2B5EF4-FFF2-40B4-BE49-F238E27FC236}">
                <a16:creationId xmlns:a16="http://schemas.microsoft.com/office/drawing/2014/main" id="{E91267A3-0922-4D0C-A2E8-C64564D20C70}"/>
              </a:ext>
            </a:extLst>
          </p:cNvPr>
          <p:cNvSpPr txBox="1"/>
          <p:nvPr/>
        </p:nvSpPr>
        <p:spPr>
          <a:xfrm>
            <a:off x="595234" y="5610617"/>
            <a:ext cx="42755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리피트 노드의 미분값은 합이다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794250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퍼셉트론이란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?</a:t>
            </a:r>
            <a:endParaRPr kumimoji="0" lang="ko-KR" altLang="en-US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논리 회로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 구현하기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퍼셉트론의 한계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다층 퍼셉트론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2.6 NAND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에서 컴퓨터 까지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2.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퍼셉트론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10902169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배치용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Affine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 구현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8218D5-45A4-4AA7-A82A-DDF7E11AE424}"/>
              </a:ext>
            </a:extLst>
          </p:cNvPr>
          <p:cNvSpPr txBox="1"/>
          <p:nvPr/>
        </p:nvSpPr>
        <p:spPr>
          <a:xfrm>
            <a:off x="222250" y="1091184"/>
            <a:ext cx="5123518" cy="5078313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class Affine: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__init__(self, W, b):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self.W = W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self.b = b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self.X = None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self.dW = None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self.db = None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forward(self, x):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self.X = x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out = np.dot(x,self.W) + self.b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return out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backward(self, dout):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dx = np.dot(dout,self.W.T)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self.dW = np.dot(self.X.T,dout)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self.db = np.sum(dout, axis=0)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return dx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5A9D4718-6065-4907-A8DC-09E69A180AAD}"/>
              </a:ext>
            </a:extLst>
          </p:cNvPr>
          <p:cNvSpPr txBox="1"/>
          <p:nvPr/>
        </p:nvSpPr>
        <p:spPr>
          <a:xfrm>
            <a:off x="5519674" y="1091183"/>
            <a:ext cx="4110421" cy="2585323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W = np.array([[1,1,1],[2,2,2]])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b = np.array([1,1,1])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a1 = Affine(W, b)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X = np.array([[1,1],[2,2]])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Y = a1.forward(X) 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print(Y)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dout=([[1,1,1],[1,1,1]])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dx = a1.backward(dout) 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print(dx)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0084112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배치용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Affine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 구현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8218D5-45A4-4AA7-A82A-DDF7E11AE424}"/>
              </a:ext>
            </a:extLst>
          </p:cNvPr>
          <p:cNvSpPr txBox="1"/>
          <p:nvPr/>
        </p:nvSpPr>
        <p:spPr>
          <a:xfrm>
            <a:off x="222250" y="1091184"/>
            <a:ext cx="5123518" cy="5078313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class Affine: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__init__(self, W, b):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self.W = W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self.b = b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self.X = None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self.dW = None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self.db = None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forward(self, x):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self.X = x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out = np.dot(x,self.W) + self.b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return out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backward(self, dout):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dx = np.dot(dout,self.W.T)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self.dW = np.dot(self.X.T,dout)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self.db = np.sum(dout, axis=0)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return dx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5A9D4718-6065-4907-A8DC-09E69A180AAD}"/>
              </a:ext>
            </a:extLst>
          </p:cNvPr>
          <p:cNvSpPr txBox="1"/>
          <p:nvPr/>
        </p:nvSpPr>
        <p:spPr>
          <a:xfrm>
            <a:off x="5519674" y="1091183"/>
            <a:ext cx="4110421" cy="2585323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W = np.array([[1,1,1],[2,2,2]])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b = np.array([1,1,1])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a1 = Affine(W, b)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X = np.array([[1,1],[2,2]])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Y = a1.forward(X) 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print(Y)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dout=([[1,1,1],[1,1,1]])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dx = a1.backward(dout) 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print(dx)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0AEBD81-32CC-4CFB-AEC1-76A4B529ED1A}"/>
              </a:ext>
            </a:extLst>
          </p:cNvPr>
          <p:cNvSpPr/>
          <p:nvPr/>
        </p:nvSpPr>
        <p:spPr>
          <a:xfrm>
            <a:off x="5771626" y="4009938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F1B9F13-EF04-41C6-8034-1C8C5AFC3375}"/>
              </a:ext>
            </a:extLst>
          </p:cNvPr>
          <p:cNvSpPr/>
          <p:nvPr/>
        </p:nvSpPr>
        <p:spPr>
          <a:xfrm>
            <a:off x="6115574" y="4009938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57F4F88-6B3E-43E9-AE6F-69B5602D5640}"/>
              </a:ext>
            </a:extLst>
          </p:cNvPr>
          <p:cNvSpPr/>
          <p:nvPr/>
        </p:nvSpPr>
        <p:spPr>
          <a:xfrm>
            <a:off x="5771626" y="4353886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226845C-607F-420D-BECE-CC8552988E85}"/>
              </a:ext>
            </a:extLst>
          </p:cNvPr>
          <p:cNvSpPr/>
          <p:nvPr/>
        </p:nvSpPr>
        <p:spPr>
          <a:xfrm>
            <a:off x="6115574" y="4353886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A7A2B1-F46B-44B7-B9EB-DF1747ACA2A9}"/>
              </a:ext>
            </a:extLst>
          </p:cNvPr>
          <p:cNvSpPr txBox="1"/>
          <p:nvPr/>
        </p:nvSpPr>
        <p:spPr>
          <a:xfrm>
            <a:off x="6459522" y="406419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DCA92B3-BCDD-46A1-A5D9-CC2417BDA5F9}"/>
              </a:ext>
            </a:extLst>
          </p:cNvPr>
          <p:cNvSpPr/>
          <p:nvPr/>
        </p:nvSpPr>
        <p:spPr>
          <a:xfrm>
            <a:off x="6814106" y="4009938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D8E09AF-08B9-46E4-AD79-60CAC091CEAF}"/>
              </a:ext>
            </a:extLst>
          </p:cNvPr>
          <p:cNvSpPr/>
          <p:nvPr/>
        </p:nvSpPr>
        <p:spPr>
          <a:xfrm>
            <a:off x="7158054" y="4009938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83F30D8-0C6F-4D65-AB96-7C770615E307}"/>
              </a:ext>
            </a:extLst>
          </p:cNvPr>
          <p:cNvSpPr/>
          <p:nvPr/>
        </p:nvSpPr>
        <p:spPr>
          <a:xfrm>
            <a:off x="6814106" y="4353886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49A02EB-72E7-4B12-9438-AA62F9858A10}"/>
              </a:ext>
            </a:extLst>
          </p:cNvPr>
          <p:cNvSpPr/>
          <p:nvPr/>
        </p:nvSpPr>
        <p:spPr>
          <a:xfrm>
            <a:off x="7158054" y="4353886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186F6D2-FBE7-422A-A1D3-DB584CCF33DF}"/>
              </a:ext>
            </a:extLst>
          </p:cNvPr>
          <p:cNvSpPr/>
          <p:nvPr/>
        </p:nvSpPr>
        <p:spPr>
          <a:xfrm>
            <a:off x="7502002" y="4009938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B27F162-1531-4599-A4AD-73D9F3FD40FB}"/>
              </a:ext>
            </a:extLst>
          </p:cNvPr>
          <p:cNvSpPr/>
          <p:nvPr/>
        </p:nvSpPr>
        <p:spPr>
          <a:xfrm>
            <a:off x="7502002" y="4353886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DDAE27D-BF70-4504-8329-62B8B054600B}"/>
              </a:ext>
            </a:extLst>
          </p:cNvPr>
          <p:cNvSpPr/>
          <p:nvPr/>
        </p:nvSpPr>
        <p:spPr>
          <a:xfrm>
            <a:off x="8225699" y="4181912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3E4EB36-7798-48F8-AC2D-61AEF3130AB4}"/>
              </a:ext>
            </a:extLst>
          </p:cNvPr>
          <p:cNvSpPr/>
          <p:nvPr/>
        </p:nvSpPr>
        <p:spPr>
          <a:xfrm>
            <a:off x="8569647" y="4181912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C0C7AA8-D334-4F14-B43D-9D171A6FBB4B}"/>
              </a:ext>
            </a:extLst>
          </p:cNvPr>
          <p:cNvSpPr/>
          <p:nvPr/>
        </p:nvSpPr>
        <p:spPr>
          <a:xfrm>
            <a:off x="8913595" y="4181912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7E5773F-68C1-4F26-A535-BD74521CA4AF}"/>
              </a:ext>
            </a:extLst>
          </p:cNvPr>
          <p:cNvSpPr txBox="1"/>
          <p:nvPr/>
        </p:nvSpPr>
        <p:spPr>
          <a:xfrm>
            <a:off x="7853214" y="412305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A9AA064-9D70-4B70-B899-2E973BD2B747}"/>
              </a:ext>
            </a:extLst>
          </p:cNvPr>
          <p:cNvSpPr txBox="1"/>
          <p:nvPr/>
        </p:nvSpPr>
        <p:spPr>
          <a:xfrm>
            <a:off x="9275511" y="412305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B5C90CA-FD69-4DFA-B8C3-D6D2AB3426AA}"/>
              </a:ext>
            </a:extLst>
          </p:cNvPr>
          <p:cNvSpPr/>
          <p:nvPr/>
        </p:nvSpPr>
        <p:spPr>
          <a:xfrm>
            <a:off x="9661171" y="4060135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C7EC834-83CB-4E5A-93E5-FE7D923864F2}"/>
              </a:ext>
            </a:extLst>
          </p:cNvPr>
          <p:cNvSpPr/>
          <p:nvPr/>
        </p:nvSpPr>
        <p:spPr>
          <a:xfrm>
            <a:off x="10005119" y="4060135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BD8C27B-6442-4173-B3C0-729D286A438B}"/>
              </a:ext>
            </a:extLst>
          </p:cNvPr>
          <p:cNvSpPr/>
          <p:nvPr/>
        </p:nvSpPr>
        <p:spPr>
          <a:xfrm>
            <a:off x="9661171" y="4404083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15E0BACB-6328-4681-BA65-B2A4161C321C}"/>
              </a:ext>
            </a:extLst>
          </p:cNvPr>
          <p:cNvSpPr/>
          <p:nvPr/>
        </p:nvSpPr>
        <p:spPr>
          <a:xfrm>
            <a:off x="10005119" y="4404083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58C60EF-96F6-46C6-9D31-5646612E0B8A}"/>
              </a:ext>
            </a:extLst>
          </p:cNvPr>
          <p:cNvSpPr/>
          <p:nvPr/>
        </p:nvSpPr>
        <p:spPr>
          <a:xfrm>
            <a:off x="10349067" y="4060135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D387113-36F3-4917-B9B7-7CCAF4CFF4FD}"/>
              </a:ext>
            </a:extLst>
          </p:cNvPr>
          <p:cNvSpPr/>
          <p:nvPr/>
        </p:nvSpPr>
        <p:spPr>
          <a:xfrm>
            <a:off x="10349067" y="4404083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7BF6F0CD-132F-4F5B-AB35-66EC768F7AC3}"/>
              </a:ext>
            </a:extLst>
          </p:cNvPr>
          <p:cNvGrpSpPr/>
          <p:nvPr/>
        </p:nvGrpSpPr>
        <p:grpSpPr>
          <a:xfrm>
            <a:off x="5689716" y="4776918"/>
            <a:ext cx="3545319" cy="1021328"/>
            <a:chOff x="5745758" y="5120866"/>
            <a:chExt cx="3545319" cy="1021328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9F22EBF7-00E6-41CC-B350-7AFA3EF0CDBE}"/>
                </a:ext>
              </a:extLst>
            </p:cNvPr>
            <p:cNvSpPr/>
            <p:nvPr/>
          </p:nvSpPr>
          <p:spPr>
            <a:xfrm>
              <a:off x="5745758" y="5271868"/>
              <a:ext cx="343948" cy="3439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00E22A0E-2088-4841-A57F-9F33EBC2803A}"/>
                </a:ext>
              </a:extLst>
            </p:cNvPr>
            <p:cNvSpPr/>
            <p:nvPr/>
          </p:nvSpPr>
          <p:spPr>
            <a:xfrm>
              <a:off x="6089706" y="5271868"/>
              <a:ext cx="343948" cy="3439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7618F5FA-0745-446B-B58E-AB055D9B9C13}"/>
                </a:ext>
              </a:extLst>
            </p:cNvPr>
            <p:cNvSpPr/>
            <p:nvPr/>
          </p:nvSpPr>
          <p:spPr>
            <a:xfrm>
              <a:off x="5745758" y="5615816"/>
              <a:ext cx="343948" cy="3439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C576F6D6-9382-4FE6-9C0D-67F8DB0F198E}"/>
                </a:ext>
              </a:extLst>
            </p:cNvPr>
            <p:cNvSpPr/>
            <p:nvPr/>
          </p:nvSpPr>
          <p:spPr>
            <a:xfrm>
              <a:off x="6089706" y="5615816"/>
              <a:ext cx="343948" cy="3439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15028282-0AA3-489D-AF67-5FCA76E3BA89}"/>
                </a:ext>
              </a:extLst>
            </p:cNvPr>
            <p:cNvSpPr/>
            <p:nvPr/>
          </p:nvSpPr>
          <p:spPr>
            <a:xfrm>
              <a:off x="6433654" y="5271868"/>
              <a:ext cx="343948" cy="3439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314DF05A-7203-4A0C-8ECE-86E26ADB0A52}"/>
                </a:ext>
              </a:extLst>
            </p:cNvPr>
            <p:cNvSpPr/>
            <p:nvPr/>
          </p:nvSpPr>
          <p:spPr>
            <a:xfrm>
              <a:off x="6433654" y="5615816"/>
              <a:ext cx="343948" cy="3439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01CC743E-815C-4A28-A9DA-891975AB01A4}"/>
                </a:ext>
              </a:extLst>
            </p:cNvPr>
            <p:cNvSpPr/>
            <p:nvPr/>
          </p:nvSpPr>
          <p:spPr>
            <a:xfrm>
              <a:off x="7330028" y="5120866"/>
              <a:ext cx="343948" cy="3439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B1113DC2-1A96-45DD-878B-177C96B3FEB5}"/>
                </a:ext>
              </a:extLst>
            </p:cNvPr>
            <p:cNvSpPr/>
            <p:nvPr/>
          </p:nvSpPr>
          <p:spPr>
            <a:xfrm>
              <a:off x="7673976" y="5120866"/>
              <a:ext cx="343948" cy="3439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78954733-0AB2-4728-9FFF-3E807029512C}"/>
                </a:ext>
              </a:extLst>
            </p:cNvPr>
            <p:cNvSpPr/>
            <p:nvPr/>
          </p:nvSpPr>
          <p:spPr>
            <a:xfrm>
              <a:off x="7330028" y="5464814"/>
              <a:ext cx="343948" cy="3439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0F332F29-EDCC-459F-AADB-BEB08FDBAE29}"/>
                </a:ext>
              </a:extLst>
            </p:cNvPr>
            <p:cNvSpPr/>
            <p:nvPr/>
          </p:nvSpPr>
          <p:spPr>
            <a:xfrm>
              <a:off x="7673976" y="5464814"/>
              <a:ext cx="343948" cy="3439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EA786C7C-5A26-4D01-9A9D-F5C0F1D4608C}"/>
                </a:ext>
              </a:extLst>
            </p:cNvPr>
            <p:cNvSpPr/>
            <p:nvPr/>
          </p:nvSpPr>
          <p:spPr>
            <a:xfrm>
              <a:off x="7330028" y="5798246"/>
              <a:ext cx="343948" cy="3439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DC23EAC1-98CE-4EB6-920E-D74A58F88A7C}"/>
                </a:ext>
              </a:extLst>
            </p:cNvPr>
            <p:cNvSpPr/>
            <p:nvPr/>
          </p:nvSpPr>
          <p:spPr>
            <a:xfrm>
              <a:off x="7673976" y="5798246"/>
              <a:ext cx="343948" cy="3439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21955A1F-DDC5-4ABF-8231-471D15A94F63}"/>
                </a:ext>
              </a:extLst>
            </p:cNvPr>
            <p:cNvSpPr txBox="1"/>
            <p:nvPr/>
          </p:nvSpPr>
          <p:spPr>
            <a:xfrm>
              <a:off x="6876523" y="5347097"/>
              <a:ext cx="35458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.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E31269D3-DDE6-41A0-B636-07BDB90F8579}"/>
                </a:ext>
              </a:extLst>
            </p:cNvPr>
            <p:cNvSpPr txBox="1"/>
            <p:nvPr/>
          </p:nvSpPr>
          <p:spPr>
            <a:xfrm>
              <a:off x="8127481" y="5384983"/>
              <a:ext cx="35458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=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45C01C15-C8A9-4FFD-A859-477338112F40}"/>
                </a:ext>
              </a:extLst>
            </p:cNvPr>
            <p:cNvSpPr/>
            <p:nvPr/>
          </p:nvSpPr>
          <p:spPr>
            <a:xfrm>
              <a:off x="8603181" y="5292840"/>
              <a:ext cx="343948" cy="3439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07742396-D343-46CB-8AB8-6EF56604DF6D}"/>
                </a:ext>
              </a:extLst>
            </p:cNvPr>
            <p:cNvSpPr/>
            <p:nvPr/>
          </p:nvSpPr>
          <p:spPr>
            <a:xfrm>
              <a:off x="8947129" y="5292840"/>
              <a:ext cx="343948" cy="3439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B0B355A8-81E4-44D9-B352-29B21DEC9DD8}"/>
                </a:ext>
              </a:extLst>
            </p:cNvPr>
            <p:cNvSpPr/>
            <p:nvPr/>
          </p:nvSpPr>
          <p:spPr>
            <a:xfrm>
              <a:off x="8603181" y="5636788"/>
              <a:ext cx="343948" cy="3439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BD374F51-A43C-4197-9BC0-3F13E4C715A2}"/>
                </a:ext>
              </a:extLst>
            </p:cNvPr>
            <p:cNvSpPr/>
            <p:nvPr/>
          </p:nvSpPr>
          <p:spPr>
            <a:xfrm>
              <a:off x="8947129" y="5636788"/>
              <a:ext cx="343948" cy="3439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E22211AF-C21F-4AD9-A29A-E0708BEEB3D0}"/>
              </a:ext>
            </a:extLst>
          </p:cNvPr>
          <p:cNvSpPr/>
          <p:nvPr/>
        </p:nvSpPr>
        <p:spPr>
          <a:xfrm>
            <a:off x="10005119" y="5003149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3D050BB2-8A0A-464A-AA52-2DB675426175}"/>
              </a:ext>
            </a:extLst>
          </p:cNvPr>
          <p:cNvSpPr/>
          <p:nvPr/>
        </p:nvSpPr>
        <p:spPr>
          <a:xfrm>
            <a:off x="10349067" y="5003149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BA15E03E-0CC4-4133-A391-6DFEB50D57B4}"/>
              </a:ext>
            </a:extLst>
          </p:cNvPr>
          <p:cNvSpPr/>
          <p:nvPr/>
        </p:nvSpPr>
        <p:spPr>
          <a:xfrm>
            <a:off x="10005119" y="5347097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53F19199-BB6F-4224-8D86-9071E9A2913F}"/>
              </a:ext>
            </a:extLst>
          </p:cNvPr>
          <p:cNvSpPr/>
          <p:nvPr/>
        </p:nvSpPr>
        <p:spPr>
          <a:xfrm>
            <a:off x="10349067" y="5347097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3921E2F6-22E0-417C-9CE0-4255FEC19923}"/>
              </a:ext>
            </a:extLst>
          </p:cNvPr>
          <p:cNvSpPr/>
          <p:nvPr/>
        </p:nvSpPr>
        <p:spPr>
          <a:xfrm>
            <a:off x="10693015" y="5003149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D25F7380-9FD7-4A53-81DD-917D9A3F5451}"/>
              </a:ext>
            </a:extLst>
          </p:cNvPr>
          <p:cNvSpPr/>
          <p:nvPr/>
        </p:nvSpPr>
        <p:spPr>
          <a:xfrm>
            <a:off x="10693015" y="5347097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ECF4829F-EDC2-42D8-9346-24C6913A3D43}"/>
              </a:ext>
            </a:extLst>
          </p:cNvPr>
          <p:cNvSpPr/>
          <p:nvPr/>
        </p:nvSpPr>
        <p:spPr>
          <a:xfrm>
            <a:off x="10005119" y="5846648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B03F05AD-5377-407C-8857-5118940E493F}"/>
              </a:ext>
            </a:extLst>
          </p:cNvPr>
          <p:cNvSpPr/>
          <p:nvPr/>
        </p:nvSpPr>
        <p:spPr>
          <a:xfrm>
            <a:off x="10349067" y="5846648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911ACD7C-FCDE-434D-B65F-C79DD76AC709}"/>
              </a:ext>
            </a:extLst>
          </p:cNvPr>
          <p:cNvSpPr/>
          <p:nvPr/>
        </p:nvSpPr>
        <p:spPr>
          <a:xfrm>
            <a:off x="10693015" y="5846648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화살표: 아래쪽 3">
            <a:extLst>
              <a:ext uri="{FF2B5EF4-FFF2-40B4-BE49-F238E27FC236}">
                <a16:creationId xmlns:a16="http://schemas.microsoft.com/office/drawing/2014/main" id="{81E0007E-531F-4D96-8CC3-38640E274509}"/>
              </a:ext>
            </a:extLst>
          </p:cNvPr>
          <p:cNvSpPr/>
          <p:nvPr/>
        </p:nvSpPr>
        <p:spPr>
          <a:xfrm>
            <a:off x="11157358" y="5003149"/>
            <a:ext cx="279595" cy="795097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B0B658C8-DE40-405E-89C7-4DC0373E2F13}"/>
              </a:ext>
            </a:extLst>
          </p:cNvPr>
          <p:cNvSpPr/>
          <p:nvPr/>
        </p:nvSpPr>
        <p:spPr>
          <a:xfrm>
            <a:off x="7117699" y="6142779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F264ACB7-9687-4530-B6DA-353EBB5ED585}"/>
              </a:ext>
            </a:extLst>
          </p:cNvPr>
          <p:cNvSpPr/>
          <p:nvPr/>
        </p:nvSpPr>
        <p:spPr>
          <a:xfrm>
            <a:off x="7461647" y="6142779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6C8B3599-C7EE-4B34-8DF7-F5895E543743}"/>
              </a:ext>
            </a:extLst>
          </p:cNvPr>
          <p:cNvSpPr/>
          <p:nvPr/>
        </p:nvSpPr>
        <p:spPr>
          <a:xfrm>
            <a:off x="7117699" y="6486727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9FC8AAAB-9CBC-484B-8BB9-B60890E3DC4E}"/>
              </a:ext>
            </a:extLst>
          </p:cNvPr>
          <p:cNvSpPr/>
          <p:nvPr/>
        </p:nvSpPr>
        <p:spPr>
          <a:xfrm>
            <a:off x="7461647" y="6486727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9F4337B6-8CB4-49D5-94A0-FF2ED6CFE9E1}"/>
              </a:ext>
            </a:extLst>
          </p:cNvPr>
          <p:cNvSpPr/>
          <p:nvPr/>
        </p:nvSpPr>
        <p:spPr>
          <a:xfrm>
            <a:off x="7805595" y="6142779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1A79F5C3-9B61-4A59-ABC6-7A6CA8D463D1}"/>
              </a:ext>
            </a:extLst>
          </p:cNvPr>
          <p:cNvSpPr/>
          <p:nvPr/>
        </p:nvSpPr>
        <p:spPr>
          <a:xfrm>
            <a:off x="7805595" y="6486727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9D2D8AD9-3B42-4971-BC37-C2DE74A24AB3}"/>
              </a:ext>
            </a:extLst>
          </p:cNvPr>
          <p:cNvSpPr txBox="1"/>
          <p:nvPr/>
        </p:nvSpPr>
        <p:spPr>
          <a:xfrm>
            <a:off x="6820481" y="6201095"/>
            <a:ext cx="354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2EA42577-A844-444D-9159-E873B3D0B944}"/>
              </a:ext>
            </a:extLst>
          </p:cNvPr>
          <p:cNvSpPr txBox="1"/>
          <p:nvPr/>
        </p:nvSpPr>
        <p:spPr>
          <a:xfrm>
            <a:off x="8071439" y="6238981"/>
            <a:ext cx="354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E7D03BBD-C714-402D-855E-FEB01EFAE943}"/>
              </a:ext>
            </a:extLst>
          </p:cNvPr>
          <p:cNvSpPr/>
          <p:nvPr/>
        </p:nvSpPr>
        <p:spPr>
          <a:xfrm>
            <a:off x="8547139" y="6146838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8439C563-F39C-45AA-9E66-D523F59FF3F3}"/>
              </a:ext>
            </a:extLst>
          </p:cNvPr>
          <p:cNvSpPr/>
          <p:nvPr/>
        </p:nvSpPr>
        <p:spPr>
          <a:xfrm>
            <a:off x="8891087" y="6146838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694E997E-8885-4DB1-B6CB-B52BEC2D6AB2}"/>
              </a:ext>
            </a:extLst>
          </p:cNvPr>
          <p:cNvSpPr/>
          <p:nvPr/>
        </p:nvSpPr>
        <p:spPr>
          <a:xfrm>
            <a:off x="8547139" y="6490786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02941048-B79D-4EE3-BE26-26718A769D5F}"/>
              </a:ext>
            </a:extLst>
          </p:cNvPr>
          <p:cNvSpPr/>
          <p:nvPr/>
        </p:nvSpPr>
        <p:spPr>
          <a:xfrm>
            <a:off x="8891087" y="6490786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BA993AD3-D82B-4538-9498-5A6ADAE4B80D}"/>
              </a:ext>
            </a:extLst>
          </p:cNvPr>
          <p:cNvSpPr/>
          <p:nvPr/>
        </p:nvSpPr>
        <p:spPr>
          <a:xfrm>
            <a:off x="6161121" y="6126941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F1F8374D-D221-4EF1-9A0E-EBD781188F7F}"/>
              </a:ext>
            </a:extLst>
          </p:cNvPr>
          <p:cNvSpPr/>
          <p:nvPr/>
        </p:nvSpPr>
        <p:spPr>
          <a:xfrm>
            <a:off x="6505069" y="6126941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ABD9F522-0E0B-4997-A9FB-AC8769F9E7C4}"/>
              </a:ext>
            </a:extLst>
          </p:cNvPr>
          <p:cNvSpPr/>
          <p:nvPr/>
        </p:nvSpPr>
        <p:spPr>
          <a:xfrm>
            <a:off x="6161121" y="6470889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590317FA-82B5-49B0-9DCE-2638B507B1A1}"/>
              </a:ext>
            </a:extLst>
          </p:cNvPr>
          <p:cNvSpPr/>
          <p:nvPr/>
        </p:nvSpPr>
        <p:spPr>
          <a:xfrm>
            <a:off x="6505069" y="6470889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C1D94204-13DA-4FAF-AECA-7DB90FC69AF4}"/>
              </a:ext>
            </a:extLst>
          </p:cNvPr>
          <p:cNvSpPr/>
          <p:nvPr/>
        </p:nvSpPr>
        <p:spPr>
          <a:xfrm>
            <a:off x="9234149" y="6146838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0965CD3B-38FF-4D28-8BBE-63F76A463652}"/>
              </a:ext>
            </a:extLst>
          </p:cNvPr>
          <p:cNvSpPr/>
          <p:nvPr/>
        </p:nvSpPr>
        <p:spPr>
          <a:xfrm>
            <a:off x="9234149" y="6490786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06392C-D606-450F-84F2-5D3AD9F0194A}"/>
              </a:ext>
            </a:extLst>
          </p:cNvPr>
          <p:cNvSpPr txBox="1"/>
          <p:nvPr/>
        </p:nvSpPr>
        <p:spPr>
          <a:xfrm>
            <a:off x="8731966" y="4532120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A5EA111C-3BCC-4351-98BF-12FCBD106F1F}"/>
              </a:ext>
            </a:extLst>
          </p:cNvPr>
          <p:cNvSpPr txBox="1"/>
          <p:nvPr/>
        </p:nvSpPr>
        <p:spPr>
          <a:xfrm>
            <a:off x="8786289" y="5739430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44A7411B-1A4C-4E7D-A64E-E10A2270BB84}"/>
              </a:ext>
            </a:extLst>
          </p:cNvPr>
          <p:cNvSpPr txBox="1"/>
          <p:nvPr/>
        </p:nvSpPr>
        <p:spPr>
          <a:xfrm>
            <a:off x="10251497" y="6181198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db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4909409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Softmax with Loss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E0B1EFAE-6375-4EF1-AF08-CAF8682D7655}"/>
              </a:ext>
            </a:extLst>
          </p:cNvPr>
          <p:cNvSpPr/>
          <p:nvPr/>
        </p:nvSpPr>
        <p:spPr>
          <a:xfrm>
            <a:off x="3239453" y="1883664"/>
            <a:ext cx="1170432" cy="3419856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C5BD49F1-296B-48FC-8CFC-BE9D5FDD0BFE}"/>
              </a:ext>
            </a:extLst>
          </p:cNvPr>
          <p:cNvCxnSpPr/>
          <p:nvPr/>
        </p:nvCxnSpPr>
        <p:spPr>
          <a:xfrm>
            <a:off x="2684717" y="2426208"/>
            <a:ext cx="5547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BCB763A8-9D9C-459B-BDA6-3C6590B80CAF}"/>
              </a:ext>
            </a:extLst>
          </p:cNvPr>
          <p:cNvCxnSpPr/>
          <p:nvPr/>
        </p:nvCxnSpPr>
        <p:spPr>
          <a:xfrm>
            <a:off x="2684717" y="3602736"/>
            <a:ext cx="5547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F5F10B5A-EFFF-41B4-B5A8-DC3AC2CB4A38}"/>
              </a:ext>
            </a:extLst>
          </p:cNvPr>
          <p:cNvCxnSpPr/>
          <p:nvPr/>
        </p:nvCxnSpPr>
        <p:spPr>
          <a:xfrm>
            <a:off x="2684717" y="4815840"/>
            <a:ext cx="5547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72F8776-FD6E-4520-A9F7-50A3825F5733}"/>
                  </a:ext>
                </a:extLst>
              </p:cNvPr>
              <p:cNvSpPr txBox="1"/>
              <p:nvPr/>
            </p:nvSpPr>
            <p:spPr>
              <a:xfrm>
                <a:off x="2303717" y="2020301"/>
                <a:ext cx="4769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72F8776-FD6E-4520-A9F7-50A3825F57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3717" y="2020301"/>
                <a:ext cx="476925" cy="369332"/>
              </a:xfrm>
              <a:prstGeom prst="rect">
                <a:avLst/>
              </a:prstGeom>
              <a:blipFill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29813B57-310B-44AD-98BA-1CD8B32EE3F9}"/>
                  </a:ext>
                </a:extLst>
              </p:cNvPr>
              <p:cNvSpPr txBox="1"/>
              <p:nvPr/>
            </p:nvSpPr>
            <p:spPr>
              <a:xfrm>
                <a:off x="2303717" y="3233404"/>
                <a:ext cx="48404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29813B57-310B-44AD-98BA-1CD8B32EE3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3717" y="3233404"/>
                <a:ext cx="484042" cy="369332"/>
              </a:xfrm>
              <a:prstGeom prst="rect">
                <a:avLst/>
              </a:prstGeom>
              <a:blipFill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D8E0CEC3-BEE9-4003-B315-AD977AC8575A}"/>
                  </a:ext>
                </a:extLst>
              </p:cNvPr>
              <p:cNvSpPr txBox="1"/>
              <p:nvPr/>
            </p:nvSpPr>
            <p:spPr>
              <a:xfrm>
                <a:off x="2303717" y="4440411"/>
                <a:ext cx="48404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D8E0CEC3-BEE9-4003-B315-AD977AC857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3717" y="4440411"/>
                <a:ext cx="484042" cy="369332"/>
              </a:xfrm>
              <a:prstGeom prst="rect">
                <a:avLst/>
              </a:prstGeom>
              <a:blipFill>
                <a:blip r:embed="rId5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1E76CACD-6CE8-44A8-A5F6-EFEAFC2CC8EA}"/>
                  </a:ext>
                </a:extLst>
              </p:cNvPr>
              <p:cNvSpPr txBox="1"/>
              <p:nvPr/>
            </p:nvSpPr>
            <p:spPr>
              <a:xfrm>
                <a:off x="3270406" y="3439703"/>
                <a:ext cx="113947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𝑠𝑜𝑓𝑡𝑚𝑎𝑥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1E76CACD-6CE8-44A8-A5F6-EFEAFC2CC8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0406" y="3439703"/>
                <a:ext cx="1139479" cy="307777"/>
              </a:xfrm>
              <a:prstGeom prst="rect">
                <a:avLst/>
              </a:prstGeom>
              <a:blipFill>
                <a:blip r:embed="rId6"/>
                <a:stretch>
                  <a:fillRect l="-3743" r="-3209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47CE5297-740E-480F-A4E7-3A3DEEE28BFD}"/>
              </a:ext>
            </a:extLst>
          </p:cNvPr>
          <p:cNvCxnSpPr>
            <a:cxnSpLocks/>
          </p:cNvCxnSpPr>
          <p:nvPr/>
        </p:nvCxnSpPr>
        <p:spPr>
          <a:xfrm>
            <a:off x="4409885" y="2407919"/>
            <a:ext cx="11765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6946173C-A9CC-47A7-A2F3-F4D2B836B2F9}"/>
              </a:ext>
            </a:extLst>
          </p:cNvPr>
          <p:cNvCxnSpPr>
            <a:cxnSpLocks/>
          </p:cNvCxnSpPr>
          <p:nvPr/>
        </p:nvCxnSpPr>
        <p:spPr>
          <a:xfrm>
            <a:off x="4409885" y="3584447"/>
            <a:ext cx="11765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61683C3F-BA6C-4700-BAA7-35003A66F1EE}"/>
              </a:ext>
            </a:extLst>
          </p:cNvPr>
          <p:cNvCxnSpPr>
            <a:cxnSpLocks/>
          </p:cNvCxnSpPr>
          <p:nvPr/>
        </p:nvCxnSpPr>
        <p:spPr>
          <a:xfrm>
            <a:off x="4409885" y="4797551"/>
            <a:ext cx="11765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사각형: 둥근 모서리 115">
            <a:extLst>
              <a:ext uri="{FF2B5EF4-FFF2-40B4-BE49-F238E27FC236}">
                <a16:creationId xmlns:a16="http://schemas.microsoft.com/office/drawing/2014/main" id="{06C20519-DBA6-4365-8A0C-BCB7B9E7949F}"/>
              </a:ext>
            </a:extLst>
          </p:cNvPr>
          <p:cNvSpPr/>
          <p:nvPr/>
        </p:nvSpPr>
        <p:spPr>
          <a:xfrm>
            <a:off x="5586413" y="1874519"/>
            <a:ext cx="1170432" cy="3419856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404AE0F7-7A4A-4747-A043-A87E7DB5B616}"/>
                  </a:ext>
                </a:extLst>
              </p:cNvPr>
              <p:cNvSpPr txBox="1"/>
              <p:nvPr/>
            </p:nvSpPr>
            <p:spPr>
              <a:xfrm>
                <a:off x="5732953" y="3141071"/>
                <a:ext cx="877351" cy="92333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𝐶𝑟𝑜𝑠𝑠</m:t>
                      </m:r>
                    </m:oMath>
                  </m:oMathPara>
                </a14:m>
                <a:endParaRPr lang="en-US" altLang="ko-KR" sz="2000" b="0" i="1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𝐸𝑛𝑡𝑟𝑜𝑝𝑦</m:t>
                      </m:r>
                    </m:oMath>
                  </m:oMathPara>
                </a14:m>
                <a:endParaRPr lang="en-US" altLang="ko-KR" sz="2000" b="0" i="1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𝐸𝑟𝑟𝑜𝑟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404AE0F7-7A4A-4747-A043-A87E7DB5B6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2953" y="3141071"/>
                <a:ext cx="877351" cy="923330"/>
              </a:xfrm>
              <a:prstGeom prst="rect">
                <a:avLst/>
              </a:prstGeom>
              <a:blipFill>
                <a:blip r:embed="rId7"/>
                <a:stretch>
                  <a:fillRect l="-13194" r="-21528"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AF365684-4394-4558-88CB-ACE55E870471}"/>
              </a:ext>
            </a:extLst>
          </p:cNvPr>
          <p:cNvCxnSpPr>
            <a:cxnSpLocks/>
          </p:cNvCxnSpPr>
          <p:nvPr/>
        </p:nvCxnSpPr>
        <p:spPr>
          <a:xfrm>
            <a:off x="6756845" y="3584446"/>
            <a:ext cx="11765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E1D53F46-DC40-4519-8028-01DD6FBD9EE9}"/>
              </a:ext>
            </a:extLst>
          </p:cNvPr>
          <p:cNvCxnSpPr>
            <a:cxnSpLocks/>
          </p:cNvCxnSpPr>
          <p:nvPr/>
        </p:nvCxnSpPr>
        <p:spPr>
          <a:xfrm flipH="1">
            <a:off x="6756845" y="3756620"/>
            <a:ext cx="1202184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A4981929-7611-4AA0-B3D1-F266D95B0F6A}"/>
                  </a:ext>
                </a:extLst>
              </p:cNvPr>
              <p:cNvSpPr txBox="1"/>
              <p:nvPr/>
            </p:nvSpPr>
            <p:spPr>
              <a:xfrm>
                <a:off x="4745165" y="1965437"/>
                <a:ext cx="4769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A4981929-7611-4AA0-B3D1-F266D95B0F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5165" y="1965437"/>
                <a:ext cx="476925" cy="369332"/>
              </a:xfrm>
              <a:prstGeom prst="rect">
                <a:avLst/>
              </a:prstGeom>
              <a:blipFill>
                <a:blip r:embed="rId8"/>
                <a:stretch>
                  <a:fillRect l="-3797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9B9979FD-8E85-4654-9187-667D7830F192}"/>
                  </a:ext>
                </a:extLst>
              </p:cNvPr>
              <p:cNvSpPr txBox="1"/>
              <p:nvPr/>
            </p:nvSpPr>
            <p:spPr>
              <a:xfrm>
                <a:off x="4745165" y="3178540"/>
                <a:ext cx="48404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9B9979FD-8E85-4654-9187-667D7830F1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5165" y="3178540"/>
                <a:ext cx="484042" cy="369332"/>
              </a:xfrm>
              <a:prstGeom prst="rect">
                <a:avLst/>
              </a:prstGeom>
              <a:blipFill>
                <a:blip r:embed="rId9"/>
                <a:stretch>
                  <a:fillRect l="-3750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85DDFF4F-38B8-45AB-814A-53CE5720E732}"/>
                  </a:ext>
                </a:extLst>
              </p:cNvPr>
              <p:cNvSpPr txBox="1"/>
              <p:nvPr/>
            </p:nvSpPr>
            <p:spPr>
              <a:xfrm>
                <a:off x="4745165" y="4385547"/>
                <a:ext cx="48404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85DDFF4F-38B8-45AB-814A-53CE5720E7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5165" y="4385547"/>
                <a:ext cx="484042" cy="369332"/>
              </a:xfrm>
              <a:prstGeom prst="rect">
                <a:avLst/>
              </a:prstGeom>
              <a:blipFill>
                <a:blip r:embed="rId10"/>
                <a:stretch>
                  <a:fillRect l="-3750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D5BBC173-0BBC-41AF-B7AF-869D7AD297A3}"/>
                  </a:ext>
                </a:extLst>
              </p:cNvPr>
              <p:cNvSpPr txBox="1"/>
              <p:nvPr/>
            </p:nvSpPr>
            <p:spPr>
              <a:xfrm>
                <a:off x="7128701" y="3177063"/>
                <a:ext cx="3397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D5BBC173-0BBC-41AF-B7AF-869D7AD297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8701" y="3177063"/>
                <a:ext cx="339708" cy="369332"/>
              </a:xfrm>
              <a:prstGeom prst="rect">
                <a:avLst/>
              </a:prstGeom>
              <a:blipFill>
                <a:blip r:embed="rId11"/>
                <a:stretch>
                  <a:fillRect l="-5357" r="-5357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0FBDD52C-DBC4-4F41-9DE3-2F6F8393D056}"/>
                  </a:ext>
                </a:extLst>
              </p:cNvPr>
              <p:cNvSpPr txBox="1"/>
              <p:nvPr/>
            </p:nvSpPr>
            <p:spPr>
              <a:xfrm>
                <a:off x="7167491" y="3879735"/>
                <a:ext cx="3397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0FBDD52C-DBC4-4F41-9DE3-2F6F8393D0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7491" y="3879735"/>
                <a:ext cx="339708" cy="369332"/>
              </a:xfrm>
              <a:prstGeom prst="rect">
                <a:avLst/>
              </a:prstGeom>
              <a:blipFill>
                <a:blip r:embed="rId12"/>
                <a:stretch>
                  <a:fillRect l="-7273" r="-7273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36BE4AC0-5A23-4750-A37C-A2369CAB6753}"/>
              </a:ext>
            </a:extLst>
          </p:cNvPr>
          <p:cNvCxnSpPr>
            <a:cxnSpLocks/>
          </p:cNvCxnSpPr>
          <p:nvPr/>
        </p:nvCxnSpPr>
        <p:spPr>
          <a:xfrm flipH="1">
            <a:off x="4409885" y="2543516"/>
            <a:ext cx="1176528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7BFD1AB9-3739-46EB-8FFC-CEFBCEC0A2AE}"/>
              </a:ext>
            </a:extLst>
          </p:cNvPr>
          <p:cNvCxnSpPr>
            <a:cxnSpLocks/>
          </p:cNvCxnSpPr>
          <p:nvPr/>
        </p:nvCxnSpPr>
        <p:spPr>
          <a:xfrm flipH="1">
            <a:off x="4409885" y="3701756"/>
            <a:ext cx="1176528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화살표 연결선 126">
            <a:extLst>
              <a:ext uri="{FF2B5EF4-FFF2-40B4-BE49-F238E27FC236}">
                <a16:creationId xmlns:a16="http://schemas.microsoft.com/office/drawing/2014/main" id="{EF0774B4-4662-44C2-97FB-EFB3540FEE30}"/>
              </a:ext>
            </a:extLst>
          </p:cNvPr>
          <p:cNvCxnSpPr>
            <a:cxnSpLocks/>
          </p:cNvCxnSpPr>
          <p:nvPr/>
        </p:nvCxnSpPr>
        <p:spPr>
          <a:xfrm flipH="1">
            <a:off x="4424535" y="4908764"/>
            <a:ext cx="1161878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화살표 연결선 127">
            <a:extLst>
              <a:ext uri="{FF2B5EF4-FFF2-40B4-BE49-F238E27FC236}">
                <a16:creationId xmlns:a16="http://schemas.microsoft.com/office/drawing/2014/main" id="{35719900-7544-446F-8E3B-BD40016143A6}"/>
              </a:ext>
            </a:extLst>
          </p:cNvPr>
          <p:cNvCxnSpPr>
            <a:cxnSpLocks/>
          </p:cNvCxnSpPr>
          <p:nvPr/>
        </p:nvCxnSpPr>
        <p:spPr>
          <a:xfrm>
            <a:off x="4897773" y="1735754"/>
            <a:ext cx="477946" cy="0"/>
          </a:xfrm>
          <a:prstGeom prst="straightConnector1">
            <a:avLst/>
          </a:prstGeom>
          <a:ln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직선 화살표 연결선 128">
            <a:extLst>
              <a:ext uri="{FF2B5EF4-FFF2-40B4-BE49-F238E27FC236}">
                <a16:creationId xmlns:a16="http://schemas.microsoft.com/office/drawing/2014/main" id="{6EEB96CD-62B1-4CD6-8A84-BF52EEB7032E}"/>
              </a:ext>
            </a:extLst>
          </p:cNvPr>
          <p:cNvCxnSpPr>
            <a:cxnSpLocks/>
          </p:cNvCxnSpPr>
          <p:nvPr/>
        </p:nvCxnSpPr>
        <p:spPr>
          <a:xfrm>
            <a:off x="5375719" y="1735754"/>
            <a:ext cx="210694" cy="595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647B5D64-BFDD-46DF-B324-B6484D4D1DBA}"/>
                  </a:ext>
                </a:extLst>
              </p:cNvPr>
              <p:cNvSpPr txBox="1"/>
              <p:nvPr/>
            </p:nvSpPr>
            <p:spPr>
              <a:xfrm>
                <a:off x="4979989" y="1357056"/>
                <a:ext cx="42274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647B5D64-BFDD-46DF-B324-B6484D4D1D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9989" y="1357056"/>
                <a:ext cx="422744" cy="369332"/>
              </a:xfrm>
              <a:prstGeom prst="rect">
                <a:avLst/>
              </a:prstGeom>
              <a:blipFill>
                <a:blip r:embed="rId13"/>
                <a:stretch>
                  <a:fillRect l="-2899"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1" name="직선 화살표 연결선 130">
            <a:extLst>
              <a:ext uri="{FF2B5EF4-FFF2-40B4-BE49-F238E27FC236}">
                <a16:creationId xmlns:a16="http://schemas.microsoft.com/office/drawing/2014/main" id="{FBDB3F69-A6E7-4512-AD1F-1AD510194788}"/>
              </a:ext>
            </a:extLst>
          </p:cNvPr>
          <p:cNvCxnSpPr>
            <a:cxnSpLocks/>
          </p:cNvCxnSpPr>
          <p:nvPr/>
        </p:nvCxnSpPr>
        <p:spPr>
          <a:xfrm>
            <a:off x="4897773" y="2935592"/>
            <a:ext cx="477946" cy="0"/>
          </a:xfrm>
          <a:prstGeom prst="straightConnector1">
            <a:avLst/>
          </a:prstGeom>
          <a:ln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id="{C5769C7E-6A9A-4E1F-B77B-2049CF7DF76A}"/>
              </a:ext>
            </a:extLst>
          </p:cNvPr>
          <p:cNvCxnSpPr>
            <a:cxnSpLocks/>
          </p:cNvCxnSpPr>
          <p:nvPr/>
        </p:nvCxnSpPr>
        <p:spPr>
          <a:xfrm>
            <a:off x="5375719" y="2935592"/>
            <a:ext cx="210694" cy="595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FC6E89F4-E4B0-4884-9970-E951CE89C58D}"/>
                  </a:ext>
                </a:extLst>
              </p:cNvPr>
              <p:cNvSpPr txBox="1"/>
              <p:nvPr/>
            </p:nvSpPr>
            <p:spPr>
              <a:xfrm>
                <a:off x="4979989" y="2556894"/>
                <a:ext cx="42986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FC6E89F4-E4B0-4884-9970-E951CE89C5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9989" y="2556894"/>
                <a:ext cx="429861" cy="369332"/>
              </a:xfrm>
              <a:prstGeom prst="rect">
                <a:avLst/>
              </a:prstGeom>
              <a:blipFill>
                <a:blip r:embed="rId14"/>
                <a:stretch>
                  <a:fillRect l="-2857"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4" name="직선 화살표 연결선 133">
            <a:extLst>
              <a:ext uri="{FF2B5EF4-FFF2-40B4-BE49-F238E27FC236}">
                <a16:creationId xmlns:a16="http://schemas.microsoft.com/office/drawing/2014/main" id="{ABA52A6D-279D-4716-9BD5-5CA9CA571382}"/>
              </a:ext>
            </a:extLst>
          </p:cNvPr>
          <p:cNvCxnSpPr>
            <a:cxnSpLocks/>
          </p:cNvCxnSpPr>
          <p:nvPr/>
        </p:nvCxnSpPr>
        <p:spPr>
          <a:xfrm>
            <a:off x="4866020" y="4136358"/>
            <a:ext cx="477946" cy="0"/>
          </a:xfrm>
          <a:prstGeom prst="straightConnector1">
            <a:avLst/>
          </a:prstGeom>
          <a:ln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683F762C-6EEF-4C82-A56C-FCDD39A24773}"/>
              </a:ext>
            </a:extLst>
          </p:cNvPr>
          <p:cNvCxnSpPr>
            <a:cxnSpLocks/>
          </p:cNvCxnSpPr>
          <p:nvPr/>
        </p:nvCxnSpPr>
        <p:spPr>
          <a:xfrm>
            <a:off x="5343966" y="4136358"/>
            <a:ext cx="210694" cy="595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7AB0A3FC-6CDF-4C1B-8732-5EAC7D00A3AC}"/>
                  </a:ext>
                </a:extLst>
              </p:cNvPr>
              <p:cNvSpPr txBox="1"/>
              <p:nvPr/>
            </p:nvSpPr>
            <p:spPr>
              <a:xfrm>
                <a:off x="4948236" y="3757660"/>
                <a:ext cx="42986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7AB0A3FC-6CDF-4C1B-8732-5EAC7D00A3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8236" y="3757660"/>
                <a:ext cx="429861" cy="369332"/>
              </a:xfrm>
              <a:prstGeom prst="rect">
                <a:avLst/>
              </a:prstGeom>
              <a:blipFill>
                <a:blip r:embed="rId15"/>
                <a:stretch>
                  <a:fillRect l="-2857"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7" name="직선 화살표 연결선 136">
            <a:extLst>
              <a:ext uri="{FF2B5EF4-FFF2-40B4-BE49-F238E27FC236}">
                <a16:creationId xmlns:a16="http://schemas.microsoft.com/office/drawing/2014/main" id="{C12F0F29-1D5C-483C-9001-498A3A0CE94C}"/>
              </a:ext>
            </a:extLst>
          </p:cNvPr>
          <p:cNvCxnSpPr>
            <a:cxnSpLocks/>
          </p:cNvCxnSpPr>
          <p:nvPr/>
        </p:nvCxnSpPr>
        <p:spPr>
          <a:xfrm flipH="1">
            <a:off x="2062925" y="2592284"/>
            <a:ext cx="1176528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7C1AF380-E975-4CC8-A725-AC49440107B3}"/>
              </a:ext>
            </a:extLst>
          </p:cNvPr>
          <p:cNvCxnSpPr>
            <a:cxnSpLocks/>
          </p:cNvCxnSpPr>
          <p:nvPr/>
        </p:nvCxnSpPr>
        <p:spPr>
          <a:xfrm flipH="1">
            <a:off x="2062925" y="3750524"/>
            <a:ext cx="1176528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직선 화살표 연결선 138">
            <a:extLst>
              <a:ext uri="{FF2B5EF4-FFF2-40B4-BE49-F238E27FC236}">
                <a16:creationId xmlns:a16="http://schemas.microsoft.com/office/drawing/2014/main" id="{2A848E62-66AF-44B2-9321-A01AF1350587}"/>
              </a:ext>
            </a:extLst>
          </p:cNvPr>
          <p:cNvCxnSpPr>
            <a:cxnSpLocks/>
          </p:cNvCxnSpPr>
          <p:nvPr/>
        </p:nvCxnSpPr>
        <p:spPr>
          <a:xfrm flipH="1">
            <a:off x="2077575" y="4957532"/>
            <a:ext cx="1161878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D10624DE-88D3-4E64-AFEA-2F284E23FE99}"/>
                  </a:ext>
                </a:extLst>
              </p:cNvPr>
              <p:cNvSpPr txBox="1"/>
              <p:nvPr/>
            </p:nvSpPr>
            <p:spPr>
              <a:xfrm>
                <a:off x="2159145" y="2592283"/>
                <a:ext cx="108651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D10624DE-88D3-4E64-AFEA-2F284E23FE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9145" y="2592283"/>
                <a:ext cx="1086515" cy="369332"/>
              </a:xfrm>
              <a:prstGeom prst="rect">
                <a:avLst/>
              </a:prstGeom>
              <a:blipFill>
                <a:blip r:embed="rId16"/>
                <a:stretch>
                  <a:fillRect l="-1685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7B290A1E-9316-4DFD-8016-27FA2C26ACB5}"/>
                  </a:ext>
                </a:extLst>
              </p:cNvPr>
              <p:cNvSpPr txBox="1"/>
              <p:nvPr/>
            </p:nvSpPr>
            <p:spPr>
              <a:xfrm>
                <a:off x="2138288" y="3787402"/>
                <a:ext cx="110075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7B290A1E-9316-4DFD-8016-27FA2C26AC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8288" y="3787402"/>
                <a:ext cx="1100750" cy="369332"/>
              </a:xfrm>
              <a:prstGeom prst="rect">
                <a:avLst/>
              </a:prstGeom>
              <a:blipFill>
                <a:blip r:embed="rId17"/>
                <a:stretch>
                  <a:fillRect l="-1667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583959AC-9C74-4DC0-98F2-FE5DCC09C766}"/>
                  </a:ext>
                </a:extLst>
              </p:cNvPr>
              <p:cNvSpPr txBox="1"/>
              <p:nvPr/>
            </p:nvSpPr>
            <p:spPr>
              <a:xfrm>
                <a:off x="2138288" y="5005034"/>
                <a:ext cx="110075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583959AC-9C74-4DC0-98F2-FE5DCC09C7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8288" y="5005034"/>
                <a:ext cx="1100750" cy="369332"/>
              </a:xfrm>
              <a:prstGeom prst="rect">
                <a:avLst/>
              </a:prstGeom>
              <a:blipFill>
                <a:blip r:embed="rId18"/>
                <a:stretch>
                  <a:fillRect l="-1667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09207841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Softmax with Loss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 구현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543BDF-4210-431D-B6C3-69F3DD7C8AC2}"/>
              </a:ext>
            </a:extLst>
          </p:cNvPr>
          <p:cNvSpPr txBox="1"/>
          <p:nvPr/>
        </p:nvSpPr>
        <p:spPr>
          <a:xfrm>
            <a:off x="682752" y="999744"/>
            <a:ext cx="8600431" cy="5262979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def softmax(x):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if x.ndim == 2: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x = x.T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x = x - np.max(x, axis=0)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y = np.exp(x) / np.sum(np.exp(x), axis=0)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return y.T 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x = x - np.max(x) 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오버플로 대책</a:t>
            </a:r>
          </a:p>
          <a:p>
            <a:pPr algn="l"/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return np.exp(x) / np.sum(np.exp(x))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def cross_entropy_error(y, t):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if y.ndim == 1: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t = t.reshape(1, t.size)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y = y.reshape(1, y.size)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훈련 데이터가 원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핫 벡터라면 정답 레이블의 인덱스로 반환</a:t>
            </a:r>
          </a:p>
          <a:p>
            <a:pPr algn="l"/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if t.size == y.size: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t = t.argmax(axis=1)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 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batch_size = y.shape[0]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return -np.sum(np.log(y[np.arange(batch_size), t] + 1e-7)) / batch_size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4509588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Softmax with Loss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 구현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543BDF-4210-431D-B6C3-69F3DD7C8AC2}"/>
              </a:ext>
            </a:extLst>
          </p:cNvPr>
          <p:cNvSpPr txBox="1"/>
          <p:nvPr/>
        </p:nvSpPr>
        <p:spPr>
          <a:xfrm>
            <a:off x="330414" y="829088"/>
            <a:ext cx="7497565" cy="3139321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def cross_entropy_error(y, t):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if y.ndim == 1: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t = t.reshape(1, t.size)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y = y.reshape(1, y.size)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# 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훈련 데이터가 원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-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핫 벡터라면 정답 레이블의 인덱스로 반환</a:t>
            </a:r>
          </a:p>
          <a:p>
            <a:pPr algn="l"/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if t.size == y.size: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t = t.argmax(axis=1)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     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batch_size = y.shape[0]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return -np.sum(np.log(y[np.arange(2), t] + 1e-7)) / 2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BCAE63A-0796-4BC1-AB68-7ADA4590D754}"/>
                  </a:ext>
                </a:extLst>
              </p:cNvPr>
              <p:cNvSpPr txBox="1"/>
              <p:nvPr/>
            </p:nvSpPr>
            <p:spPr>
              <a:xfrm>
                <a:off x="960539" y="4125568"/>
                <a:ext cx="2337498" cy="10382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⁡(</m:t>
                          </m:r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BCAE63A-0796-4BC1-AB68-7ADA4590D7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539" y="4125568"/>
                <a:ext cx="2337498" cy="10382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3761843-CCE8-4533-B9B7-1494C880E698}"/>
                  </a:ext>
                </a:extLst>
              </p:cNvPr>
              <p:cNvSpPr txBox="1"/>
              <p:nvPr/>
            </p:nvSpPr>
            <p:spPr>
              <a:xfrm>
                <a:off x="3913464" y="4460051"/>
                <a:ext cx="592136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func>
                        <m:func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func>
                        <m:func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func>
                            <m:func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func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3761843-CCE8-4533-B9B7-1494C880E6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3464" y="4460051"/>
                <a:ext cx="5921365" cy="369332"/>
              </a:xfrm>
              <a:prstGeom prst="rect">
                <a:avLst/>
              </a:prstGeom>
              <a:blipFill>
                <a:blip r:embed="rId4"/>
                <a:stretch>
                  <a:fillRect r="-309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직사각형 3">
            <a:extLst>
              <a:ext uri="{FF2B5EF4-FFF2-40B4-BE49-F238E27FC236}">
                <a16:creationId xmlns:a16="http://schemas.microsoft.com/office/drawing/2014/main" id="{4BEAD7AE-6012-48F9-9CE9-298DE2AA2E32}"/>
              </a:ext>
            </a:extLst>
          </p:cNvPr>
          <p:cNvSpPr/>
          <p:nvPr/>
        </p:nvSpPr>
        <p:spPr>
          <a:xfrm>
            <a:off x="3913464" y="5533198"/>
            <a:ext cx="844550" cy="36933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70A5AFD-2C92-403F-B7A7-DF94D6707B21}"/>
              </a:ext>
            </a:extLst>
          </p:cNvPr>
          <p:cNvSpPr/>
          <p:nvPr/>
        </p:nvSpPr>
        <p:spPr>
          <a:xfrm>
            <a:off x="4758014" y="5533198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9509004-3F9E-4154-B8B9-07DA6E7D1D76}"/>
              </a:ext>
            </a:extLst>
          </p:cNvPr>
          <p:cNvSpPr/>
          <p:nvPr/>
        </p:nvSpPr>
        <p:spPr>
          <a:xfrm>
            <a:off x="5594147" y="5533198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DE51390-3399-4844-8BC5-E435997ED46C}"/>
              </a:ext>
            </a:extLst>
          </p:cNvPr>
          <p:cNvSpPr/>
          <p:nvPr/>
        </p:nvSpPr>
        <p:spPr>
          <a:xfrm>
            <a:off x="7115947" y="5526951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3E371F1-2198-4EC6-82FF-274716574946}"/>
              </a:ext>
            </a:extLst>
          </p:cNvPr>
          <p:cNvSpPr/>
          <p:nvPr/>
        </p:nvSpPr>
        <p:spPr>
          <a:xfrm>
            <a:off x="7960497" y="5526951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A0D709B-2CE2-4659-B936-0D5C40911ED2}"/>
              </a:ext>
            </a:extLst>
          </p:cNvPr>
          <p:cNvSpPr/>
          <p:nvPr/>
        </p:nvSpPr>
        <p:spPr>
          <a:xfrm>
            <a:off x="8805047" y="5526951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C2C476-6EF8-441B-95D0-982F77D34410}"/>
              </a:ext>
            </a:extLst>
          </p:cNvPr>
          <p:cNvSpPr txBox="1"/>
          <p:nvPr/>
        </p:nvSpPr>
        <p:spPr>
          <a:xfrm>
            <a:off x="5037630" y="616663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08BC427-9B0F-4F56-AD37-5C9C86888BE6}"/>
              </a:ext>
            </a:extLst>
          </p:cNvPr>
          <p:cNvSpPr txBox="1"/>
          <p:nvPr/>
        </p:nvSpPr>
        <p:spPr>
          <a:xfrm>
            <a:off x="8205480" y="627009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0737CDB-9CD1-4F70-9BC7-FF15152A8610}"/>
              </a:ext>
            </a:extLst>
          </p:cNvPr>
          <p:cNvSpPr/>
          <p:nvPr/>
        </p:nvSpPr>
        <p:spPr>
          <a:xfrm>
            <a:off x="3913464" y="5907011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AF94725-F4C6-47A2-9A76-9DBE1084BD99}"/>
              </a:ext>
            </a:extLst>
          </p:cNvPr>
          <p:cNvSpPr/>
          <p:nvPr/>
        </p:nvSpPr>
        <p:spPr>
          <a:xfrm>
            <a:off x="4758014" y="5907011"/>
            <a:ext cx="844550" cy="36933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506FE60-8401-497F-B5D1-7C7F35A89292}"/>
              </a:ext>
            </a:extLst>
          </p:cNvPr>
          <p:cNvSpPr/>
          <p:nvPr/>
        </p:nvSpPr>
        <p:spPr>
          <a:xfrm>
            <a:off x="5594147" y="5907011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1F59250-6E85-46CE-BEE9-9C4460F2EB35}"/>
              </a:ext>
            </a:extLst>
          </p:cNvPr>
          <p:cNvSpPr/>
          <p:nvPr/>
        </p:nvSpPr>
        <p:spPr>
          <a:xfrm>
            <a:off x="7115947" y="5900764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3F9411D-18A5-4B8A-A20A-0EAF326C047B}"/>
              </a:ext>
            </a:extLst>
          </p:cNvPr>
          <p:cNvSpPr/>
          <p:nvPr/>
        </p:nvSpPr>
        <p:spPr>
          <a:xfrm>
            <a:off x="7960497" y="5900764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E5DE745-2AC3-4882-A88F-57ADA5A2E0EF}"/>
              </a:ext>
            </a:extLst>
          </p:cNvPr>
          <p:cNvSpPr/>
          <p:nvPr/>
        </p:nvSpPr>
        <p:spPr>
          <a:xfrm>
            <a:off x="8805047" y="5900764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1397358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Softmax with Loss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 구현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543BDF-4210-431D-B6C3-69F3DD7C8AC2}"/>
              </a:ext>
            </a:extLst>
          </p:cNvPr>
          <p:cNvSpPr txBox="1"/>
          <p:nvPr/>
        </p:nvSpPr>
        <p:spPr>
          <a:xfrm>
            <a:off x="682752" y="999744"/>
            <a:ext cx="6356227" cy="427809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class SoftmaxWithLoss: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__init__(self):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self.loss = None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self.y = None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self.t = None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forward(self, x, t):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self.t = t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self.y = softmax(x)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print(self.y)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self.loss = cross_entropy_error(self.y, self.t)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return self.loss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backward(self, dout=1):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batch_size = self.t.shape[0]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dx = (self.y - self.t) / batch_size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return dx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9860875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3542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계산그래프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연쇄법칙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5.7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오차역전파법 구현하기 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endParaRPr kumimoji="0" lang="ko-KR" altLang="en-US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오차역전파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172553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5.7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오차역전파법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신경망 학습 전체 그림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3781F0D-5759-4198-9CB1-5626E6DB2F96}"/>
              </a:ext>
            </a:extLst>
          </p:cNvPr>
          <p:cNvSpPr txBox="1"/>
          <p:nvPr/>
        </p:nvSpPr>
        <p:spPr>
          <a:xfrm>
            <a:off x="1054608" y="1414272"/>
            <a:ext cx="3102131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단계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미니배치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단계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기울기 산출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단계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매개변수 갱신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단계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반복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1~3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단계를 반복한다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6502504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5.7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오차역전파법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신경망 학습 전체 그림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5B0D2B-1409-434D-B920-8A7744BE08E6}"/>
              </a:ext>
            </a:extLst>
          </p:cNvPr>
          <p:cNvSpPr txBox="1"/>
          <p:nvPr/>
        </p:nvSpPr>
        <p:spPr>
          <a:xfrm>
            <a:off x="4930352" y="1021571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(784, 50)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A08643-DB62-4EF9-A746-16D15222482B}"/>
              </a:ext>
            </a:extLst>
          </p:cNvPr>
          <p:cNvSpPr txBox="1"/>
          <p:nvPr/>
        </p:nvSpPr>
        <p:spPr>
          <a:xfrm>
            <a:off x="4966248" y="1614696"/>
            <a:ext cx="5533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(50,)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5DA3EA-586A-4778-B30D-EA3EFF7ADD22}"/>
              </a:ext>
            </a:extLst>
          </p:cNvPr>
          <p:cNvSpPr txBox="1"/>
          <p:nvPr/>
        </p:nvSpPr>
        <p:spPr>
          <a:xfrm>
            <a:off x="4477160" y="2100112"/>
            <a:ext cx="7745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(50, 10)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70CFCF4-F9CD-475D-8E47-D8AB8218F719}"/>
              </a:ext>
            </a:extLst>
          </p:cNvPr>
          <p:cNvSpPr txBox="1"/>
          <p:nvPr/>
        </p:nvSpPr>
        <p:spPr>
          <a:xfrm>
            <a:off x="4517543" y="2560737"/>
            <a:ext cx="5533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05DBDA4-9369-4030-9C62-E48505E0D78B}"/>
              </a:ext>
            </a:extLst>
          </p:cNvPr>
          <p:cNvSpPr/>
          <p:nvPr/>
        </p:nvSpPr>
        <p:spPr>
          <a:xfrm>
            <a:off x="585313" y="1688277"/>
            <a:ext cx="1368553" cy="29563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TwoLayerNet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0BC208E-FCEA-40D6-8489-9954CE7210BA}"/>
              </a:ext>
            </a:extLst>
          </p:cNvPr>
          <p:cNvSpPr/>
          <p:nvPr/>
        </p:nvSpPr>
        <p:spPr>
          <a:xfrm>
            <a:off x="585313" y="1990195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self.params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E86DAAC-7E9C-4075-97C1-393F8B812ECE}"/>
              </a:ext>
            </a:extLst>
          </p:cNvPr>
          <p:cNvSpPr/>
          <p:nvPr/>
        </p:nvSpPr>
        <p:spPr>
          <a:xfrm>
            <a:off x="585313" y="2292113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self.layers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C06CCED-ED7D-4BC7-B5C5-57D6E02C898E}"/>
              </a:ext>
            </a:extLst>
          </p:cNvPr>
          <p:cNvSpPr/>
          <p:nvPr/>
        </p:nvSpPr>
        <p:spPr>
          <a:xfrm>
            <a:off x="2626247" y="1453162"/>
            <a:ext cx="632675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'W1'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4575AA0-DF37-453F-9B51-27D1567A7369}"/>
              </a:ext>
            </a:extLst>
          </p:cNvPr>
          <p:cNvSpPr/>
          <p:nvPr/>
        </p:nvSpPr>
        <p:spPr>
          <a:xfrm>
            <a:off x="2626247" y="1682002"/>
            <a:ext cx="632675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'b1'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071744F-ABF1-4721-AB09-BA73085E3ABA}"/>
              </a:ext>
            </a:extLst>
          </p:cNvPr>
          <p:cNvSpPr/>
          <p:nvPr/>
        </p:nvSpPr>
        <p:spPr>
          <a:xfrm>
            <a:off x="2626247" y="1910842"/>
            <a:ext cx="632675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'W2'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1165293-1C4A-4B4D-8236-33349E282947}"/>
              </a:ext>
            </a:extLst>
          </p:cNvPr>
          <p:cNvSpPr/>
          <p:nvPr/>
        </p:nvSpPr>
        <p:spPr>
          <a:xfrm>
            <a:off x="2626247" y="2139682"/>
            <a:ext cx="632675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'b1'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B14FAC7B-7455-4E08-BBC8-6779F50ABD35}"/>
              </a:ext>
            </a:extLst>
          </p:cNvPr>
          <p:cNvCxnSpPr>
            <a:stCxn id="17" idx="3"/>
            <a:endCxn id="7" idx="1"/>
          </p:cNvCxnSpPr>
          <p:nvPr/>
        </p:nvCxnSpPr>
        <p:spPr>
          <a:xfrm flipV="1">
            <a:off x="1953866" y="1569826"/>
            <a:ext cx="672381" cy="5681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196" name="그룹 7195">
            <a:extLst>
              <a:ext uri="{FF2B5EF4-FFF2-40B4-BE49-F238E27FC236}">
                <a16:creationId xmlns:a16="http://schemas.microsoft.com/office/drawing/2014/main" id="{03F18CBA-EDA6-408A-8EE6-F84630908950}"/>
              </a:ext>
            </a:extLst>
          </p:cNvPr>
          <p:cNvGrpSpPr/>
          <p:nvPr/>
        </p:nvGrpSpPr>
        <p:grpSpPr>
          <a:xfrm>
            <a:off x="3846727" y="1034980"/>
            <a:ext cx="1135226" cy="619214"/>
            <a:chOff x="4725838" y="932688"/>
            <a:chExt cx="1542288" cy="841248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FDDC16E8-5132-4D4F-B66F-253F7B759746}"/>
                </a:ext>
              </a:extLst>
            </p:cNvPr>
            <p:cNvSpPr/>
            <p:nvPr/>
          </p:nvSpPr>
          <p:spPr>
            <a:xfrm>
              <a:off x="4725838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77EFC36-FDC4-4EB8-811A-A10077508B3C}"/>
                </a:ext>
              </a:extLst>
            </p:cNvPr>
            <p:cNvSpPr/>
            <p:nvPr/>
          </p:nvSpPr>
          <p:spPr>
            <a:xfrm>
              <a:off x="4866046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42159534-6C5E-4A11-80A3-3EF630FF9698}"/>
                </a:ext>
              </a:extLst>
            </p:cNvPr>
            <p:cNvSpPr/>
            <p:nvPr/>
          </p:nvSpPr>
          <p:spPr>
            <a:xfrm>
              <a:off x="5006254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BB2340F2-0FC1-48A5-A967-992E7597F20D}"/>
                </a:ext>
              </a:extLst>
            </p:cNvPr>
            <p:cNvSpPr/>
            <p:nvPr/>
          </p:nvSpPr>
          <p:spPr>
            <a:xfrm>
              <a:off x="5146462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29C71161-E64C-4EB4-A651-F8BB4CC1A253}"/>
                </a:ext>
              </a:extLst>
            </p:cNvPr>
            <p:cNvSpPr/>
            <p:nvPr/>
          </p:nvSpPr>
          <p:spPr>
            <a:xfrm>
              <a:off x="5286670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C71EB223-9F5F-4A3F-A236-E991EBF0EDAB}"/>
                </a:ext>
              </a:extLst>
            </p:cNvPr>
            <p:cNvSpPr/>
            <p:nvPr/>
          </p:nvSpPr>
          <p:spPr>
            <a:xfrm>
              <a:off x="5426878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07493BD2-2477-4DBD-B8A6-DEE58B23AD6A}"/>
                </a:ext>
              </a:extLst>
            </p:cNvPr>
            <p:cNvSpPr/>
            <p:nvPr/>
          </p:nvSpPr>
          <p:spPr>
            <a:xfrm>
              <a:off x="5567086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B9E6C1AD-5266-46C4-B093-A24C4FA2D528}"/>
                </a:ext>
              </a:extLst>
            </p:cNvPr>
            <p:cNvSpPr/>
            <p:nvPr/>
          </p:nvSpPr>
          <p:spPr>
            <a:xfrm>
              <a:off x="5707294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54A9C219-4455-4E05-81E4-953675332E0F}"/>
                </a:ext>
              </a:extLst>
            </p:cNvPr>
            <p:cNvSpPr/>
            <p:nvPr/>
          </p:nvSpPr>
          <p:spPr>
            <a:xfrm>
              <a:off x="5847502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49D79FD5-5480-4487-9C50-F10B6C8EBE56}"/>
                </a:ext>
              </a:extLst>
            </p:cNvPr>
            <p:cNvSpPr/>
            <p:nvPr/>
          </p:nvSpPr>
          <p:spPr>
            <a:xfrm>
              <a:off x="5987710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9D723FE1-4EB4-45A8-8FEA-26CC60EFFD84}"/>
                </a:ext>
              </a:extLst>
            </p:cNvPr>
            <p:cNvSpPr/>
            <p:nvPr/>
          </p:nvSpPr>
          <p:spPr>
            <a:xfrm>
              <a:off x="6127918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5A0E44BC-0894-47CA-AFAF-659E96CFF0E4}"/>
                </a:ext>
              </a:extLst>
            </p:cNvPr>
            <p:cNvSpPr/>
            <p:nvPr/>
          </p:nvSpPr>
          <p:spPr>
            <a:xfrm>
              <a:off x="4725838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B300F11B-4D39-42AF-8259-69D0203B0DCD}"/>
                </a:ext>
              </a:extLst>
            </p:cNvPr>
            <p:cNvSpPr/>
            <p:nvPr/>
          </p:nvSpPr>
          <p:spPr>
            <a:xfrm>
              <a:off x="4866046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DBFA0881-C800-45F1-B4F6-DA5E7EF8AE16}"/>
                </a:ext>
              </a:extLst>
            </p:cNvPr>
            <p:cNvSpPr/>
            <p:nvPr/>
          </p:nvSpPr>
          <p:spPr>
            <a:xfrm>
              <a:off x="5006254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639EE996-3E4B-47EC-BCFB-9EC5F28FB5A4}"/>
                </a:ext>
              </a:extLst>
            </p:cNvPr>
            <p:cNvSpPr/>
            <p:nvPr/>
          </p:nvSpPr>
          <p:spPr>
            <a:xfrm>
              <a:off x="5146462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B1ABFF37-1FE5-4240-AA9D-0A040DCA2F22}"/>
                </a:ext>
              </a:extLst>
            </p:cNvPr>
            <p:cNvSpPr/>
            <p:nvPr/>
          </p:nvSpPr>
          <p:spPr>
            <a:xfrm>
              <a:off x="5286670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7B66B1A3-BE5F-446A-99AF-61B1767D4DE4}"/>
                </a:ext>
              </a:extLst>
            </p:cNvPr>
            <p:cNvSpPr/>
            <p:nvPr/>
          </p:nvSpPr>
          <p:spPr>
            <a:xfrm>
              <a:off x="5426878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3E8DF0F4-799E-4ECE-9325-2FE6EE2B7C7D}"/>
                </a:ext>
              </a:extLst>
            </p:cNvPr>
            <p:cNvSpPr/>
            <p:nvPr/>
          </p:nvSpPr>
          <p:spPr>
            <a:xfrm>
              <a:off x="5567086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D240C75A-4EAD-4D18-81B6-AAEC2C815D1A}"/>
                </a:ext>
              </a:extLst>
            </p:cNvPr>
            <p:cNvSpPr/>
            <p:nvPr/>
          </p:nvSpPr>
          <p:spPr>
            <a:xfrm>
              <a:off x="5707294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F8280BAA-CC5D-4C89-AC08-BB467E3C524B}"/>
                </a:ext>
              </a:extLst>
            </p:cNvPr>
            <p:cNvSpPr/>
            <p:nvPr/>
          </p:nvSpPr>
          <p:spPr>
            <a:xfrm>
              <a:off x="5847502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FF8A4096-C199-4A2F-82A2-1012243AFBB8}"/>
                </a:ext>
              </a:extLst>
            </p:cNvPr>
            <p:cNvSpPr/>
            <p:nvPr/>
          </p:nvSpPr>
          <p:spPr>
            <a:xfrm>
              <a:off x="5987710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12854877-BB15-46BD-BE6C-553CB8FB3134}"/>
                </a:ext>
              </a:extLst>
            </p:cNvPr>
            <p:cNvSpPr/>
            <p:nvPr/>
          </p:nvSpPr>
          <p:spPr>
            <a:xfrm>
              <a:off x="6127918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A5076E5B-2EE7-4A2A-90C7-6F9498E93472}"/>
                </a:ext>
              </a:extLst>
            </p:cNvPr>
            <p:cNvSpPr/>
            <p:nvPr/>
          </p:nvSpPr>
          <p:spPr>
            <a:xfrm>
              <a:off x="4725838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643D1F72-9526-4EC3-B272-99C2A84F0BEE}"/>
                </a:ext>
              </a:extLst>
            </p:cNvPr>
            <p:cNvSpPr/>
            <p:nvPr/>
          </p:nvSpPr>
          <p:spPr>
            <a:xfrm>
              <a:off x="4866046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0D7330F5-30A8-418B-ADC0-58630FD5316C}"/>
                </a:ext>
              </a:extLst>
            </p:cNvPr>
            <p:cNvSpPr/>
            <p:nvPr/>
          </p:nvSpPr>
          <p:spPr>
            <a:xfrm>
              <a:off x="5006254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C2EDAD20-09B8-4122-8B1E-FE7E5FF44D38}"/>
                </a:ext>
              </a:extLst>
            </p:cNvPr>
            <p:cNvSpPr/>
            <p:nvPr/>
          </p:nvSpPr>
          <p:spPr>
            <a:xfrm>
              <a:off x="5146462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58C9FD58-7D22-436E-A2E9-2D0F2E34C8E7}"/>
                </a:ext>
              </a:extLst>
            </p:cNvPr>
            <p:cNvSpPr/>
            <p:nvPr/>
          </p:nvSpPr>
          <p:spPr>
            <a:xfrm>
              <a:off x="5286670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54004959-FE42-403F-AC9F-C85E86F4E34E}"/>
                </a:ext>
              </a:extLst>
            </p:cNvPr>
            <p:cNvSpPr/>
            <p:nvPr/>
          </p:nvSpPr>
          <p:spPr>
            <a:xfrm>
              <a:off x="5426878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A892038D-CE6D-4F5E-8BC4-EF83A565A770}"/>
                </a:ext>
              </a:extLst>
            </p:cNvPr>
            <p:cNvSpPr/>
            <p:nvPr/>
          </p:nvSpPr>
          <p:spPr>
            <a:xfrm>
              <a:off x="5567086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7E8A5082-1551-4BD2-B0A3-D9F5616F7618}"/>
                </a:ext>
              </a:extLst>
            </p:cNvPr>
            <p:cNvSpPr/>
            <p:nvPr/>
          </p:nvSpPr>
          <p:spPr>
            <a:xfrm>
              <a:off x="5707294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849AF0DC-E293-4271-AC3D-28F2D5B84BDE}"/>
                </a:ext>
              </a:extLst>
            </p:cNvPr>
            <p:cNvSpPr/>
            <p:nvPr/>
          </p:nvSpPr>
          <p:spPr>
            <a:xfrm>
              <a:off x="5847502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33590FFE-EA9F-4796-A9BB-B0A21F9B3683}"/>
                </a:ext>
              </a:extLst>
            </p:cNvPr>
            <p:cNvSpPr/>
            <p:nvPr/>
          </p:nvSpPr>
          <p:spPr>
            <a:xfrm>
              <a:off x="5987710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BDB77665-689A-4E6A-8535-57E9F146CEC9}"/>
                </a:ext>
              </a:extLst>
            </p:cNvPr>
            <p:cNvSpPr/>
            <p:nvPr/>
          </p:nvSpPr>
          <p:spPr>
            <a:xfrm>
              <a:off x="6127918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820CFE4E-18DB-4CF8-9C33-5A3270D98BAB}"/>
                </a:ext>
              </a:extLst>
            </p:cNvPr>
            <p:cNvSpPr/>
            <p:nvPr/>
          </p:nvSpPr>
          <p:spPr>
            <a:xfrm>
              <a:off x="4725838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376A24E3-434A-4E2E-8893-72F7936E70B1}"/>
                </a:ext>
              </a:extLst>
            </p:cNvPr>
            <p:cNvSpPr/>
            <p:nvPr/>
          </p:nvSpPr>
          <p:spPr>
            <a:xfrm>
              <a:off x="4866046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B173843D-F645-4D6D-A886-596310CA3CE8}"/>
                </a:ext>
              </a:extLst>
            </p:cNvPr>
            <p:cNvSpPr/>
            <p:nvPr/>
          </p:nvSpPr>
          <p:spPr>
            <a:xfrm>
              <a:off x="5006254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4BA82B62-F08F-4708-97AA-3855CAFD8D2A}"/>
                </a:ext>
              </a:extLst>
            </p:cNvPr>
            <p:cNvSpPr/>
            <p:nvPr/>
          </p:nvSpPr>
          <p:spPr>
            <a:xfrm>
              <a:off x="5146462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CE3384B2-1756-4726-B56A-B3028C1601B0}"/>
                </a:ext>
              </a:extLst>
            </p:cNvPr>
            <p:cNvSpPr/>
            <p:nvPr/>
          </p:nvSpPr>
          <p:spPr>
            <a:xfrm>
              <a:off x="5286670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CE9C9B0C-BB74-4EEB-A38C-36D55C8AD1B7}"/>
                </a:ext>
              </a:extLst>
            </p:cNvPr>
            <p:cNvSpPr/>
            <p:nvPr/>
          </p:nvSpPr>
          <p:spPr>
            <a:xfrm>
              <a:off x="5426878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525F4450-280E-4F17-8AF1-EEDAE7910804}"/>
                </a:ext>
              </a:extLst>
            </p:cNvPr>
            <p:cNvSpPr/>
            <p:nvPr/>
          </p:nvSpPr>
          <p:spPr>
            <a:xfrm>
              <a:off x="5567086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3361BADA-F30B-4D5B-B0E6-EC326F30E836}"/>
                </a:ext>
              </a:extLst>
            </p:cNvPr>
            <p:cNvSpPr/>
            <p:nvPr/>
          </p:nvSpPr>
          <p:spPr>
            <a:xfrm>
              <a:off x="5707294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4C8AE97A-16F8-4E5C-B83F-0482E21591F4}"/>
                </a:ext>
              </a:extLst>
            </p:cNvPr>
            <p:cNvSpPr/>
            <p:nvPr/>
          </p:nvSpPr>
          <p:spPr>
            <a:xfrm>
              <a:off x="5847502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54E5F783-E7F6-47A1-BA35-0B06FBFCC22E}"/>
                </a:ext>
              </a:extLst>
            </p:cNvPr>
            <p:cNvSpPr/>
            <p:nvPr/>
          </p:nvSpPr>
          <p:spPr>
            <a:xfrm>
              <a:off x="5987710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066900F3-96C7-4E31-885A-BE823DF9FBF4}"/>
                </a:ext>
              </a:extLst>
            </p:cNvPr>
            <p:cNvSpPr/>
            <p:nvPr/>
          </p:nvSpPr>
          <p:spPr>
            <a:xfrm>
              <a:off x="6127918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E5C18D67-113D-4DF3-83CD-42F57F37B755}"/>
                </a:ext>
              </a:extLst>
            </p:cNvPr>
            <p:cNvSpPr/>
            <p:nvPr/>
          </p:nvSpPr>
          <p:spPr>
            <a:xfrm>
              <a:off x="4725838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4B1F915B-4A00-4B93-ACB3-7FA7067F3A24}"/>
                </a:ext>
              </a:extLst>
            </p:cNvPr>
            <p:cNvSpPr/>
            <p:nvPr/>
          </p:nvSpPr>
          <p:spPr>
            <a:xfrm>
              <a:off x="4866046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2C70ED43-CC0C-4142-A3AC-D5A2233177FE}"/>
                </a:ext>
              </a:extLst>
            </p:cNvPr>
            <p:cNvSpPr/>
            <p:nvPr/>
          </p:nvSpPr>
          <p:spPr>
            <a:xfrm>
              <a:off x="5006254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68902836-94F9-4E03-89AB-94A53E7902BB}"/>
                </a:ext>
              </a:extLst>
            </p:cNvPr>
            <p:cNvSpPr/>
            <p:nvPr/>
          </p:nvSpPr>
          <p:spPr>
            <a:xfrm>
              <a:off x="5146462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4940D687-24BD-4FD8-B8A2-F005DF6BFDF3}"/>
                </a:ext>
              </a:extLst>
            </p:cNvPr>
            <p:cNvSpPr/>
            <p:nvPr/>
          </p:nvSpPr>
          <p:spPr>
            <a:xfrm>
              <a:off x="5286670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C62635A9-EFEF-454A-8514-9A67E7292704}"/>
                </a:ext>
              </a:extLst>
            </p:cNvPr>
            <p:cNvSpPr/>
            <p:nvPr/>
          </p:nvSpPr>
          <p:spPr>
            <a:xfrm>
              <a:off x="5426878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0BA2F0C9-5C3F-4886-BC2B-376BCB5F249C}"/>
                </a:ext>
              </a:extLst>
            </p:cNvPr>
            <p:cNvSpPr/>
            <p:nvPr/>
          </p:nvSpPr>
          <p:spPr>
            <a:xfrm>
              <a:off x="5567086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3A51C23C-BD0F-4D32-AD03-EADF4F36696B}"/>
                </a:ext>
              </a:extLst>
            </p:cNvPr>
            <p:cNvSpPr/>
            <p:nvPr/>
          </p:nvSpPr>
          <p:spPr>
            <a:xfrm>
              <a:off x="5707294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787BAFF6-0779-45E4-95FD-BEB21B5DBE15}"/>
                </a:ext>
              </a:extLst>
            </p:cNvPr>
            <p:cNvSpPr/>
            <p:nvPr/>
          </p:nvSpPr>
          <p:spPr>
            <a:xfrm>
              <a:off x="5847502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48E63491-D5E9-4610-9DE4-CBE736A523C0}"/>
                </a:ext>
              </a:extLst>
            </p:cNvPr>
            <p:cNvSpPr/>
            <p:nvPr/>
          </p:nvSpPr>
          <p:spPr>
            <a:xfrm>
              <a:off x="5987710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62C41E25-83FE-4C7F-8996-899D39330198}"/>
                </a:ext>
              </a:extLst>
            </p:cNvPr>
            <p:cNvSpPr/>
            <p:nvPr/>
          </p:nvSpPr>
          <p:spPr>
            <a:xfrm>
              <a:off x="6127918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6E4A3379-751A-4AB1-AF39-F780F2E525F8}"/>
                </a:ext>
              </a:extLst>
            </p:cNvPr>
            <p:cNvSpPr/>
            <p:nvPr/>
          </p:nvSpPr>
          <p:spPr>
            <a:xfrm>
              <a:off x="4725838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D279715-8C6A-4F71-B033-7CE2969A4ADD}"/>
                </a:ext>
              </a:extLst>
            </p:cNvPr>
            <p:cNvSpPr/>
            <p:nvPr/>
          </p:nvSpPr>
          <p:spPr>
            <a:xfrm>
              <a:off x="4866046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A6ABFB7E-BA8C-4992-AF74-B8CBDEC2596E}"/>
                </a:ext>
              </a:extLst>
            </p:cNvPr>
            <p:cNvSpPr/>
            <p:nvPr/>
          </p:nvSpPr>
          <p:spPr>
            <a:xfrm>
              <a:off x="5006254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21395C40-C283-4061-B5FB-7A64946E1AEB}"/>
                </a:ext>
              </a:extLst>
            </p:cNvPr>
            <p:cNvSpPr/>
            <p:nvPr/>
          </p:nvSpPr>
          <p:spPr>
            <a:xfrm>
              <a:off x="5146462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2AB7CC19-8668-4E60-B157-BE687DCBEC4C}"/>
                </a:ext>
              </a:extLst>
            </p:cNvPr>
            <p:cNvSpPr/>
            <p:nvPr/>
          </p:nvSpPr>
          <p:spPr>
            <a:xfrm>
              <a:off x="5286670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598D0E07-FB50-44FE-89CE-B2DA63100B82}"/>
                </a:ext>
              </a:extLst>
            </p:cNvPr>
            <p:cNvSpPr/>
            <p:nvPr/>
          </p:nvSpPr>
          <p:spPr>
            <a:xfrm>
              <a:off x="5426878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1F640AD5-B9A9-46E5-AA32-EAC2B0FEF871}"/>
                </a:ext>
              </a:extLst>
            </p:cNvPr>
            <p:cNvSpPr/>
            <p:nvPr/>
          </p:nvSpPr>
          <p:spPr>
            <a:xfrm>
              <a:off x="5567086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88BE7913-0950-427A-B68E-E57CBD9F52D4}"/>
                </a:ext>
              </a:extLst>
            </p:cNvPr>
            <p:cNvSpPr/>
            <p:nvPr/>
          </p:nvSpPr>
          <p:spPr>
            <a:xfrm>
              <a:off x="5707294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C82F25BC-FC10-4B6A-93AC-60617F08734A}"/>
                </a:ext>
              </a:extLst>
            </p:cNvPr>
            <p:cNvSpPr/>
            <p:nvPr/>
          </p:nvSpPr>
          <p:spPr>
            <a:xfrm>
              <a:off x="5847502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888AC2B6-2422-4528-A734-1B162551D697}"/>
                </a:ext>
              </a:extLst>
            </p:cNvPr>
            <p:cNvSpPr/>
            <p:nvPr/>
          </p:nvSpPr>
          <p:spPr>
            <a:xfrm>
              <a:off x="5987710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308614A7-8406-4ADB-B3A9-C3A9687BD065}"/>
                </a:ext>
              </a:extLst>
            </p:cNvPr>
            <p:cNvSpPr/>
            <p:nvPr/>
          </p:nvSpPr>
          <p:spPr>
            <a:xfrm>
              <a:off x="6127918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B85AE941-912D-408B-9CB5-6D735930DDDC}"/>
              </a:ext>
            </a:extLst>
          </p:cNvPr>
          <p:cNvCxnSpPr>
            <a:cxnSpLocks/>
            <a:stCxn id="7" idx="3"/>
            <a:endCxn id="26" idx="1"/>
          </p:cNvCxnSpPr>
          <p:nvPr/>
        </p:nvCxnSpPr>
        <p:spPr>
          <a:xfrm flipV="1">
            <a:off x="3258922" y="1086581"/>
            <a:ext cx="587805" cy="4832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06" name="그룹 7205">
            <a:extLst>
              <a:ext uri="{FF2B5EF4-FFF2-40B4-BE49-F238E27FC236}">
                <a16:creationId xmlns:a16="http://schemas.microsoft.com/office/drawing/2014/main" id="{2A559A7A-BC75-410B-8A6C-80755D98FBA7}"/>
              </a:ext>
            </a:extLst>
          </p:cNvPr>
          <p:cNvGrpSpPr/>
          <p:nvPr/>
        </p:nvGrpSpPr>
        <p:grpSpPr>
          <a:xfrm>
            <a:off x="3846727" y="1750666"/>
            <a:ext cx="1135226" cy="103202"/>
            <a:chOff x="4725838" y="1905000"/>
            <a:chExt cx="1542288" cy="140208"/>
          </a:xfrm>
        </p:grpSpPr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B05D114B-C545-4C81-96EF-96C15B0FF098}"/>
                </a:ext>
              </a:extLst>
            </p:cNvPr>
            <p:cNvSpPr/>
            <p:nvPr/>
          </p:nvSpPr>
          <p:spPr>
            <a:xfrm>
              <a:off x="472583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C55CE7D4-5E31-49EF-A345-CFF52FEA3FC1}"/>
                </a:ext>
              </a:extLst>
            </p:cNvPr>
            <p:cNvSpPr/>
            <p:nvPr/>
          </p:nvSpPr>
          <p:spPr>
            <a:xfrm>
              <a:off x="4866046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C2789D24-0626-4A97-A5C3-62465C833F46}"/>
                </a:ext>
              </a:extLst>
            </p:cNvPr>
            <p:cNvSpPr/>
            <p:nvPr/>
          </p:nvSpPr>
          <p:spPr>
            <a:xfrm>
              <a:off x="5006254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2C222173-D41E-4F8F-864A-2EE06D5D6FA3}"/>
                </a:ext>
              </a:extLst>
            </p:cNvPr>
            <p:cNvSpPr/>
            <p:nvPr/>
          </p:nvSpPr>
          <p:spPr>
            <a:xfrm>
              <a:off x="5146462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96AD8987-D179-4F09-85CF-E9333AF7DB8E}"/>
                </a:ext>
              </a:extLst>
            </p:cNvPr>
            <p:cNvSpPr/>
            <p:nvPr/>
          </p:nvSpPr>
          <p:spPr>
            <a:xfrm>
              <a:off x="5286670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B807920B-69CE-4B99-BD84-A9BD10758722}"/>
                </a:ext>
              </a:extLst>
            </p:cNvPr>
            <p:cNvSpPr/>
            <p:nvPr/>
          </p:nvSpPr>
          <p:spPr>
            <a:xfrm>
              <a:off x="542687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45B35C26-6C5E-4F96-AFC0-1A53FA0E7F4C}"/>
                </a:ext>
              </a:extLst>
            </p:cNvPr>
            <p:cNvSpPr/>
            <p:nvPr/>
          </p:nvSpPr>
          <p:spPr>
            <a:xfrm>
              <a:off x="5567086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F8E566B6-21AA-415C-A000-9E6F3FB7E9DE}"/>
                </a:ext>
              </a:extLst>
            </p:cNvPr>
            <p:cNvSpPr/>
            <p:nvPr/>
          </p:nvSpPr>
          <p:spPr>
            <a:xfrm>
              <a:off x="5707294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0B07C104-B486-4697-B398-5D3D79DA4ACC}"/>
                </a:ext>
              </a:extLst>
            </p:cNvPr>
            <p:cNvSpPr/>
            <p:nvPr/>
          </p:nvSpPr>
          <p:spPr>
            <a:xfrm>
              <a:off x="5847502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B6C73ED6-C9F1-4046-9C7A-E858460AEE1B}"/>
                </a:ext>
              </a:extLst>
            </p:cNvPr>
            <p:cNvSpPr/>
            <p:nvPr/>
          </p:nvSpPr>
          <p:spPr>
            <a:xfrm>
              <a:off x="5987710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85E8104E-308A-4837-B156-9345CB2D00F8}"/>
                </a:ext>
              </a:extLst>
            </p:cNvPr>
            <p:cNvSpPr/>
            <p:nvPr/>
          </p:nvSpPr>
          <p:spPr>
            <a:xfrm>
              <a:off x="612791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6C33799B-0DA5-4857-8DCF-1F4B5B943B69}"/>
              </a:ext>
            </a:extLst>
          </p:cNvPr>
          <p:cNvCxnSpPr>
            <a:cxnSpLocks/>
            <a:stCxn id="21" idx="3"/>
            <a:endCxn id="98" idx="1"/>
          </p:cNvCxnSpPr>
          <p:nvPr/>
        </p:nvCxnSpPr>
        <p:spPr>
          <a:xfrm>
            <a:off x="3258922" y="1798665"/>
            <a:ext cx="587805" cy="36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26" name="그룹 7225">
            <a:extLst>
              <a:ext uri="{FF2B5EF4-FFF2-40B4-BE49-F238E27FC236}">
                <a16:creationId xmlns:a16="http://schemas.microsoft.com/office/drawing/2014/main" id="{A2FC51D7-14EF-404B-829F-A4001289BC47}"/>
              </a:ext>
            </a:extLst>
          </p:cNvPr>
          <p:cNvGrpSpPr/>
          <p:nvPr/>
        </p:nvGrpSpPr>
        <p:grpSpPr>
          <a:xfrm>
            <a:off x="3846727" y="2033350"/>
            <a:ext cx="619214" cy="516012"/>
            <a:chOff x="3559357" y="1905334"/>
            <a:chExt cx="619214" cy="516012"/>
          </a:xfrm>
        </p:grpSpPr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8440835C-E6A1-4F3B-A7FA-3D2CD6EF91DB}"/>
                </a:ext>
              </a:extLst>
            </p:cNvPr>
            <p:cNvSpPr/>
            <p:nvPr/>
          </p:nvSpPr>
          <p:spPr>
            <a:xfrm>
              <a:off x="3559357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82BE6E8D-9D6B-46D9-9562-47E408960F7C}"/>
                </a:ext>
              </a:extLst>
            </p:cNvPr>
            <p:cNvSpPr/>
            <p:nvPr/>
          </p:nvSpPr>
          <p:spPr>
            <a:xfrm>
              <a:off x="3662559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3F710A9D-24A2-47B7-A899-DDD24610607B}"/>
                </a:ext>
              </a:extLst>
            </p:cNvPr>
            <p:cNvSpPr/>
            <p:nvPr/>
          </p:nvSpPr>
          <p:spPr>
            <a:xfrm>
              <a:off x="3765762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229B6CCE-25BB-406F-9DC4-DE45DEA660B4}"/>
                </a:ext>
              </a:extLst>
            </p:cNvPr>
            <p:cNvSpPr/>
            <p:nvPr/>
          </p:nvSpPr>
          <p:spPr>
            <a:xfrm>
              <a:off x="3868964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2A2963DD-DB50-4136-A432-8D2441405985}"/>
                </a:ext>
              </a:extLst>
            </p:cNvPr>
            <p:cNvSpPr/>
            <p:nvPr/>
          </p:nvSpPr>
          <p:spPr>
            <a:xfrm>
              <a:off x="3972167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6919F808-DE5F-4793-82D0-47A961DDD258}"/>
                </a:ext>
              </a:extLst>
            </p:cNvPr>
            <p:cNvSpPr/>
            <p:nvPr/>
          </p:nvSpPr>
          <p:spPr>
            <a:xfrm>
              <a:off x="4075369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B6F4D398-322C-4A24-B741-18B4C6272A38}"/>
                </a:ext>
              </a:extLst>
            </p:cNvPr>
            <p:cNvSpPr/>
            <p:nvPr/>
          </p:nvSpPr>
          <p:spPr>
            <a:xfrm>
              <a:off x="3559357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4D713616-EC39-445D-872E-FD93C0EB7DD4}"/>
                </a:ext>
              </a:extLst>
            </p:cNvPr>
            <p:cNvSpPr/>
            <p:nvPr/>
          </p:nvSpPr>
          <p:spPr>
            <a:xfrm>
              <a:off x="3662559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B82EE97F-8506-468F-B6E3-EB21646E5386}"/>
                </a:ext>
              </a:extLst>
            </p:cNvPr>
            <p:cNvSpPr/>
            <p:nvPr/>
          </p:nvSpPr>
          <p:spPr>
            <a:xfrm>
              <a:off x="3765762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6159A6DA-1CDF-493A-8B1C-D8616124453B}"/>
                </a:ext>
              </a:extLst>
            </p:cNvPr>
            <p:cNvSpPr/>
            <p:nvPr/>
          </p:nvSpPr>
          <p:spPr>
            <a:xfrm>
              <a:off x="3868964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5F25CD3E-4984-4E15-87C8-32CF84578C5C}"/>
                </a:ext>
              </a:extLst>
            </p:cNvPr>
            <p:cNvSpPr/>
            <p:nvPr/>
          </p:nvSpPr>
          <p:spPr>
            <a:xfrm>
              <a:off x="3972167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046DBDE4-8F3C-4C01-8C60-A25B2261DAAD}"/>
                </a:ext>
              </a:extLst>
            </p:cNvPr>
            <p:cNvSpPr/>
            <p:nvPr/>
          </p:nvSpPr>
          <p:spPr>
            <a:xfrm>
              <a:off x="4075369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C4964BCF-3ADB-4F8E-ACD2-FD0C86C1935F}"/>
                </a:ext>
              </a:extLst>
            </p:cNvPr>
            <p:cNvSpPr/>
            <p:nvPr/>
          </p:nvSpPr>
          <p:spPr>
            <a:xfrm>
              <a:off x="3559357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6D4FF72E-0937-475E-B10F-3F78839487D1}"/>
                </a:ext>
              </a:extLst>
            </p:cNvPr>
            <p:cNvSpPr/>
            <p:nvPr/>
          </p:nvSpPr>
          <p:spPr>
            <a:xfrm>
              <a:off x="3662559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2BB6AE22-305D-4985-ABC4-F277744A6A87}"/>
                </a:ext>
              </a:extLst>
            </p:cNvPr>
            <p:cNvSpPr/>
            <p:nvPr/>
          </p:nvSpPr>
          <p:spPr>
            <a:xfrm>
              <a:off x="3765762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07D60524-9E26-45C9-BEBA-AF2B16636262}"/>
                </a:ext>
              </a:extLst>
            </p:cNvPr>
            <p:cNvSpPr/>
            <p:nvPr/>
          </p:nvSpPr>
          <p:spPr>
            <a:xfrm>
              <a:off x="3868964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DEEB5A8A-C6B5-4F9A-99F1-49A55E1800F0}"/>
                </a:ext>
              </a:extLst>
            </p:cNvPr>
            <p:cNvSpPr/>
            <p:nvPr/>
          </p:nvSpPr>
          <p:spPr>
            <a:xfrm>
              <a:off x="3972167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FB4FB369-8B83-45C7-820D-877286730F15}"/>
                </a:ext>
              </a:extLst>
            </p:cNvPr>
            <p:cNvSpPr/>
            <p:nvPr/>
          </p:nvSpPr>
          <p:spPr>
            <a:xfrm>
              <a:off x="4075369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50F96D5C-5F82-4885-B5EB-326FDE00C85C}"/>
                </a:ext>
              </a:extLst>
            </p:cNvPr>
            <p:cNvSpPr/>
            <p:nvPr/>
          </p:nvSpPr>
          <p:spPr>
            <a:xfrm>
              <a:off x="3559357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3966E9B4-48B7-4875-8D5C-54D208BAFD93}"/>
                </a:ext>
              </a:extLst>
            </p:cNvPr>
            <p:cNvSpPr/>
            <p:nvPr/>
          </p:nvSpPr>
          <p:spPr>
            <a:xfrm>
              <a:off x="3662559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0EF52760-61E1-4EC4-AAB1-7FF19B85C89E}"/>
                </a:ext>
              </a:extLst>
            </p:cNvPr>
            <p:cNvSpPr/>
            <p:nvPr/>
          </p:nvSpPr>
          <p:spPr>
            <a:xfrm>
              <a:off x="3765762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036EA7D8-DEAA-4B35-BEE5-74102BF919ED}"/>
                </a:ext>
              </a:extLst>
            </p:cNvPr>
            <p:cNvSpPr/>
            <p:nvPr/>
          </p:nvSpPr>
          <p:spPr>
            <a:xfrm>
              <a:off x="3868964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D6AABC70-6141-426C-BF4A-B4D2161F0376}"/>
                </a:ext>
              </a:extLst>
            </p:cNvPr>
            <p:cNvSpPr/>
            <p:nvPr/>
          </p:nvSpPr>
          <p:spPr>
            <a:xfrm>
              <a:off x="3972167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80CC4982-ACF3-4196-BF9C-E787D2979DCB}"/>
                </a:ext>
              </a:extLst>
            </p:cNvPr>
            <p:cNvSpPr/>
            <p:nvPr/>
          </p:nvSpPr>
          <p:spPr>
            <a:xfrm>
              <a:off x="4075369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40C334E2-1293-4A80-A5A3-268804A4C47D}"/>
                </a:ext>
              </a:extLst>
            </p:cNvPr>
            <p:cNvSpPr/>
            <p:nvPr/>
          </p:nvSpPr>
          <p:spPr>
            <a:xfrm>
              <a:off x="3559357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B5DB49C4-B209-4A99-8835-9C17E3BA7911}"/>
                </a:ext>
              </a:extLst>
            </p:cNvPr>
            <p:cNvSpPr/>
            <p:nvPr/>
          </p:nvSpPr>
          <p:spPr>
            <a:xfrm>
              <a:off x="3662559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2C410123-4B90-46B8-848F-0B6E7B07E557}"/>
                </a:ext>
              </a:extLst>
            </p:cNvPr>
            <p:cNvSpPr/>
            <p:nvPr/>
          </p:nvSpPr>
          <p:spPr>
            <a:xfrm>
              <a:off x="3765762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47975E53-F2E7-472C-B172-B2B183B6C79C}"/>
                </a:ext>
              </a:extLst>
            </p:cNvPr>
            <p:cNvSpPr/>
            <p:nvPr/>
          </p:nvSpPr>
          <p:spPr>
            <a:xfrm>
              <a:off x="3868964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ED63C69C-C0A0-4CF8-8662-E9D5706E3026}"/>
                </a:ext>
              </a:extLst>
            </p:cNvPr>
            <p:cNvSpPr/>
            <p:nvPr/>
          </p:nvSpPr>
          <p:spPr>
            <a:xfrm>
              <a:off x="3972167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CCFE741D-E8F5-481F-B2AB-68C42353DE96}"/>
                </a:ext>
              </a:extLst>
            </p:cNvPr>
            <p:cNvSpPr/>
            <p:nvPr/>
          </p:nvSpPr>
          <p:spPr>
            <a:xfrm>
              <a:off x="4075369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99D9D378-E16D-46F2-8303-435D6B5976ED}"/>
              </a:ext>
            </a:extLst>
          </p:cNvPr>
          <p:cNvCxnSpPr>
            <a:cxnSpLocks/>
            <a:stCxn id="22" idx="3"/>
            <a:endCxn id="113" idx="1"/>
          </p:cNvCxnSpPr>
          <p:nvPr/>
        </p:nvCxnSpPr>
        <p:spPr>
          <a:xfrm>
            <a:off x="3258922" y="2027505"/>
            <a:ext cx="587805" cy="574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27" name="그룹 7226">
            <a:extLst>
              <a:ext uri="{FF2B5EF4-FFF2-40B4-BE49-F238E27FC236}">
                <a16:creationId xmlns:a16="http://schemas.microsoft.com/office/drawing/2014/main" id="{40222EB4-CA78-4BE3-BBF2-2330D5255C9B}"/>
              </a:ext>
            </a:extLst>
          </p:cNvPr>
          <p:cNvGrpSpPr/>
          <p:nvPr/>
        </p:nvGrpSpPr>
        <p:grpSpPr>
          <a:xfrm>
            <a:off x="3844484" y="2711782"/>
            <a:ext cx="619213" cy="103202"/>
            <a:chOff x="3557114" y="2583766"/>
            <a:chExt cx="619213" cy="103202"/>
          </a:xfrm>
        </p:grpSpPr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A8A6069F-9BCB-440D-8D2B-D185632405C4}"/>
                </a:ext>
              </a:extLst>
            </p:cNvPr>
            <p:cNvSpPr/>
            <p:nvPr/>
          </p:nvSpPr>
          <p:spPr>
            <a:xfrm>
              <a:off x="3557114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535D6D62-40FE-498C-81BD-7EA393C7A2D7}"/>
                </a:ext>
              </a:extLst>
            </p:cNvPr>
            <p:cNvSpPr/>
            <p:nvPr/>
          </p:nvSpPr>
          <p:spPr>
            <a:xfrm>
              <a:off x="3660316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8368D34B-AF7D-4A11-9141-F6AEF2C10194}"/>
                </a:ext>
              </a:extLst>
            </p:cNvPr>
            <p:cNvSpPr/>
            <p:nvPr/>
          </p:nvSpPr>
          <p:spPr>
            <a:xfrm>
              <a:off x="3763518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7485607B-3191-4498-8A99-FD025A747057}"/>
                </a:ext>
              </a:extLst>
            </p:cNvPr>
            <p:cNvSpPr/>
            <p:nvPr/>
          </p:nvSpPr>
          <p:spPr>
            <a:xfrm>
              <a:off x="3866721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5E38070D-84EA-47AA-9989-7B6280A84AFF}"/>
                </a:ext>
              </a:extLst>
            </p:cNvPr>
            <p:cNvSpPr/>
            <p:nvPr/>
          </p:nvSpPr>
          <p:spPr>
            <a:xfrm>
              <a:off x="3969923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B563A93D-75C0-4483-AB28-019397843C66}"/>
                </a:ext>
              </a:extLst>
            </p:cNvPr>
            <p:cNvSpPr/>
            <p:nvPr/>
          </p:nvSpPr>
          <p:spPr>
            <a:xfrm>
              <a:off x="4073125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52" name="직선 화살표 연결선 151">
            <a:extLst>
              <a:ext uri="{FF2B5EF4-FFF2-40B4-BE49-F238E27FC236}">
                <a16:creationId xmlns:a16="http://schemas.microsoft.com/office/drawing/2014/main" id="{E9378DA6-92DA-42D1-9F7C-273BD4B8E333}"/>
              </a:ext>
            </a:extLst>
          </p:cNvPr>
          <p:cNvCxnSpPr>
            <a:cxnSpLocks/>
            <a:stCxn id="23" idx="3"/>
            <a:endCxn id="146" idx="1"/>
          </p:cNvCxnSpPr>
          <p:nvPr/>
        </p:nvCxnSpPr>
        <p:spPr>
          <a:xfrm>
            <a:off x="3258922" y="2256345"/>
            <a:ext cx="585561" cy="5070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266418FA-AF34-4568-A1A6-BC559719DE8E}"/>
              </a:ext>
            </a:extLst>
          </p:cNvPr>
          <p:cNvSpPr/>
          <p:nvPr/>
        </p:nvSpPr>
        <p:spPr>
          <a:xfrm>
            <a:off x="2492495" y="3368731"/>
            <a:ext cx="865821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'Affine1'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A20E414B-EF09-46C3-8F7F-ACE0EEA46161}"/>
              </a:ext>
            </a:extLst>
          </p:cNvPr>
          <p:cNvSpPr/>
          <p:nvPr/>
        </p:nvSpPr>
        <p:spPr>
          <a:xfrm>
            <a:off x="2492495" y="3597571"/>
            <a:ext cx="865821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'Relu1'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8D1BF777-C5CD-4B62-9E86-D43C3854DC06}"/>
              </a:ext>
            </a:extLst>
          </p:cNvPr>
          <p:cNvSpPr/>
          <p:nvPr/>
        </p:nvSpPr>
        <p:spPr>
          <a:xfrm>
            <a:off x="2492495" y="3826411"/>
            <a:ext cx="865821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'Affine2'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62" name="직선 화살표 연결선 161">
            <a:extLst>
              <a:ext uri="{FF2B5EF4-FFF2-40B4-BE49-F238E27FC236}">
                <a16:creationId xmlns:a16="http://schemas.microsoft.com/office/drawing/2014/main" id="{54398DCA-30D6-4763-9957-77A4D4A96E46}"/>
              </a:ext>
            </a:extLst>
          </p:cNvPr>
          <p:cNvCxnSpPr>
            <a:cxnSpLocks/>
            <a:stCxn id="18" idx="3"/>
            <a:endCxn id="159" idx="1"/>
          </p:cNvCxnSpPr>
          <p:nvPr/>
        </p:nvCxnSpPr>
        <p:spPr>
          <a:xfrm>
            <a:off x="1953866" y="2439929"/>
            <a:ext cx="538629" cy="10454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1BF8358D-8300-4FA9-8C9E-D04746DDDB5D}"/>
              </a:ext>
            </a:extLst>
          </p:cNvPr>
          <p:cNvSpPr/>
          <p:nvPr/>
        </p:nvSpPr>
        <p:spPr>
          <a:xfrm>
            <a:off x="5176290" y="2448558"/>
            <a:ext cx="963383" cy="2272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FCDFE6AF-018F-411D-8186-C1C3B966D1BD}"/>
              </a:ext>
            </a:extLst>
          </p:cNvPr>
          <p:cNvSpPr/>
          <p:nvPr/>
        </p:nvSpPr>
        <p:spPr>
          <a:xfrm>
            <a:off x="5176290" y="2680665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764B7A0D-EED5-4E41-9AD4-A8AF602B65C1}"/>
              </a:ext>
            </a:extLst>
          </p:cNvPr>
          <p:cNvSpPr/>
          <p:nvPr/>
        </p:nvSpPr>
        <p:spPr>
          <a:xfrm>
            <a:off x="5176290" y="2912773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87" name="직선 화살표 연결선 186">
            <a:extLst>
              <a:ext uri="{FF2B5EF4-FFF2-40B4-BE49-F238E27FC236}">
                <a16:creationId xmlns:a16="http://schemas.microsoft.com/office/drawing/2014/main" id="{46352292-401D-4EE4-8416-6FC206B550A3}"/>
              </a:ext>
            </a:extLst>
          </p:cNvPr>
          <p:cNvCxnSpPr>
            <a:cxnSpLocks/>
            <a:stCxn id="159" idx="3"/>
            <a:endCxn id="184" idx="1"/>
          </p:cNvCxnSpPr>
          <p:nvPr/>
        </p:nvCxnSpPr>
        <p:spPr>
          <a:xfrm flipV="1">
            <a:off x="3358316" y="2562195"/>
            <a:ext cx="1817974" cy="923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FE6B5AFB-0FA2-4226-B5B5-60D2B406CD41}"/>
              </a:ext>
            </a:extLst>
          </p:cNvPr>
          <p:cNvCxnSpPr>
            <a:cxnSpLocks/>
            <a:stCxn id="185" idx="3"/>
            <a:endCxn id="38" idx="3"/>
          </p:cNvCxnSpPr>
          <p:nvPr/>
        </p:nvCxnSpPr>
        <p:spPr>
          <a:xfrm flipH="1" flipV="1">
            <a:off x="4981953" y="1086581"/>
            <a:ext cx="1157719" cy="17077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직선 화살표 연결선 192">
            <a:extLst>
              <a:ext uri="{FF2B5EF4-FFF2-40B4-BE49-F238E27FC236}">
                <a16:creationId xmlns:a16="http://schemas.microsoft.com/office/drawing/2014/main" id="{D061B84D-BB7E-4291-BF4C-CC91D3980ADD}"/>
              </a:ext>
            </a:extLst>
          </p:cNvPr>
          <p:cNvCxnSpPr>
            <a:cxnSpLocks/>
            <a:stCxn id="186" idx="3"/>
            <a:endCxn id="108" idx="3"/>
          </p:cNvCxnSpPr>
          <p:nvPr/>
        </p:nvCxnSpPr>
        <p:spPr>
          <a:xfrm flipH="1" flipV="1">
            <a:off x="4981953" y="1802267"/>
            <a:ext cx="1157719" cy="12241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C8861F15-86D6-4243-BA49-C1B12277CE78}"/>
              </a:ext>
            </a:extLst>
          </p:cNvPr>
          <p:cNvSpPr/>
          <p:nvPr/>
        </p:nvSpPr>
        <p:spPr>
          <a:xfrm>
            <a:off x="5176290" y="3141655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self.X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DC9CC4F8-C1D1-4991-B4B9-178A97925AC9}"/>
              </a:ext>
            </a:extLst>
          </p:cNvPr>
          <p:cNvSpPr/>
          <p:nvPr/>
        </p:nvSpPr>
        <p:spPr>
          <a:xfrm>
            <a:off x="5176290" y="3373763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self.dw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BE8978AF-811A-435D-9117-5151186349BC}"/>
              </a:ext>
            </a:extLst>
          </p:cNvPr>
          <p:cNvSpPr/>
          <p:nvPr/>
        </p:nvSpPr>
        <p:spPr>
          <a:xfrm>
            <a:off x="5176290" y="3601037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self.db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61" name="그룹 460">
            <a:extLst>
              <a:ext uri="{FF2B5EF4-FFF2-40B4-BE49-F238E27FC236}">
                <a16:creationId xmlns:a16="http://schemas.microsoft.com/office/drawing/2014/main" id="{B284DB0D-6D7D-4F6D-B2D6-28F8E442E29F}"/>
              </a:ext>
            </a:extLst>
          </p:cNvPr>
          <p:cNvGrpSpPr/>
          <p:nvPr/>
        </p:nvGrpSpPr>
        <p:grpSpPr>
          <a:xfrm>
            <a:off x="6050626" y="979907"/>
            <a:ext cx="1135226" cy="619214"/>
            <a:chOff x="5600464" y="1092652"/>
            <a:chExt cx="1135226" cy="619214"/>
          </a:xfrm>
        </p:grpSpPr>
        <p:sp>
          <p:nvSpPr>
            <p:cNvPr id="202" name="직사각형 201">
              <a:extLst>
                <a:ext uri="{FF2B5EF4-FFF2-40B4-BE49-F238E27FC236}">
                  <a16:creationId xmlns:a16="http://schemas.microsoft.com/office/drawing/2014/main" id="{932E6FFC-4170-40D0-9DD3-52B89F26F358}"/>
                </a:ext>
              </a:extLst>
            </p:cNvPr>
            <p:cNvSpPr/>
            <p:nvPr/>
          </p:nvSpPr>
          <p:spPr>
            <a:xfrm>
              <a:off x="5600464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006BCC0A-0DC6-4CB7-A49B-AABB3CF19C1A}"/>
                </a:ext>
              </a:extLst>
            </p:cNvPr>
            <p:cNvSpPr/>
            <p:nvPr/>
          </p:nvSpPr>
          <p:spPr>
            <a:xfrm>
              <a:off x="5703667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DC09D18B-2637-4D4C-9DED-3D4EB384C47E}"/>
                </a:ext>
              </a:extLst>
            </p:cNvPr>
            <p:cNvSpPr/>
            <p:nvPr/>
          </p:nvSpPr>
          <p:spPr>
            <a:xfrm>
              <a:off x="5806869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5" name="직사각형 204">
              <a:extLst>
                <a:ext uri="{FF2B5EF4-FFF2-40B4-BE49-F238E27FC236}">
                  <a16:creationId xmlns:a16="http://schemas.microsoft.com/office/drawing/2014/main" id="{BBE2AFAB-3BB0-4F9F-8075-D7A44064AB72}"/>
                </a:ext>
              </a:extLst>
            </p:cNvPr>
            <p:cNvSpPr/>
            <p:nvPr/>
          </p:nvSpPr>
          <p:spPr>
            <a:xfrm>
              <a:off x="5910071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6" name="직사각형 205">
              <a:extLst>
                <a:ext uri="{FF2B5EF4-FFF2-40B4-BE49-F238E27FC236}">
                  <a16:creationId xmlns:a16="http://schemas.microsoft.com/office/drawing/2014/main" id="{D4958B08-92A7-4363-AAE6-46902EFA1EEB}"/>
                </a:ext>
              </a:extLst>
            </p:cNvPr>
            <p:cNvSpPr/>
            <p:nvPr/>
          </p:nvSpPr>
          <p:spPr>
            <a:xfrm>
              <a:off x="6013274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7" name="직사각형 206">
              <a:extLst>
                <a:ext uri="{FF2B5EF4-FFF2-40B4-BE49-F238E27FC236}">
                  <a16:creationId xmlns:a16="http://schemas.microsoft.com/office/drawing/2014/main" id="{0D221A4C-EA81-4FD5-AC05-92A444F1A5FB}"/>
                </a:ext>
              </a:extLst>
            </p:cNvPr>
            <p:cNvSpPr/>
            <p:nvPr/>
          </p:nvSpPr>
          <p:spPr>
            <a:xfrm>
              <a:off x="6116476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8" name="직사각형 207">
              <a:extLst>
                <a:ext uri="{FF2B5EF4-FFF2-40B4-BE49-F238E27FC236}">
                  <a16:creationId xmlns:a16="http://schemas.microsoft.com/office/drawing/2014/main" id="{467A7008-ABF0-46AF-A4D6-E982262089E6}"/>
                </a:ext>
              </a:extLst>
            </p:cNvPr>
            <p:cNvSpPr/>
            <p:nvPr/>
          </p:nvSpPr>
          <p:spPr>
            <a:xfrm>
              <a:off x="6219678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9" name="직사각형 208">
              <a:extLst>
                <a:ext uri="{FF2B5EF4-FFF2-40B4-BE49-F238E27FC236}">
                  <a16:creationId xmlns:a16="http://schemas.microsoft.com/office/drawing/2014/main" id="{44B56677-9184-4E7F-B281-6A9856B0FFE7}"/>
                </a:ext>
              </a:extLst>
            </p:cNvPr>
            <p:cNvSpPr/>
            <p:nvPr/>
          </p:nvSpPr>
          <p:spPr>
            <a:xfrm>
              <a:off x="6322881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0" name="직사각형 209">
              <a:extLst>
                <a:ext uri="{FF2B5EF4-FFF2-40B4-BE49-F238E27FC236}">
                  <a16:creationId xmlns:a16="http://schemas.microsoft.com/office/drawing/2014/main" id="{3C9911A0-D575-42D3-8BDD-E20496C9C03C}"/>
                </a:ext>
              </a:extLst>
            </p:cNvPr>
            <p:cNvSpPr/>
            <p:nvPr/>
          </p:nvSpPr>
          <p:spPr>
            <a:xfrm>
              <a:off x="6426083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1" name="직사각형 210">
              <a:extLst>
                <a:ext uri="{FF2B5EF4-FFF2-40B4-BE49-F238E27FC236}">
                  <a16:creationId xmlns:a16="http://schemas.microsoft.com/office/drawing/2014/main" id="{FE3D7C9A-DD84-46E4-8517-9F320E575F30}"/>
                </a:ext>
              </a:extLst>
            </p:cNvPr>
            <p:cNvSpPr/>
            <p:nvPr/>
          </p:nvSpPr>
          <p:spPr>
            <a:xfrm>
              <a:off x="6529286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2" name="직사각형 211">
              <a:extLst>
                <a:ext uri="{FF2B5EF4-FFF2-40B4-BE49-F238E27FC236}">
                  <a16:creationId xmlns:a16="http://schemas.microsoft.com/office/drawing/2014/main" id="{00770EBB-7D92-4A81-837C-68B6E96000BE}"/>
                </a:ext>
              </a:extLst>
            </p:cNvPr>
            <p:cNvSpPr/>
            <p:nvPr/>
          </p:nvSpPr>
          <p:spPr>
            <a:xfrm>
              <a:off x="6632488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3" name="직사각형 212">
              <a:extLst>
                <a:ext uri="{FF2B5EF4-FFF2-40B4-BE49-F238E27FC236}">
                  <a16:creationId xmlns:a16="http://schemas.microsoft.com/office/drawing/2014/main" id="{28A3EF71-15A9-4BEC-96DE-DC64A26693A2}"/>
                </a:ext>
              </a:extLst>
            </p:cNvPr>
            <p:cNvSpPr/>
            <p:nvPr/>
          </p:nvSpPr>
          <p:spPr>
            <a:xfrm>
              <a:off x="5600464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4" name="직사각형 213">
              <a:extLst>
                <a:ext uri="{FF2B5EF4-FFF2-40B4-BE49-F238E27FC236}">
                  <a16:creationId xmlns:a16="http://schemas.microsoft.com/office/drawing/2014/main" id="{635C9881-A039-4187-B7BC-D0E5CC9B7C41}"/>
                </a:ext>
              </a:extLst>
            </p:cNvPr>
            <p:cNvSpPr/>
            <p:nvPr/>
          </p:nvSpPr>
          <p:spPr>
            <a:xfrm>
              <a:off x="5703667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5" name="직사각형 214">
              <a:extLst>
                <a:ext uri="{FF2B5EF4-FFF2-40B4-BE49-F238E27FC236}">
                  <a16:creationId xmlns:a16="http://schemas.microsoft.com/office/drawing/2014/main" id="{E97742A4-CBDE-493F-9166-E48FBA1F3D5D}"/>
                </a:ext>
              </a:extLst>
            </p:cNvPr>
            <p:cNvSpPr/>
            <p:nvPr/>
          </p:nvSpPr>
          <p:spPr>
            <a:xfrm>
              <a:off x="5806869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6" name="직사각형 215">
              <a:extLst>
                <a:ext uri="{FF2B5EF4-FFF2-40B4-BE49-F238E27FC236}">
                  <a16:creationId xmlns:a16="http://schemas.microsoft.com/office/drawing/2014/main" id="{2692619E-8DF3-4B75-ADC0-08AA8A8BE000}"/>
                </a:ext>
              </a:extLst>
            </p:cNvPr>
            <p:cNvSpPr/>
            <p:nvPr/>
          </p:nvSpPr>
          <p:spPr>
            <a:xfrm>
              <a:off x="5910071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7" name="직사각형 216">
              <a:extLst>
                <a:ext uri="{FF2B5EF4-FFF2-40B4-BE49-F238E27FC236}">
                  <a16:creationId xmlns:a16="http://schemas.microsoft.com/office/drawing/2014/main" id="{F81DCDB3-D089-447F-B01F-BEA721FC29CB}"/>
                </a:ext>
              </a:extLst>
            </p:cNvPr>
            <p:cNvSpPr/>
            <p:nvPr/>
          </p:nvSpPr>
          <p:spPr>
            <a:xfrm>
              <a:off x="6013274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8" name="직사각형 217">
              <a:extLst>
                <a:ext uri="{FF2B5EF4-FFF2-40B4-BE49-F238E27FC236}">
                  <a16:creationId xmlns:a16="http://schemas.microsoft.com/office/drawing/2014/main" id="{C8AB5AF0-7D8F-4ADE-8746-277211739BCC}"/>
                </a:ext>
              </a:extLst>
            </p:cNvPr>
            <p:cNvSpPr/>
            <p:nvPr/>
          </p:nvSpPr>
          <p:spPr>
            <a:xfrm>
              <a:off x="6116476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9" name="직사각형 218">
              <a:extLst>
                <a:ext uri="{FF2B5EF4-FFF2-40B4-BE49-F238E27FC236}">
                  <a16:creationId xmlns:a16="http://schemas.microsoft.com/office/drawing/2014/main" id="{0F725BED-89C6-4B5A-911E-CD7A69715BD5}"/>
                </a:ext>
              </a:extLst>
            </p:cNvPr>
            <p:cNvSpPr/>
            <p:nvPr/>
          </p:nvSpPr>
          <p:spPr>
            <a:xfrm>
              <a:off x="6219678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0" name="직사각형 219">
              <a:extLst>
                <a:ext uri="{FF2B5EF4-FFF2-40B4-BE49-F238E27FC236}">
                  <a16:creationId xmlns:a16="http://schemas.microsoft.com/office/drawing/2014/main" id="{61D04E56-430C-4F3B-8B66-60A7A13A0F0E}"/>
                </a:ext>
              </a:extLst>
            </p:cNvPr>
            <p:cNvSpPr/>
            <p:nvPr/>
          </p:nvSpPr>
          <p:spPr>
            <a:xfrm>
              <a:off x="6322881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1" name="직사각형 220">
              <a:extLst>
                <a:ext uri="{FF2B5EF4-FFF2-40B4-BE49-F238E27FC236}">
                  <a16:creationId xmlns:a16="http://schemas.microsoft.com/office/drawing/2014/main" id="{3FBF926F-08E2-440D-95B5-AB65289B53AC}"/>
                </a:ext>
              </a:extLst>
            </p:cNvPr>
            <p:cNvSpPr/>
            <p:nvPr/>
          </p:nvSpPr>
          <p:spPr>
            <a:xfrm>
              <a:off x="6426083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2" name="직사각형 221">
              <a:extLst>
                <a:ext uri="{FF2B5EF4-FFF2-40B4-BE49-F238E27FC236}">
                  <a16:creationId xmlns:a16="http://schemas.microsoft.com/office/drawing/2014/main" id="{FD68FB2D-CDC5-4BE3-B417-E973C3CD0DB8}"/>
                </a:ext>
              </a:extLst>
            </p:cNvPr>
            <p:cNvSpPr/>
            <p:nvPr/>
          </p:nvSpPr>
          <p:spPr>
            <a:xfrm>
              <a:off x="6529286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3" name="직사각형 222">
              <a:extLst>
                <a:ext uri="{FF2B5EF4-FFF2-40B4-BE49-F238E27FC236}">
                  <a16:creationId xmlns:a16="http://schemas.microsoft.com/office/drawing/2014/main" id="{D92721FE-4C93-4562-B358-ABE20E0A5A10}"/>
                </a:ext>
              </a:extLst>
            </p:cNvPr>
            <p:cNvSpPr/>
            <p:nvPr/>
          </p:nvSpPr>
          <p:spPr>
            <a:xfrm>
              <a:off x="6632488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4" name="직사각형 223">
              <a:extLst>
                <a:ext uri="{FF2B5EF4-FFF2-40B4-BE49-F238E27FC236}">
                  <a16:creationId xmlns:a16="http://schemas.microsoft.com/office/drawing/2014/main" id="{C9ADBE1F-5965-4747-94A2-2BF6030CB9D1}"/>
                </a:ext>
              </a:extLst>
            </p:cNvPr>
            <p:cNvSpPr/>
            <p:nvPr/>
          </p:nvSpPr>
          <p:spPr>
            <a:xfrm>
              <a:off x="5600464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5" name="직사각형 224">
              <a:extLst>
                <a:ext uri="{FF2B5EF4-FFF2-40B4-BE49-F238E27FC236}">
                  <a16:creationId xmlns:a16="http://schemas.microsoft.com/office/drawing/2014/main" id="{A8AE3652-94A2-4A99-B78B-05DF05AE789E}"/>
                </a:ext>
              </a:extLst>
            </p:cNvPr>
            <p:cNvSpPr/>
            <p:nvPr/>
          </p:nvSpPr>
          <p:spPr>
            <a:xfrm>
              <a:off x="5703667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6" name="직사각형 225">
              <a:extLst>
                <a:ext uri="{FF2B5EF4-FFF2-40B4-BE49-F238E27FC236}">
                  <a16:creationId xmlns:a16="http://schemas.microsoft.com/office/drawing/2014/main" id="{C62FB058-D2D1-4B6D-A8D2-D900E90E2FCB}"/>
                </a:ext>
              </a:extLst>
            </p:cNvPr>
            <p:cNvSpPr/>
            <p:nvPr/>
          </p:nvSpPr>
          <p:spPr>
            <a:xfrm>
              <a:off x="5806869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7" name="직사각형 226">
              <a:extLst>
                <a:ext uri="{FF2B5EF4-FFF2-40B4-BE49-F238E27FC236}">
                  <a16:creationId xmlns:a16="http://schemas.microsoft.com/office/drawing/2014/main" id="{9C3D6976-456B-4483-A45D-214F7696D951}"/>
                </a:ext>
              </a:extLst>
            </p:cNvPr>
            <p:cNvSpPr/>
            <p:nvPr/>
          </p:nvSpPr>
          <p:spPr>
            <a:xfrm>
              <a:off x="5910071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8" name="직사각형 227">
              <a:extLst>
                <a:ext uri="{FF2B5EF4-FFF2-40B4-BE49-F238E27FC236}">
                  <a16:creationId xmlns:a16="http://schemas.microsoft.com/office/drawing/2014/main" id="{02DB9159-D4EE-4C55-A4C0-6DED3B114194}"/>
                </a:ext>
              </a:extLst>
            </p:cNvPr>
            <p:cNvSpPr/>
            <p:nvPr/>
          </p:nvSpPr>
          <p:spPr>
            <a:xfrm>
              <a:off x="6013274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9" name="직사각형 228">
              <a:extLst>
                <a:ext uri="{FF2B5EF4-FFF2-40B4-BE49-F238E27FC236}">
                  <a16:creationId xmlns:a16="http://schemas.microsoft.com/office/drawing/2014/main" id="{DECE87A4-AFAB-45FB-9671-9005B25A8951}"/>
                </a:ext>
              </a:extLst>
            </p:cNvPr>
            <p:cNvSpPr/>
            <p:nvPr/>
          </p:nvSpPr>
          <p:spPr>
            <a:xfrm>
              <a:off x="6116476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0" name="직사각형 229">
              <a:extLst>
                <a:ext uri="{FF2B5EF4-FFF2-40B4-BE49-F238E27FC236}">
                  <a16:creationId xmlns:a16="http://schemas.microsoft.com/office/drawing/2014/main" id="{C8AE25C1-CD51-4AC4-B6F1-929C26E2984E}"/>
                </a:ext>
              </a:extLst>
            </p:cNvPr>
            <p:cNvSpPr/>
            <p:nvPr/>
          </p:nvSpPr>
          <p:spPr>
            <a:xfrm>
              <a:off x="6219678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1" name="직사각형 230">
              <a:extLst>
                <a:ext uri="{FF2B5EF4-FFF2-40B4-BE49-F238E27FC236}">
                  <a16:creationId xmlns:a16="http://schemas.microsoft.com/office/drawing/2014/main" id="{37921A77-BD9D-4F5D-9ADC-CAECD337566B}"/>
                </a:ext>
              </a:extLst>
            </p:cNvPr>
            <p:cNvSpPr/>
            <p:nvPr/>
          </p:nvSpPr>
          <p:spPr>
            <a:xfrm>
              <a:off x="6322881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2" name="직사각형 231">
              <a:extLst>
                <a:ext uri="{FF2B5EF4-FFF2-40B4-BE49-F238E27FC236}">
                  <a16:creationId xmlns:a16="http://schemas.microsoft.com/office/drawing/2014/main" id="{2C18D1EA-8E91-459D-8E60-2854C6BDB1F5}"/>
                </a:ext>
              </a:extLst>
            </p:cNvPr>
            <p:cNvSpPr/>
            <p:nvPr/>
          </p:nvSpPr>
          <p:spPr>
            <a:xfrm>
              <a:off x="6426083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3" name="직사각형 232">
              <a:extLst>
                <a:ext uri="{FF2B5EF4-FFF2-40B4-BE49-F238E27FC236}">
                  <a16:creationId xmlns:a16="http://schemas.microsoft.com/office/drawing/2014/main" id="{8BFD62BF-599B-452C-AFBD-EC964248AD24}"/>
                </a:ext>
              </a:extLst>
            </p:cNvPr>
            <p:cNvSpPr/>
            <p:nvPr/>
          </p:nvSpPr>
          <p:spPr>
            <a:xfrm>
              <a:off x="6529286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4" name="직사각형 233">
              <a:extLst>
                <a:ext uri="{FF2B5EF4-FFF2-40B4-BE49-F238E27FC236}">
                  <a16:creationId xmlns:a16="http://schemas.microsoft.com/office/drawing/2014/main" id="{E876BE68-0593-4C54-A23D-BDE68DF62757}"/>
                </a:ext>
              </a:extLst>
            </p:cNvPr>
            <p:cNvSpPr/>
            <p:nvPr/>
          </p:nvSpPr>
          <p:spPr>
            <a:xfrm>
              <a:off x="6632488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5" name="직사각형 234">
              <a:extLst>
                <a:ext uri="{FF2B5EF4-FFF2-40B4-BE49-F238E27FC236}">
                  <a16:creationId xmlns:a16="http://schemas.microsoft.com/office/drawing/2014/main" id="{EEC1DADB-F52A-4D87-82DE-2F2B84792DF8}"/>
                </a:ext>
              </a:extLst>
            </p:cNvPr>
            <p:cNvSpPr/>
            <p:nvPr/>
          </p:nvSpPr>
          <p:spPr>
            <a:xfrm>
              <a:off x="5600464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6" name="직사각형 235">
              <a:extLst>
                <a:ext uri="{FF2B5EF4-FFF2-40B4-BE49-F238E27FC236}">
                  <a16:creationId xmlns:a16="http://schemas.microsoft.com/office/drawing/2014/main" id="{2FE6326C-6896-49D3-BAD2-B799E14D3622}"/>
                </a:ext>
              </a:extLst>
            </p:cNvPr>
            <p:cNvSpPr/>
            <p:nvPr/>
          </p:nvSpPr>
          <p:spPr>
            <a:xfrm>
              <a:off x="5703667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7" name="직사각형 236">
              <a:extLst>
                <a:ext uri="{FF2B5EF4-FFF2-40B4-BE49-F238E27FC236}">
                  <a16:creationId xmlns:a16="http://schemas.microsoft.com/office/drawing/2014/main" id="{0F8EF872-FB50-49CF-ADE1-E3824405DF34}"/>
                </a:ext>
              </a:extLst>
            </p:cNvPr>
            <p:cNvSpPr/>
            <p:nvPr/>
          </p:nvSpPr>
          <p:spPr>
            <a:xfrm>
              <a:off x="5806869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8" name="직사각형 237">
              <a:extLst>
                <a:ext uri="{FF2B5EF4-FFF2-40B4-BE49-F238E27FC236}">
                  <a16:creationId xmlns:a16="http://schemas.microsoft.com/office/drawing/2014/main" id="{7DCE21E2-40E5-425A-9F69-3B399D1A0DAE}"/>
                </a:ext>
              </a:extLst>
            </p:cNvPr>
            <p:cNvSpPr/>
            <p:nvPr/>
          </p:nvSpPr>
          <p:spPr>
            <a:xfrm>
              <a:off x="5910071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9" name="직사각형 238">
              <a:extLst>
                <a:ext uri="{FF2B5EF4-FFF2-40B4-BE49-F238E27FC236}">
                  <a16:creationId xmlns:a16="http://schemas.microsoft.com/office/drawing/2014/main" id="{886CA0B8-3370-4B40-A32F-17E6CB6BE763}"/>
                </a:ext>
              </a:extLst>
            </p:cNvPr>
            <p:cNvSpPr/>
            <p:nvPr/>
          </p:nvSpPr>
          <p:spPr>
            <a:xfrm>
              <a:off x="6013274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0" name="직사각형 239">
              <a:extLst>
                <a:ext uri="{FF2B5EF4-FFF2-40B4-BE49-F238E27FC236}">
                  <a16:creationId xmlns:a16="http://schemas.microsoft.com/office/drawing/2014/main" id="{F1B5D701-607F-40E7-9701-E6638245C914}"/>
                </a:ext>
              </a:extLst>
            </p:cNvPr>
            <p:cNvSpPr/>
            <p:nvPr/>
          </p:nvSpPr>
          <p:spPr>
            <a:xfrm>
              <a:off x="6116476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1" name="직사각형 240">
              <a:extLst>
                <a:ext uri="{FF2B5EF4-FFF2-40B4-BE49-F238E27FC236}">
                  <a16:creationId xmlns:a16="http://schemas.microsoft.com/office/drawing/2014/main" id="{968D2EF4-7C7C-48CF-BBD6-9D69C3152F0E}"/>
                </a:ext>
              </a:extLst>
            </p:cNvPr>
            <p:cNvSpPr/>
            <p:nvPr/>
          </p:nvSpPr>
          <p:spPr>
            <a:xfrm>
              <a:off x="6219678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2" name="직사각형 241">
              <a:extLst>
                <a:ext uri="{FF2B5EF4-FFF2-40B4-BE49-F238E27FC236}">
                  <a16:creationId xmlns:a16="http://schemas.microsoft.com/office/drawing/2014/main" id="{A87F7D66-6A4F-4EBD-B5C2-351DAB748F95}"/>
                </a:ext>
              </a:extLst>
            </p:cNvPr>
            <p:cNvSpPr/>
            <p:nvPr/>
          </p:nvSpPr>
          <p:spPr>
            <a:xfrm>
              <a:off x="6322881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3" name="직사각형 242">
              <a:extLst>
                <a:ext uri="{FF2B5EF4-FFF2-40B4-BE49-F238E27FC236}">
                  <a16:creationId xmlns:a16="http://schemas.microsoft.com/office/drawing/2014/main" id="{EA8D1CFF-5914-41B3-B159-9230C6068518}"/>
                </a:ext>
              </a:extLst>
            </p:cNvPr>
            <p:cNvSpPr/>
            <p:nvPr/>
          </p:nvSpPr>
          <p:spPr>
            <a:xfrm>
              <a:off x="6426083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4" name="직사각형 243">
              <a:extLst>
                <a:ext uri="{FF2B5EF4-FFF2-40B4-BE49-F238E27FC236}">
                  <a16:creationId xmlns:a16="http://schemas.microsoft.com/office/drawing/2014/main" id="{44E73672-5E3E-4521-A3C1-C67B5880D38D}"/>
                </a:ext>
              </a:extLst>
            </p:cNvPr>
            <p:cNvSpPr/>
            <p:nvPr/>
          </p:nvSpPr>
          <p:spPr>
            <a:xfrm>
              <a:off x="6529286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5" name="직사각형 244">
              <a:extLst>
                <a:ext uri="{FF2B5EF4-FFF2-40B4-BE49-F238E27FC236}">
                  <a16:creationId xmlns:a16="http://schemas.microsoft.com/office/drawing/2014/main" id="{FB89A2BB-8BC9-43D6-9E2F-804E4C0882A1}"/>
                </a:ext>
              </a:extLst>
            </p:cNvPr>
            <p:cNvSpPr/>
            <p:nvPr/>
          </p:nvSpPr>
          <p:spPr>
            <a:xfrm>
              <a:off x="6632488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6" name="직사각형 245">
              <a:extLst>
                <a:ext uri="{FF2B5EF4-FFF2-40B4-BE49-F238E27FC236}">
                  <a16:creationId xmlns:a16="http://schemas.microsoft.com/office/drawing/2014/main" id="{5965FB97-38CB-4434-BC15-EAC225C3DA8C}"/>
                </a:ext>
              </a:extLst>
            </p:cNvPr>
            <p:cNvSpPr/>
            <p:nvPr/>
          </p:nvSpPr>
          <p:spPr>
            <a:xfrm>
              <a:off x="5600464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7" name="직사각형 246">
              <a:extLst>
                <a:ext uri="{FF2B5EF4-FFF2-40B4-BE49-F238E27FC236}">
                  <a16:creationId xmlns:a16="http://schemas.microsoft.com/office/drawing/2014/main" id="{9E9F144C-A30D-4974-89A1-74E06DB1F29D}"/>
                </a:ext>
              </a:extLst>
            </p:cNvPr>
            <p:cNvSpPr/>
            <p:nvPr/>
          </p:nvSpPr>
          <p:spPr>
            <a:xfrm>
              <a:off x="5703667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8" name="직사각형 247">
              <a:extLst>
                <a:ext uri="{FF2B5EF4-FFF2-40B4-BE49-F238E27FC236}">
                  <a16:creationId xmlns:a16="http://schemas.microsoft.com/office/drawing/2014/main" id="{1222C282-924E-437E-82C3-6AC13A20EF37}"/>
                </a:ext>
              </a:extLst>
            </p:cNvPr>
            <p:cNvSpPr/>
            <p:nvPr/>
          </p:nvSpPr>
          <p:spPr>
            <a:xfrm>
              <a:off x="5806869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9" name="직사각형 248">
              <a:extLst>
                <a:ext uri="{FF2B5EF4-FFF2-40B4-BE49-F238E27FC236}">
                  <a16:creationId xmlns:a16="http://schemas.microsoft.com/office/drawing/2014/main" id="{BF4C197D-6BDB-4D67-BB86-0D25E2DC10EC}"/>
                </a:ext>
              </a:extLst>
            </p:cNvPr>
            <p:cNvSpPr/>
            <p:nvPr/>
          </p:nvSpPr>
          <p:spPr>
            <a:xfrm>
              <a:off x="5910071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0" name="직사각형 249">
              <a:extLst>
                <a:ext uri="{FF2B5EF4-FFF2-40B4-BE49-F238E27FC236}">
                  <a16:creationId xmlns:a16="http://schemas.microsoft.com/office/drawing/2014/main" id="{49D9BD64-BC98-4DF7-B0F4-524500979574}"/>
                </a:ext>
              </a:extLst>
            </p:cNvPr>
            <p:cNvSpPr/>
            <p:nvPr/>
          </p:nvSpPr>
          <p:spPr>
            <a:xfrm>
              <a:off x="6013274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1" name="직사각형 250">
              <a:extLst>
                <a:ext uri="{FF2B5EF4-FFF2-40B4-BE49-F238E27FC236}">
                  <a16:creationId xmlns:a16="http://schemas.microsoft.com/office/drawing/2014/main" id="{29670D73-278B-420C-A9BA-1DD76D8C0163}"/>
                </a:ext>
              </a:extLst>
            </p:cNvPr>
            <p:cNvSpPr/>
            <p:nvPr/>
          </p:nvSpPr>
          <p:spPr>
            <a:xfrm>
              <a:off x="6116476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2" name="직사각형 251">
              <a:extLst>
                <a:ext uri="{FF2B5EF4-FFF2-40B4-BE49-F238E27FC236}">
                  <a16:creationId xmlns:a16="http://schemas.microsoft.com/office/drawing/2014/main" id="{5B599EDD-8808-4BE8-B191-474F94174D20}"/>
                </a:ext>
              </a:extLst>
            </p:cNvPr>
            <p:cNvSpPr/>
            <p:nvPr/>
          </p:nvSpPr>
          <p:spPr>
            <a:xfrm>
              <a:off x="6219678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3" name="직사각형 252">
              <a:extLst>
                <a:ext uri="{FF2B5EF4-FFF2-40B4-BE49-F238E27FC236}">
                  <a16:creationId xmlns:a16="http://schemas.microsoft.com/office/drawing/2014/main" id="{7A32FEA8-E5C7-463B-9019-CD45A264005F}"/>
                </a:ext>
              </a:extLst>
            </p:cNvPr>
            <p:cNvSpPr/>
            <p:nvPr/>
          </p:nvSpPr>
          <p:spPr>
            <a:xfrm>
              <a:off x="6322881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4" name="직사각형 253">
              <a:extLst>
                <a:ext uri="{FF2B5EF4-FFF2-40B4-BE49-F238E27FC236}">
                  <a16:creationId xmlns:a16="http://schemas.microsoft.com/office/drawing/2014/main" id="{019F79EB-BB38-4CCD-AB9B-5484D37AA4B2}"/>
                </a:ext>
              </a:extLst>
            </p:cNvPr>
            <p:cNvSpPr/>
            <p:nvPr/>
          </p:nvSpPr>
          <p:spPr>
            <a:xfrm>
              <a:off x="6426083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5" name="직사각형 254">
              <a:extLst>
                <a:ext uri="{FF2B5EF4-FFF2-40B4-BE49-F238E27FC236}">
                  <a16:creationId xmlns:a16="http://schemas.microsoft.com/office/drawing/2014/main" id="{1F10B83B-5AC3-43A9-A879-7CCCF765021A}"/>
                </a:ext>
              </a:extLst>
            </p:cNvPr>
            <p:cNvSpPr/>
            <p:nvPr/>
          </p:nvSpPr>
          <p:spPr>
            <a:xfrm>
              <a:off x="6529286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6" name="직사각형 255">
              <a:extLst>
                <a:ext uri="{FF2B5EF4-FFF2-40B4-BE49-F238E27FC236}">
                  <a16:creationId xmlns:a16="http://schemas.microsoft.com/office/drawing/2014/main" id="{F5690D6C-52A7-4996-B059-C5C7332C44E7}"/>
                </a:ext>
              </a:extLst>
            </p:cNvPr>
            <p:cNvSpPr/>
            <p:nvPr/>
          </p:nvSpPr>
          <p:spPr>
            <a:xfrm>
              <a:off x="6632488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7" name="직사각형 256">
              <a:extLst>
                <a:ext uri="{FF2B5EF4-FFF2-40B4-BE49-F238E27FC236}">
                  <a16:creationId xmlns:a16="http://schemas.microsoft.com/office/drawing/2014/main" id="{AAE5B360-7089-4439-8E22-4EA0C9FB0054}"/>
                </a:ext>
              </a:extLst>
            </p:cNvPr>
            <p:cNvSpPr/>
            <p:nvPr/>
          </p:nvSpPr>
          <p:spPr>
            <a:xfrm>
              <a:off x="5600464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8" name="직사각형 257">
              <a:extLst>
                <a:ext uri="{FF2B5EF4-FFF2-40B4-BE49-F238E27FC236}">
                  <a16:creationId xmlns:a16="http://schemas.microsoft.com/office/drawing/2014/main" id="{708F95B5-8836-4E2A-91C2-4CBB82509B40}"/>
                </a:ext>
              </a:extLst>
            </p:cNvPr>
            <p:cNvSpPr/>
            <p:nvPr/>
          </p:nvSpPr>
          <p:spPr>
            <a:xfrm>
              <a:off x="5703667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9" name="직사각형 258">
              <a:extLst>
                <a:ext uri="{FF2B5EF4-FFF2-40B4-BE49-F238E27FC236}">
                  <a16:creationId xmlns:a16="http://schemas.microsoft.com/office/drawing/2014/main" id="{FA2F9622-7FEF-485F-802F-0F68BC27442A}"/>
                </a:ext>
              </a:extLst>
            </p:cNvPr>
            <p:cNvSpPr/>
            <p:nvPr/>
          </p:nvSpPr>
          <p:spPr>
            <a:xfrm>
              <a:off x="5806869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0" name="직사각형 259">
              <a:extLst>
                <a:ext uri="{FF2B5EF4-FFF2-40B4-BE49-F238E27FC236}">
                  <a16:creationId xmlns:a16="http://schemas.microsoft.com/office/drawing/2014/main" id="{5B8B3E8A-4BA9-4DBE-BB87-0D9E04C425E0}"/>
                </a:ext>
              </a:extLst>
            </p:cNvPr>
            <p:cNvSpPr/>
            <p:nvPr/>
          </p:nvSpPr>
          <p:spPr>
            <a:xfrm>
              <a:off x="5910071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1" name="직사각형 260">
              <a:extLst>
                <a:ext uri="{FF2B5EF4-FFF2-40B4-BE49-F238E27FC236}">
                  <a16:creationId xmlns:a16="http://schemas.microsoft.com/office/drawing/2014/main" id="{2303515C-5A82-4B3A-88A3-B8CA7D2898B6}"/>
                </a:ext>
              </a:extLst>
            </p:cNvPr>
            <p:cNvSpPr/>
            <p:nvPr/>
          </p:nvSpPr>
          <p:spPr>
            <a:xfrm>
              <a:off x="6013274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2" name="직사각형 261">
              <a:extLst>
                <a:ext uri="{FF2B5EF4-FFF2-40B4-BE49-F238E27FC236}">
                  <a16:creationId xmlns:a16="http://schemas.microsoft.com/office/drawing/2014/main" id="{D19CB861-F863-4FDF-81FA-577B7A3245D3}"/>
                </a:ext>
              </a:extLst>
            </p:cNvPr>
            <p:cNvSpPr/>
            <p:nvPr/>
          </p:nvSpPr>
          <p:spPr>
            <a:xfrm>
              <a:off x="6116476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3" name="직사각형 262">
              <a:extLst>
                <a:ext uri="{FF2B5EF4-FFF2-40B4-BE49-F238E27FC236}">
                  <a16:creationId xmlns:a16="http://schemas.microsoft.com/office/drawing/2014/main" id="{F9170D7C-F90B-4C04-BB3B-3C5F70536F4D}"/>
                </a:ext>
              </a:extLst>
            </p:cNvPr>
            <p:cNvSpPr/>
            <p:nvPr/>
          </p:nvSpPr>
          <p:spPr>
            <a:xfrm>
              <a:off x="6219678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4" name="직사각형 263">
              <a:extLst>
                <a:ext uri="{FF2B5EF4-FFF2-40B4-BE49-F238E27FC236}">
                  <a16:creationId xmlns:a16="http://schemas.microsoft.com/office/drawing/2014/main" id="{007CB321-5A0E-4F0A-B311-CDBC37E1CF7A}"/>
                </a:ext>
              </a:extLst>
            </p:cNvPr>
            <p:cNvSpPr/>
            <p:nvPr/>
          </p:nvSpPr>
          <p:spPr>
            <a:xfrm>
              <a:off x="6322881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5" name="직사각형 264">
              <a:extLst>
                <a:ext uri="{FF2B5EF4-FFF2-40B4-BE49-F238E27FC236}">
                  <a16:creationId xmlns:a16="http://schemas.microsoft.com/office/drawing/2014/main" id="{830F7BB2-714D-4DCF-9224-4AD255789985}"/>
                </a:ext>
              </a:extLst>
            </p:cNvPr>
            <p:cNvSpPr/>
            <p:nvPr/>
          </p:nvSpPr>
          <p:spPr>
            <a:xfrm>
              <a:off x="6426083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6" name="직사각형 265">
              <a:extLst>
                <a:ext uri="{FF2B5EF4-FFF2-40B4-BE49-F238E27FC236}">
                  <a16:creationId xmlns:a16="http://schemas.microsoft.com/office/drawing/2014/main" id="{904FCD6E-B7D5-4376-90E2-92F698699BC3}"/>
                </a:ext>
              </a:extLst>
            </p:cNvPr>
            <p:cNvSpPr/>
            <p:nvPr/>
          </p:nvSpPr>
          <p:spPr>
            <a:xfrm>
              <a:off x="6529286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7" name="직사각형 266">
              <a:extLst>
                <a:ext uri="{FF2B5EF4-FFF2-40B4-BE49-F238E27FC236}">
                  <a16:creationId xmlns:a16="http://schemas.microsoft.com/office/drawing/2014/main" id="{FDF9B0EB-C3DB-4A55-829A-C2BA4F68367E}"/>
                </a:ext>
              </a:extLst>
            </p:cNvPr>
            <p:cNvSpPr/>
            <p:nvPr/>
          </p:nvSpPr>
          <p:spPr>
            <a:xfrm>
              <a:off x="6632488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7197" name="그룹 7196">
            <a:extLst>
              <a:ext uri="{FF2B5EF4-FFF2-40B4-BE49-F238E27FC236}">
                <a16:creationId xmlns:a16="http://schemas.microsoft.com/office/drawing/2014/main" id="{1BD8D11B-1C7F-4A4B-AEF9-D4F09A3F691A}"/>
              </a:ext>
            </a:extLst>
          </p:cNvPr>
          <p:cNvGrpSpPr/>
          <p:nvPr/>
        </p:nvGrpSpPr>
        <p:grpSpPr>
          <a:xfrm>
            <a:off x="7185852" y="979907"/>
            <a:ext cx="619214" cy="619214"/>
            <a:chOff x="8352272" y="1337359"/>
            <a:chExt cx="841248" cy="841248"/>
          </a:xfrm>
        </p:grpSpPr>
        <p:sp>
          <p:nvSpPr>
            <p:cNvPr id="268" name="직사각형 267">
              <a:extLst>
                <a:ext uri="{FF2B5EF4-FFF2-40B4-BE49-F238E27FC236}">
                  <a16:creationId xmlns:a16="http://schemas.microsoft.com/office/drawing/2014/main" id="{21F75F4E-D74E-47B0-AC88-2EC2A6234BD8}"/>
                </a:ext>
              </a:extLst>
            </p:cNvPr>
            <p:cNvSpPr/>
            <p:nvPr/>
          </p:nvSpPr>
          <p:spPr>
            <a:xfrm>
              <a:off x="8352272" y="133735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9" name="직사각형 268">
              <a:extLst>
                <a:ext uri="{FF2B5EF4-FFF2-40B4-BE49-F238E27FC236}">
                  <a16:creationId xmlns:a16="http://schemas.microsoft.com/office/drawing/2014/main" id="{4139130B-7B15-4C5D-9215-AF46FACF217C}"/>
                </a:ext>
              </a:extLst>
            </p:cNvPr>
            <p:cNvSpPr/>
            <p:nvPr/>
          </p:nvSpPr>
          <p:spPr>
            <a:xfrm>
              <a:off x="8492480" y="133735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0" name="직사각형 269">
              <a:extLst>
                <a:ext uri="{FF2B5EF4-FFF2-40B4-BE49-F238E27FC236}">
                  <a16:creationId xmlns:a16="http://schemas.microsoft.com/office/drawing/2014/main" id="{1E999529-ADB5-421D-9044-63B4DBAE1E33}"/>
                </a:ext>
              </a:extLst>
            </p:cNvPr>
            <p:cNvSpPr/>
            <p:nvPr/>
          </p:nvSpPr>
          <p:spPr>
            <a:xfrm>
              <a:off x="8632688" y="133735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1" name="직사각형 270">
              <a:extLst>
                <a:ext uri="{FF2B5EF4-FFF2-40B4-BE49-F238E27FC236}">
                  <a16:creationId xmlns:a16="http://schemas.microsoft.com/office/drawing/2014/main" id="{D7930795-A5E1-4F58-9CBB-2BBF7A406143}"/>
                </a:ext>
              </a:extLst>
            </p:cNvPr>
            <p:cNvSpPr/>
            <p:nvPr/>
          </p:nvSpPr>
          <p:spPr>
            <a:xfrm>
              <a:off x="8772896" y="133735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2" name="직사각형 271">
              <a:extLst>
                <a:ext uri="{FF2B5EF4-FFF2-40B4-BE49-F238E27FC236}">
                  <a16:creationId xmlns:a16="http://schemas.microsoft.com/office/drawing/2014/main" id="{28E5B803-ED8C-444F-80F9-1C7D3DF6052F}"/>
                </a:ext>
              </a:extLst>
            </p:cNvPr>
            <p:cNvSpPr/>
            <p:nvPr/>
          </p:nvSpPr>
          <p:spPr>
            <a:xfrm>
              <a:off x="8913104" y="133735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3" name="직사각형 272">
              <a:extLst>
                <a:ext uri="{FF2B5EF4-FFF2-40B4-BE49-F238E27FC236}">
                  <a16:creationId xmlns:a16="http://schemas.microsoft.com/office/drawing/2014/main" id="{2D5B6A76-2ABF-42D0-837E-8897BB54A84E}"/>
                </a:ext>
              </a:extLst>
            </p:cNvPr>
            <p:cNvSpPr/>
            <p:nvPr/>
          </p:nvSpPr>
          <p:spPr>
            <a:xfrm>
              <a:off x="9053312" y="133735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4" name="직사각형 273">
              <a:extLst>
                <a:ext uri="{FF2B5EF4-FFF2-40B4-BE49-F238E27FC236}">
                  <a16:creationId xmlns:a16="http://schemas.microsoft.com/office/drawing/2014/main" id="{C0FBEE9A-D971-45A0-84B2-A9BC788EA171}"/>
                </a:ext>
              </a:extLst>
            </p:cNvPr>
            <p:cNvSpPr/>
            <p:nvPr/>
          </p:nvSpPr>
          <p:spPr>
            <a:xfrm>
              <a:off x="8352272" y="1477567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5" name="직사각형 274">
              <a:extLst>
                <a:ext uri="{FF2B5EF4-FFF2-40B4-BE49-F238E27FC236}">
                  <a16:creationId xmlns:a16="http://schemas.microsoft.com/office/drawing/2014/main" id="{7598FFA1-D3C4-4000-B649-35D6986D7163}"/>
                </a:ext>
              </a:extLst>
            </p:cNvPr>
            <p:cNvSpPr/>
            <p:nvPr/>
          </p:nvSpPr>
          <p:spPr>
            <a:xfrm>
              <a:off x="8492480" y="1477567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6" name="직사각형 275">
              <a:extLst>
                <a:ext uri="{FF2B5EF4-FFF2-40B4-BE49-F238E27FC236}">
                  <a16:creationId xmlns:a16="http://schemas.microsoft.com/office/drawing/2014/main" id="{AE1CE3A3-1413-481A-986E-D28015709391}"/>
                </a:ext>
              </a:extLst>
            </p:cNvPr>
            <p:cNvSpPr/>
            <p:nvPr/>
          </p:nvSpPr>
          <p:spPr>
            <a:xfrm>
              <a:off x="8632688" y="1477567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7" name="직사각형 276">
              <a:extLst>
                <a:ext uri="{FF2B5EF4-FFF2-40B4-BE49-F238E27FC236}">
                  <a16:creationId xmlns:a16="http://schemas.microsoft.com/office/drawing/2014/main" id="{EEB444D1-C878-4AC2-93BC-A988BECDF194}"/>
                </a:ext>
              </a:extLst>
            </p:cNvPr>
            <p:cNvSpPr/>
            <p:nvPr/>
          </p:nvSpPr>
          <p:spPr>
            <a:xfrm>
              <a:off x="8772896" y="1477567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8" name="직사각형 277">
              <a:extLst>
                <a:ext uri="{FF2B5EF4-FFF2-40B4-BE49-F238E27FC236}">
                  <a16:creationId xmlns:a16="http://schemas.microsoft.com/office/drawing/2014/main" id="{B9B9800D-9898-4246-9D22-7412752A8CDD}"/>
                </a:ext>
              </a:extLst>
            </p:cNvPr>
            <p:cNvSpPr/>
            <p:nvPr/>
          </p:nvSpPr>
          <p:spPr>
            <a:xfrm>
              <a:off x="8913104" y="1477567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9" name="직사각형 278">
              <a:extLst>
                <a:ext uri="{FF2B5EF4-FFF2-40B4-BE49-F238E27FC236}">
                  <a16:creationId xmlns:a16="http://schemas.microsoft.com/office/drawing/2014/main" id="{0E46CA5A-172B-4C52-95C4-3BBE4A87D38F}"/>
                </a:ext>
              </a:extLst>
            </p:cNvPr>
            <p:cNvSpPr/>
            <p:nvPr/>
          </p:nvSpPr>
          <p:spPr>
            <a:xfrm>
              <a:off x="9053312" y="1477567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0" name="직사각형 279">
              <a:extLst>
                <a:ext uri="{FF2B5EF4-FFF2-40B4-BE49-F238E27FC236}">
                  <a16:creationId xmlns:a16="http://schemas.microsoft.com/office/drawing/2014/main" id="{727E9ACB-7210-49F8-A674-16348F47754B}"/>
                </a:ext>
              </a:extLst>
            </p:cNvPr>
            <p:cNvSpPr/>
            <p:nvPr/>
          </p:nvSpPr>
          <p:spPr>
            <a:xfrm>
              <a:off x="8352272" y="161777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1" name="직사각형 280">
              <a:extLst>
                <a:ext uri="{FF2B5EF4-FFF2-40B4-BE49-F238E27FC236}">
                  <a16:creationId xmlns:a16="http://schemas.microsoft.com/office/drawing/2014/main" id="{F6A00BDB-C471-456F-9426-857B4F429650}"/>
                </a:ext>
              </a:extLst>
            </p:cNvPr>
            <p:cNvSpPr/>
            <p:nvPr/>
          </p:nvSpPr>
          <p:spPr>
            <a:xfrm>
              <a:off x="8492480" y="161777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2" name="직사각형 281">
              <a:extLst>
                <a:ext uri="{FF2B5EF4-FFF2-40B4-BE49-F238E27FC236}">
                  <a16:creationId xmlns:a16="http://schemas.microsoft.com/office/drawing/2014/main" id="{B8EE67EA-8C1F-493D-A540-49A672F1842B}"/>
                </a:ext>
              </a:extLst>
            </p:cNvPr>
            <p:cNvSpPr/>
            <p:nvPr/>
          </p:nvSpPr>
          <p:spPr>
            <a:xfrm>
              <a:off x="8632688" y="161777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3" name="직사각형 282">
              <a:extLst>
                <a:ext uri="{FF2B5EF4-FFF2-40B4-BE49-F238E27FC236}">
                  <a16:creationId xmlns:a16="http://schemas.microsoft.com/office/drawing/2014/main" id="{B186716F-A752-449E-BFE2-E03068BB2F24}"/>
                </a:ext>
              </a:extLst>
            </p:cNvPr>
            <p:cNvSpPr/>
            <p:nvPr/>
          </p:nvSpPr>
          <p:spPr>
            <a:xfrm>
              <a:off x="8772896" y="161777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4" name="직사각형 283">
              <a:extLst>
                <a:ext uri="{FF2B5EF4-FFF2-40B4-BE49-F238E27FC236}">
                  <a16:creationId xmlns:a16="http://schemas.microsoft.com/office/drawing/2014/main" id="{623C1CA0-BD95-4BB5-9598-36C88D13BF66}"/>
                </a:ext>
              </a:extLst>
            </p:cNvPr>
            <p:cNvSpPr/>
            <p:nvPr/>
          </p:nvSpPr>
          <p:spPr>
            <a:xfrm>
              <a:off x="8913104" y="161777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5" name="직사각형 284">
              <a:extLst>
                <a:ext uri="{FF2B5EF4-FFF2-40B4-BE49-F238E27FC236}">
                  <a16:creationId xmlns:a16="http://schemas.microsoft.com/office/drawing/2014/main" id="{9DE987A2-E8A0-4440-AF3D-BE0B97694D16}"/>
                </a:ext>
              </a:extLst>
            </p:cNvPr>
            <p:cNvSpPr/>
            <p:nvPr/>
          </p:nvSpPr>
          <p:spPr>
            <a:xfrm>
              <a:off x="9053312" y="161777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6" name="직사각형 285">
              <a:extLst>
                <a:ext uri="{FF2B5EF4-FFF2-40B4-BE49-F238E27FC236}">
                  <a16:creationId xmlns:a16="http://schemas.microsoft.com/office/drawing/2014/main" id="{112DB4B4-C262-4A23-B8B9-C949F7281D79}"/>
                </a:ext>
              </a:extLst>
            </p:cNvPr>
            <p:cNvSpPr/>
            <p:nvPr/>
          </p:nvSpPr>
          <p:spPr>
            <a:xfrm>
              <a:off x="8352272" y="175798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7" name="직사각형 286">
              <a:extLst>
                <a:ext uri="{FF2B5EF4-FFF2-40B4-BE49-F238E27FC236}">
                  <a16:creationId xmlns:a16="http://schemas.microsoft.com/office/drawing/2014/main" id="{49EF44F7-1BCE-4F1A-B5EF-483787B1531B}"/>
                </a:ext>
              </a:extLst>
            </p:cNvPr>
            <p:cNvSpPr/>
            <p:nvPr/>
          </p:nvSpPr>
          <p:spPr>
            <a:xfrm>
              <a:off x="8492480" y="175798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8" name="직사각형 287">
              <a:extLst>
                <a:ext uri="{FF2B5EF4-FFF2-40B4-BE49-F238E27FC236}">
                  <a16:creationId xmlns:a16="http://schemas.microsoft.com/office/drawing/2014/main" id="{73A45CB1-1E6A-4076-9A93-7EED729B535A}"/>
                </a:ext>
              </a:extLst>
            </p:cNvPr>
            <p:cNvSpPr/>
            <p:nvPr/>
          </p:nvSpPr>
          <p:spPr>
            <a:xfrm>
              <a:off x="8632688" y="175798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9" name="직사각형 288">
              <a:extLst>
                <a:ext uri="{FF2B5EF4-FFF2-40B4-BE49-F238E27FC236}">
                  <a16:creationId xmlns:a16="http://schemas.microsoft.com/office/drawing/2014/main" id="{184D9AD4-7BEA-4FFC-AF19-76677B7684DB}"/>
                </a:ext>
              </a:extLst>
            </p:cNvPr>
            <p:cNvSpPr/>
            <p:nvPr/>
          </p:nvSpPr>
          <p:spPr>
            <a:xfrm>
              <a:off x="8772896" y="175798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0" name="직사각형 289">
              <a:extLst>
                <a:ext uri="{FF2B5EF4-FFF2-40B4-BE49-F238E27FC236}">
                  <a16:creationId xmlns:a16="http://schemas.microsoft.com/office/drawing/2014/main" id="{75D4FFA9-86AD-4356-B130-00CB7A74D810}"/>
                </a:ext>
              </a:extLst>
            </p:cNvPr>
            <p:cNvSpPr/>
            <p:nvPr/>
          </p:nvSpPr>
          <p:spPr>
            <a:xfrm>
              <a:off x="8913104" y="175798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1" name="직사각형 290">
              <a:extLst>
                <a:ext uri="{FF2B5EF4-FFF2-40B4-BE49-F238E27FC236}">
                  <a16:creationId xmlns:a16="http://schemas.microsoft.com/office/drawing/2014/main" id="{E5837AD9-B504-4E57-8446-3DD7E7F46887}"/>
                </a:ext>
              </a:extLst>
            </p:cNvPr>
            <p:cNvSpPr/>
            <p:nvPr/>
          </p:nvSpPr>
          <p:spPr>
            <a:xfrm>
              <a:off x="9053312" y="175798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2" name="직사각형 291">
              <a:extLst>
                <a:ext uri="{FF2B5EF4-FFF2-40B4-BE49-F238E27FC236}">
                  <a16:creationId xmlns:a16="http://schemas.microsoft.com/office/drawing/2014/main" id="{22786347-CEB0-4A57-ACF2-1D171327F5B4}"/>
                </a:ext>
              </a:extLst>
            </p:cNvPr>
            <p:cNvSpPr/>
            <p:nvPr/>
          </p:nvSpPr>
          <p:spPr>
            <a:xfrm>
              <a:off x="8352272" y="189819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3" name="직사각형 292">
              <a:extLst>
                <a:ext uri="{FF2B5EF4-FFF2-40B4-BE49-F238E27FC236}">
                  <a16:creationId xmlns:a16="http://schemas.microsoft.com/office/drawing/2014/main" id="{0E6D5CA7-BA0B-496E-AA42-A42B421C3345}"/>
                </a:ext>
              </a:extLst>
            </p:cNvPr>
            <p:cNvSpPr/>
            <p:nvPr/>
          </p:nvSpPr>
          <p:spPr>
            <a:xfrm>
              <a:off x="8492480" y="189819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4" name="직사각형 293">
              <a:extLst>
                <a:ext uri="{FF2B5EF4-FFF2-40B4-BE49-F238E27FC236}">
                  <a16:creationId xmlns:a16="http://schemas.microsoft.com/office/drawing/2014/main" id="{71BE2127-1F0A-47D4-ACED-0D45948D2C12}"/>
                </a:ext>
              </a:extLst>
            </p:cNvPr>
            <p:cNvSpPr/>
            <p:nvPr/>
          </p:nvSpPr>
          <p:spPr>
            <a:xfrm>
              <a:off x="8632688" y="189819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5" name="직사각형 294">
              <a:extLst>
                <a:ext uri="{FF2B5EF4-FFF2-40B4-BE49-F238E27FC236}">
                  <a16:creationId xmlns:a16="http://schemas.microsoft.com/office/drawing/2014/main" id="{9E44AA55-4B5A-4C02-8C65-ABD99CE33A41}"/>
                </a:ext>
              </a:extLst>
            </p:cNvPr>
            <p:cNvSpPr/>
            <p:nvPr/>
          </p:nvSpPr>
          <p:spPr>
            <a:xfrm>
              <a:off x="8772896" y="189819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6" name="직사각형 295">
              <a:extLst>
                <a:ext uri="{FF2B5EF4-FFF2-40B4-BE49-F238E27FC236}">
                  <a16:creationId xmlns:a16="http://schemas.microsoft.com/office/drawing/2014/main" id="{4DB38253-5A54-42FF-B7C5-025DC3D5A776}"/>
                </a:ext>
              </a:extLst>
            </p:cNvPr>
            <p:cNvSpPr/>
            <p:nvPr/>
          </p:nvSpPr>
          <p:spPr>
            <a:xfrm>
              <a:off x="8913104" y="189819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7" name="직사각형 296">
              <a:extLst>
                <a:ext uri="{FF2B5EF4-FFF2-40B4-BE49-F238E27FC236}">
                  <a16:creationId xmlns:a16="http://schemas.microsoft.com/office/drawing/2014/main" id="{56155A54-65AE-4BBC-AC8E-CE8849C4A083}"/>
                </a:ext>
              </a:extLst>
            </p:cNvPr>
            <p:cNvSpPr/>
            <p:nvPr/>
          </p:nvSpPr>
          <p:spPr>
            <a:xfrm>
              <a:off x="9053312" y="189819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8" name="직사각형 297">
              <a:extLst>
                <a:ext uri="{FF2B5EF4-FFF2-40B4-BE49-F238E27FC236}">
                  <a16:creationId xmlns:a16="http://schemas.microsoft.com/office/drawing/2014/main" id="{C98FEC99-D93B-46C1-9692-EDE75830184A}"/>
                </a:ext>
              </a:extLst>
            </p:cNvPr>
            <p:cNvSpPr/>
            <p:nvPr/>
          </p:nvSpPr>
          <p:spPr>
            <a:xfrm>
              <a:off x="8352272" y="203839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9" name="직사각형 298">
              <a:extLst>
                <a:ext uri="{FF2B5EF4-FFF2-40B4-BE49-F238E27FC236}">
                  <a16:creationId xmlns:a16="http://schemas.microsoft.com/office/drawing/2014/main" id="{CD37DE64-563D-4BBD-9C2E-12070CFB7164}"/>
                </a:ext>
              </a:extLst>
            </p:cNvPr>
            <p:cNvSpPr/>
            <p:nvPr/>
          </p:nvSpPr>
          <p:spPr>
            <a:xfrm>
              <a:off x="8492480" y="203839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0" name="직사각형 299">
              <a:extLst>
                <a:ext uri="{FF2B5EF4-FFF2-40B4-BE49-F238E27FC236}">
                  <a16:creationId xmlns:a16="http://schemas.microsoft.com/office/drawing/2014/main" id="{C93A70AA-505A-4F2A-B610-0147FEC55D7D}"/>
                </a:ext>
              </a:extLst>
            </p:cNvPr>
            <p:cNvSpPr/>
            <p:nvPr/>
          </p:nvSpPr>
          <p:spPr>
            <a:xfrm>
              <a:off x="8632688" y="203839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1" name="직사각형 300">
              <a:extLst>
                <a:ext uri="{FF2B5EF4-FFF2-40B4-BE49-F238E27FC236}">
                  <a16:creationId xmlns:a16="http://schemas.microsoft.com/office/drawing/2014/main" id="{E3963748-4584-43A6-BF2C-0012F104BD25}"/>
                </a:ext>
              </a:extLst>
            </p:cNvPr>
            <p:cNvSpPr/>
            <p:nvPr/>
          </p:nvSpPr>
          <p:spPr>
            <a:xfrm>
              <a:off x="8772896" y="203839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2" name="직사각형 301">
              <a:extLst>
                <a:ext uri="{FF2B5EF4-FFF2-40B4-BE49-F238E27FC236}">
                  <a16:creationId xmlns:a16="http://schemas.microsoft.com/office/drawing/2014/main" id="{70ADDE02-0251-4DFC-BF13-B41AF32C8B26}"/>
                </a:ext>
              </a:extLst>
            </p:cNvPr>
            <p:cNvSpPr/>
            <p:nvPr/>
          </p:nvSpPr>
          <p:spPr>
            <a:xfrm>
              <a:off x="8913104" y="203839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3" name="직사각형 302">
              <a:extLst>
                <a:ext uri="{FF2B5EF4-FFF2-40B4-BE49-F238E27FC236}">
                  <a16:creationId xmlns:a16="http://schemas.microsoft.com/office/drawing/2014/main" id="{89420B11-6794-4C51-B6D9-1C5EB96B33DE}"/>
                </a:ext>
              </a:extLst>
            </p:cNvPr>
            <p:cNvSpPr/>
            <p:nvPr/>
          </p:nvSpPr>
          <p:spPr>
            <a:xfrm>
              <a:off x="9053312" y="203839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05" name="TextBox 304">
            <a:extLst>
              <a:ext uri="{FF2B5EF4-FFF2-40B4-BE49-F238E27FC236}">
                <a16:creationId xmlns:a16="http://schemas.microsoft.com/office/drawing/2014/main" id="{F691A598-BDB6-4FCE-BF88-1B0FC5943F2B}"/>
              </a:ext>
            </a:extLst>
          </p:cNvPr>
          <p:cNvSpPr txBox="1"/>
          <p:nvPr/>
        </p:nvSpPr>
        <p:spPr>
          <a:xfrm>
            <a:off x="6032442" y="726268"/>
            <a:ext cx="106952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X (100, 784)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06" name="직선 화살표 연결선 305">
            <a:extLst>
              <a:ext uri="{FF2B5EF4-FFF2-40B4-BE49-F238E27FC236}">
                <a16:creationId xmlns:a16="http://schemas.microsoft.com/office/drawing/2014/main" id="{49EF376C-702C-4B2B-B6B7-B56DE8B4B345}"/>
              </a:ext>
            </a:extLst>
          </p:cNvPr>
          <p:cNvCxnSpPr>
            <a:cxnSpLocks/>
            <a:stCxn id="197" idx="3"/>
            <a:endCxn id="265" idx="2"/>
          </p:cNvCxnSpPr>
          <p:nvPr/>
        </p:nvCxnSpPr>
        <p:spPr>
          <a:xfrm flipV="1">
            <a:off x="6139673" y="1599121"/>
            <a:ext cx="788173" cy="16561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24" name="그룹 7223">
            <a:extLst>
              <a:ext uri="{FF2B5EF4-FFF2-40B4-BE49-F238E27FC236}">
                <a16:creationId xmlns:a16="http://schemas.microsoft.com/office/drawing/2014/main" id="{0A926DF7-9286-4005-81AB-80FB07EE82D8}"/>
              </a:ext>
            </a:extLst>
          </p:cNvPr>
          <p:cNvGrpSpPr/>
          <p:nvPr/>
        </p:nvGrpSpPr>
        <p:grpSpPr>
          <a:xfrm>
            <a:off x="6625840" y="2794302"/>
            <a:ext cx="1135226" cy="619214"/>
            <a:chOff x="6338470" y="2666286"/>
            <a:chExt cx="1135226" cy="619214"/>
          </a:xfrm>
        </p:grpSpPr>
        <p:sp>
          <p:nvSpPr>
            <p:cNvPr id="314" name="직사각형 313">
              <a:extLst>
                <a:ext uri="{FF2B5EF4-FFF2-40B4-BE49-F238E27FC236}">
                  <a16:creationId xmlns:a16="http://schemas.microsoft.com/office/drawing/2014/main" id="{C2C0B095-5AA1-4FBF-A72D-2E15A23B7A33}"/>
                </a:ext>
              </a:extLst>
            </p:cNvPr>
            <p:cNvSpPr/>
            <p:nvPr/>
          </p:nvSpPr>
          <p:spPr>
            <a:xfrm>
              <a:off x="6338470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5" name="직사각형 314">
              <a:extLst>
                <a:ext uri="{FF2B5EF4-FFF2-40B4-BE49-F238E27FC236}">
                  <a16:creationId xmlns:a16="http://schemas.microsoft.com/office/drawing/2014/main" id="{B399958C-222B-4D38-A3C3-61D6AE64BCE2}"/>
                </a:ext>
              </a:extLst>
            </p:cNvPr>
            <p:cNvSpPr/>
            <p:nvPr/>
          </p:nvSpPr>
          <p:spPr>
            <a:xfrm>
              <a:off x="6441672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6" name="직사각형 315">
              <a:extLst>
                <a:ext uri="{FF2B5EF4-FFF2-40B4-BE49-F238E27FC236}">
                  <a16:creationId xmlns:a16="http://schemas.microsoft.com/office/drawing/2014/main" id="{99BBB2BA-DC8A-408F-AFFA-A3AFB1A83F71}"/>
                </a:ext>
              </a:extLst>
            </p:cNvPr>
            <p:cNvSpPr/>
            <p:nvPr/>
          </p:nvSpPr>
          <p:spPr>
            <a:xfrm>
              <a:off x="6544875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7" name="직사각형 316">
              <a:extLst>
                <a:ext uri="{FF2B5EF4-FFF2-40B4-BE49-F238E27FC236}">
                  <a16:creationId xmlns:a16="http://schemas.microsoft.com/office/drawing/2014/main" id="{267BDBE0-80EC-416C-9951-A34DCF9AF3E0}"/>
                </a:ext>
              </a:extLst>
            </p:cNvPr>
            <p:cNvSpPr/>
            <p:nvPr/>
          </p:nvSpPr>
          <p:spPr>
            <a:xfrm>
              <a:off x="6648077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8" name="직사각형 317">
              <a:extLst>
                <a:ext uri="{FF2B5EF4-FFF2-40B4-BE49-F238E27FC236}">
                  <a16:creationId xmlns:a16="http://schemas.microsoft.com/office/drawing/2014/main" id="{D774B4CE-B4CF-4DFD-A3F5-272003099E93}"/>
                </a:ext>
              </a:extLst>
            </p:cNvPr>
            <p:cNvSpPr/>
            <p:nvPr/>
          </p:nvSpPr>
          <p:spPr>
            <a:xfrm>
              <a:off x="6751279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9" name="직사각형 318">
              <a:extLst>
                <a:ext uri="{FF2B5EF4-FFF2-40B4-BE49-F238E27FC236}">
                  <a16:creationId xmlns:a16="http://schemas.microsoft.com/office/drawing/2014/main" id="{A9D929EB-5135-4D1F-83FB-8995FFD70E68}"/>
                </a:ext>
              </a:extLst>
            </p:cNvPr>
            <p:cNvSpPr/>
            <p:nvPr/>
          </p:nvSpPr>
          <p:spPr>
            <a:xfrm>
              <a:off x="6854482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0" name="직사각형 319">
              <a:extLst>
                <a:ext uri="{FF2B5EF4-FFF2-40B4-BE49-F238E27FC236}">
                  <a16:creationId xmlns:a16="http://schemas.microsoft.com/office/drawing/2014/main" id="{3AC31B08-0C39-4556-8069-65639CB76BDE}"/>
                </a:ext>
              </a:extLst>
            </p:cNvPr>
            <p:cNvSpPr/>
            <p:nvPr/>
          </p:nvSpPr>
          <p:spPr>
            <a:xfrm>
              <a:off x="6957684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1" name="직사각형 320">
              <a:extLst>
                <a:ext uri="{FF2B5EF4-FFF2-40B4-BE49-F238E27FC236}">
                  <a16:creationId xmlns:a16="http://schemas.microsoft.com/office/drawing/2014/main" id="{E8C1C10F-64A9-4A98-AD71-4124E44EFBAA}"/>
                </a:ext>
              </a:extLst>
            </p:cNvPr>
            <p:cNvSpPr/>
            <p:nvPr/>
          </p:nvSpPr>
          <p:spPr>
            <a:xfrm>
              <a:off x="7060887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2" name="직사각형 321">
              <a:extLst>
                <a:ext uri="{FF2B5EF4-FFF2-40B4-BE49-F238E27FC236}">
                  <a16:creationId xmlns:a16="http://schemas.microsoft.com/office/drawing/2014/main" id="{AA9F4A87-2745-4808-A8E5-DEADD273ECC6}"/>
                </a:ext>
              </a:extLst>
            </p:cNvPr>
            <p:cNvSpPr/>
            <p:nvPr/>
          </p:nvSpPr>
          <p:spPr>
            <a:xfrm>
              <a:off x="7164089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3" name="직사각형 322">
              <a:extLst>
                <a:ext uri="{FF2B5EF4-FFF2-40B4-BE49-F238E27FC236}">
                  <a16:creationId xmlns:a16="http://schemas.microsoft.com/office/drawing/2014/main" id="{24F3D30A-5561-4086-9FCA-CE98D8550D56}"/>
                </a:ext>
              </a:extLst>
            </p:cNvPr>
            <p:cNvSpPr/>
            <p:nvPr/>
          </p:nvSpPr>
          <p:spPr>
            <a:xfrm>
              <a:off x="7267291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4" name="직사각형 323">
              <a:extLst>
                <a:ext uri="{FF2B5EF4-FFF2-40B4-BE49-F238E27FC236}">
                  <a16:creationId xmlns:a16="http://schemas.microsoft.com/office/drawing/2014/main" id="{01E29434-DCBD-43B4-8F33-6D902C8DB21E}"/>
                </a:ext>
              </a:extLst>
            </p:cNvPr>
            <p:cNvSpPr/>
            <p:nvPr/>
          </p:nvSpPr>
          <p:spPr>
            <a:xfrm>
              <a:off x="7370494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5" name="직사각형 324">
              <a:extLst>
                <a:ext uri="{FF2B5EF4-FFF2-40B4-BE49-F238E27FC236}">
                  <a16:creationId xmlns:a16="http://schemas.microsoft.com/office/drawing/2014/main" id="{FA245E2A-45DF-4AB4-992D-0B95662CEC29}"/>
                </a:ext>
              </a:extLst>
            </p:cNvPr>
            <p:cNvSpPr/>
            <p:nvPr/>
          </p:nvSpPr>
          <p:spPr>
            <a:xfrm>
              <a:off x="6338470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6" name="직사각형 325">
              <a:extLst>
                <a:ext uri="{FF2B5EF4-FFF2-40B4-BE49-F238E27FC236}">
                  <a16:creationId xmlns:a16="http://schemas.microsoft.com/office/drawing/2014/main" id="{A6E9B03A-0575-40DA-B867-CD46EA15779C}"/>
                </a:ext>
              </a:extLst>
            </p:cNvPr>
            <p:cNvSpPr/>
            <p:nvPr/>
          </p:nvSpPr>
          <p:spPr>
            <a:xfrm>
              <a:off x="6441672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7" name="직사각형 326">
              <a:extLst>
                <a:ext uri="{FF2B5EF4-FFF2-40B4-BE49-F238E27FC236}">
                  <a16:creationId xmlns:a16="http://schemas.microsoft.com/office/drawing/2014/main" id="{E6A400B3-9A74-4ACE-8B75-A42C9A55B359}"/>
                </a:ext>
              </a:extLst>
            </p:cNvPr>
            <p:cNvSpPr/>
            <p:nvPr/>
          </p:nvSpPr>
          <p:spPr>
            <a:xfrm>
              <a:off x="6544875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8" name="직사각형 327">
              <a:extLst>
                <a:ext uri="{FF2B5EF4-FFF2-40B4-BE49-F238E27FC236}">
                  <a16:creationId xmlns:a16="http://schemas.microsoft.com/office/drawing/2014/main" id="{AD468508-F673-4823-85B4-778C3DDDC10C}"/>
                </a:ext>
              </a:extLst>
            </p:cNvPr>
            <p:cNvSpPr/>
            <p:nvPr/>
          </p:nvSpPr>
          <p:spPr>
            <a:xfrm>
              <a:off x="6648077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9" name="직사각형 328">
              <a:extLst>
                <a:ext uri="{FF2B5EF4-FFF2-40B4-BE49-F238E27FC236}">
                  <a16:creationId xmlns:a16="http://schemas.microsoft.com/office/drawing/2014/main" id="{8BAA6528-69D1-4915-B1E3-190ADEBEDA69}"/>
                </a:ext>
              </a:extLst>
            </p:cNvPr>
            <p:cNvSpPr/>
            <p:nvPr/>
          </p:nvSpPr>
          <p:spPr>
            <a:xfrm>
              <a:off x="6751279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0" name="직사각형 329">
              <a:extLst>
                <a:ext uri="{FF2B5EF4-FFF2-40B4-BE49-F238E27FC236}">
                  <a16:creationId xmlns:a16="http://schemas.microsoft.com/office/drawing/2014/main" id="{AFCCE0CA-28DB-432B-91E5-682A787B703D}"/>
                </a:ext>
              </a:extLst>
            </p:cNvPr>
            <p:cNvSpPr/>
            <p:nvPr/>
          </p:nvSpPr>
          <p:spPr>
            <a:xfrm>
              <a:off x="6854482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1" name="직사각형 330">
              <a:extLst>
                <a:ext uri="{FF2B5EF4-FFF2-40B4-BE49-F238E27FC236}">
                  <a16:creationId xmlns:a16="http://schemas.microsoft.com/office/drawing/2014/main" id="{0FA7233C-EAAB-4EFD-8323-3CD05096961C}"/>
                </a:ext>
              </a:extLst>
            </p:cNvPr>
            <p:cNvSpPr/>
            <p:nvPr/>
          </p:nvSpPr>
          <p:spPr>
            <a:xfrm>
              <a:off x="6957684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2" name="직사각형 331">
              <a:extLst>
                <a:ext uri="{FF2B5EF4-FFF2-40B4-BE49-F238E27FC236}">
                  <a16:creationId xmlns:a16="http://schemas.microsoft.com/office/drawing/2014/main" id="{D55D1EF2-4662-4372-A2F8-A33C54687A0C}"/>
                </a:ext>
              </a:extLst>
            </p:cNvPr>
            <p:cNvSpPr/>
            <p:nvPr/>
          </p:nvSpPr>
          <p:spPr>
            <a:xfrm>
              <a:off x="7060887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3" name="직사각형 332">
              <a:extLst>
                <a:ext uri="{FF2B5EF4-FFF2-40B4-BE49-F238E27FC236}">
                  <a16:creationId xmlns:a16="http://schemas.microsoft.com/office/drawing/2014/main" id="{E6F6871A-C009-4332-A0C0-65DA25075C9F}"/>
                </a:ext>
              </a:extLst>
            </p:cNvPr>
            <p:cNvSpPr/>
            <p:nvPr/>
          </p:nvSpPr>
          <p:spPr>
            <a:xfrm>
              <a:off x="7164089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4" name="직사각형 333">
              <a:extLst>
                <a:ext uri="{FF2B5EF4-FFF2-40B4-BE49-F238E27FC236}">
                  <a16:creationId xmlns:a16="http://schemas.microsoft.com/office/drawing/2014/main" id="{3F1F94DB-F8CA-4186-AD0E-DE62C45B82D7}"/>
                </a:ext>
              </a:extLst>
            </p:cNvPr>
            <p:cNvSpPr/>
            <p:nvPr/>
          </p:nvSpPr>
          <p:spPr>
            <a:xfrm>
              <a:off x="7267291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5" name="직사각형 334">
              <a:extLst>
                <a:ext uri="{FF2B5EF4-FFF2-40B4-BE49-F238E27FC236}">
                  <a16:creationId xmlns:a16="http://schemas.microsoft.com/office/drawing/2014/main" id="{50EC2829-52DE-4C98-AC6E-ECECFD12EC46}"/>
                </a:ext>
              </a:extLst>
            </p:cNvPr>
            <p:cNvSpPr/>
            <p:nvPr/>
          </p:nvSpPr>
          <p:spPr>
            <a:xfrm>
              <a:off x="7370494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6" name="직사각형 335">
              <a:extLst>
                <a:ext uri="{FF2B5EF4-FFF2-40B4-BE49-F238E27FC236}">
                  <a16:creationId xmlns:a16="http://schemas.microsoft.com/office/drawing/2014/main" id="{EA7176D1-E9A1-45D0-8038-97A16B45E70A}"/>
                </a:ext>
              </a:extLst>
            </p:cNvPr>
            <p:cNvSpPr/>
            <p:nvPr/>
          </p:nvSpPr>
          <p:spPr>
            <a:xfrm>
              <a:off x="6338470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7" name="직사각형 336">
              <a:extLst>
                <a:ext uri="{FF2B5EF4-FFF2-40B4-BE49-F238E27FC236}">
                  <a16:creationId xmlns:a16="http://schemas.microsoft.com/office/drawing/2014/main" id="{4823D0AE-FFF7-466E-B66E-317FDAF105BC}"/>
                </a:ext>
              </a:extLst>
            </p:cNvPr>
            <p:cNvSpPr/>
            <p:nvPr/>
          </p:nvSpPr>
          <p:spPr>
            <a:xfrm>
              <a:off x="6441672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8" name="직사각형 337">
              <a:extLst>
                <a:ext uri="{FF2B5EF4-FFF2-40B4-BE49-F238E27FC236}">
                  <a16:creationId xmlns:a16="http://schemas.microsoft.com/office/drawing/2014/main" id="{5B6DEA07-E476-4C49-B9B7-7A0E0362AE97}"/>
                </a:ext>
              </a:extLst>
            </p:cNvPr>
            <p:cNvSpPr/>
            <p:nvPr/>
          </p:nvSpPr>
          <p:spPr>
            <a:xfrm>
              <a:off x="6544875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9" name="직사각형 338">
              <a:extLst>
                <a:ext uri="{FF2B5EF4-FFF2-40B4-BE49-F238E27FC236}">
                  <a16:creationId xmlns:a16="http://schemas.microsoft.com/office/drawing/2014/main" id="{1B7D9307-C50D-42F4-9035-862DB47D3162}"/>
                </a:ext>
              </a:extLst>
            </p:cNvPr>
            <p:cNvSpPr/>
            <p:nvPr/>
          </p:nvSpPr>
          <p:spPr>
            <a:xfrm>
              <a:off x="6648077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0" name="직사각형 339">
              <a:extLst>
                <a:ext uri="{FF2B5EF4-FFF2-40B4-BE49-F238E27FC236}">
                  <a16:creationId xmlns:a16="http://schemas.microsoft.com/office/drawing/2014/main" id="{598EAF3D-450D-4B01-A3B3-3903FC8B35A6}"/>
                </a:ext>
              </a:extLst>
            </p:cNvPr>
            <p:cNvSpPr/>
            <p:nvPr/>
          </p:nvSpPr>
          <p:spPr>
            <a:xfrm>
              <a:off x="6751279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1" name="직사각형 340">
              <a:extLst>
                <a:ext uri="{FF2B5EF4-FFF2-40B4-BE49-F238E27FC236}">
                  <a16:creationId xmlns:a16="http://schemas.microsoft.com/office/drawing/2014/main" id="{D810D841-398B-4A90-A044-DC9E64754FC8}"/>
                </a:ext>
              </a:extLst>
            </p:cNvPr>
            <p:cNvSpPr/>
            <p:nvPr/>
          </p:nvSpPr>
          <p:spPr>
            <a:xfrm>
              <a:off x="6854482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2" name="직사각형 341">
              <a:extLst>
                <a:ext uri="{FF2B5EF4-FFF2-40B4-BE49-F238E27FC236}">
                  <a16:creationId xmlns:a16="http://schemas.microsoft.com/office/drawing/2014/main" id="{51827898-BBFE-4CBD-99D5-8C421902C518}"/>
                </a:ext>
              </a:extLst>
            </p:cNvPr>
            <p:cNvSpPr/>
            <p:nvPr/>
          </p:nvSpPr>
          <p:spPr>
            <a:xfrm>
              <a:off x="6957684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3" name="직사각형 342">
              <a:extLst>
                <a:ext uri="{FF2B5EF4-FFF2-40B4-BE49-F238E27FC236}">
                  <a16:creationId xmlns:a16="http://schemas.microsoft.com/office/drawing/2014/main" id="{DCAC3B0A-CA74-4A7B-9B8E-A9F6247A84DD}"/>
                </a:ext>
              </a:extLst>
            </p:cNvPr>
            <p:cNvSpPr/>
            <p:nvPr/>
          </p:nvSpPr>
          <p:spPr>
            <a:xfrm>
              <a:off x="7060887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4" name="직사각형 343">
              <a:extLst>
                <a:ext uri="{FF2B5EF4-FFF2-40B4-BE49-F238E27FC236}">
                  <a16:creationId xmlns:a16="http://schemas.microsoft.com/office/drawing/2014/main" id="{3DF2A2E1-E9A2-4398-98D1-D0A18D539693}"/>
                </a:ext>
              </a:extLst>
            </p:cNvPr>
            <p:cNvSpPr/>
            <p:nvPr/>
          </p:nvSpPr>
          <p:spPr>
            <a:xfrm>
              <a:off x="7164089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5" name="직사각형 344">
              <a:extLst>
                <a:ext uri="{FF2B5EF4-FFF2-40B4-BE49-F238E27FC236}">
                  <a16:creationId xmlns:a16="http://schemas.microsoft.com/office/drawing/2014/main" id="{F20E2FA4-7133-4E70-9DB0-E1C19EE15514}"/>
                </a:ext>
              </a:extLst>
            </p:cNvPr>
            <p:cNvSpPr/>
            <p:nvPr/>
          </p:nvSpPr>
          <p:spPr>
            <a:xfrm>
              <a:off x="7267291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6" name="직사각형 345">
              <a:extLst>
                <a:ext uri="{FF2B5EF4-FFF2-40B4-BE49-F238E27FC236}">
                  <a16:creationId xmlns:a16="http://schemas.microsoft.com/office/drawing/2014/main" id="{3ED980F6-CBDB-4B1B-8FD1-734E5DC60E8E}"/>
                </a:ext>
              </a:extLst>
            </p:cNvPr>
            <p:cNvSpPr/>
            <p:nvPr/>
          </p:nvSpPr>
          <p:spPr>
            <a:xfrm>
              <a:off x="7370494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7" name="직사각형 346">
              <a:extLst>
                <a:ext uri="{FF2B5EF4-FFF2-40B4-BE49-F238E27FC236}">
                  <a16:creationId xmlns:a16="http://schemas.microsoft.com/office/drawing/2014/main" id="{6B60D462-F630-41D4-B5BD-EDF35CBBD49D}"/>
                </a:ext>
              </a:extLst>
            </p:cNvPr>
            <p:cNvSpPr/>
            <p:nvPr/>
          </p:nvSpPr>
          <p:spPr>
            <a:xfrm>
              <a:off x="6338470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8" name="직사각형 347">
              <a:extLst>
                <a:ext uri="{FF2B5EF4-FFF2-40B4-BE49-F238E27FC236}">
                  <a16:creationId xmlns:a16="http://schemas.microsoft.com/office/drawing/2014/main" id="{6446B4ED-A1EC-4755-AB42-7E69D0B3FFB3}"/>
                </a:ext>
              </a:extLst>
            </p:cNvPr>
            <p:cNvSpPr/>
            <p:nvPr/>
          </p:nvSpPr>
          <p:spPr>
            <a:xfrm>
              <a:off x="6441672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9" name="직사각형 348">
              <a:extLst>
                <a:ext uri="{FF2B5EF4-FFF2-40B4-BE49-F238E27FC236}">
                  <a16:creationId xmlns:a16="http://schemas.microsoft.com/office/drawing/2014/main" id="{90A07412-A04F-49AB-AE42-F48E05797CDB}"/>
                </a:ext>
              </a:extLst>
            </p:cNvPr>
            <p:cNvSpPr/>
            <p:nvPr/>
          </p:nvSpPr>
          <p:spPr>
            <a:xfrm>
              <a:off x="6544875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0" name="직사각형 349">
              <a:extLst>
                <a:ext uri="{FF2B5EF4-FFF2-40B4-BE49-F238E27FC236}">
                  <a16:creationId xmlns:a16="http://schemas.microsoft.com/office/drawing/2014/main" id="{50975E11-A6C7-490D-862B-03958C2111D3}"/>
                </a:ext>
              </a:extLst>
            </p:cNvPr>
            <p:cNvSpPr/>
            <p:nvPr/>
          </p:nvSpPr>
          <p:spPr>
            <a:xfrm>
              <a:off x="6648077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1" name="직사각형 350">
              <a:extLst>
                <a:ext uri="{FF2B5EF4-FFF2-40B4-BE49-F238E27FC236}">
                  <a16:creationId xmlns:a16="http://schemas.microsoft.com/office/drawing/2014/main" id="{4F3B82F2-DAC7-43B4-B5D9-FB504210AA34}"/>
                </a:ext>
              </a:extLst>
            </p:cNvPr>
            <p:cNvSpPr/>
            <p:nvPr/>
          </p:nvSpPr>
          <p:spPr>
            <a:xfrm>
              <a:off x="6751279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2" name="직사각형 351">
              <a:extLst>
                <a:ext uri="{FF2B5EF4-FFF2-40B4-BE49-F238E27FC236}">
                  <a16:creationId xmlns:a16="http://schemas.microsoft.com/office/drawing/2014/main" id="{BA3BE643-CA93-4BA0-AEB7-FB94BE73185C}"/>
                </a:ext>
              </a:extLst>
            </p:cNvPr>
            <p:cNvSpPr/>
            <p:nvPr/>
          </p:nvSpPr>
          <p:spPr>
            <a:xfrm>
              <a:off x="6854482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3" name="직사각형 352">
              <a:extLst>
                <a:ext uri="{FF2B5EF4-FFF2-40B4-BE49-F238E27FC236}">
                  <a16:creationId xmlns:a16="http://schemas.microsoft.com/office/drawing/2014/main" id="{97CDA6D5-CB3D-4127-89D1-F5C417C7D69A}"/>
                </a:ext>
              </a:extLst>
            </p:cNvPr>
            <p:cNvSpPr/>
            <p:nvPr/>
          </p:nvSpPr>
          <p:spPr>
            <a:xfrm>
              <a:off x="6957684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4" name="직사각형 353">
              <a:extLst>
                <a:ext uri="{FF2B5EF4-FFF2-40B4-BE49-F238E27FC236}">
                  <a16:creationId xmlns:a16="http://schemas.microsoft.com/office/drawing/2014/main" id="{6E993A9D-720A-43AB-999D-CB50BE93FA5C}"/>
                </a:ext>
              </a:extLst>
            </p:cNvPr>
            <p:cNvSpPr/>
            <p:nvPr/>
          </p:nvSpPr>
          <p:spPr>
            <a:xfrm>
              <a:off x="7060887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5" name="직사각형 354">
              <a:extLst>
                <a:ext uri="{FF2B5EF4-FFF2-40B4-BE49-F238E27FC236}">
                  <a16:creationId xmlns:a16="http://schemas.microsoft.com/office/drawing/2014/main" id="{D139AD91-ECF5-4F7D-9677-A8B8006B7929}"/>
                </a:ext>
              </a:extLst>
            </p:cNvPr>
            <p:cNvSpPr/>
            <p:nvPr/>
          </p:nvSpPr>
          <p:spPr>
            <a:xfrm>
              <a:off x="7164089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6" name="직사각형 355">
              <a:extLst>
                <a:ext uri="{FF2B5EF4-FFF2-40B4-BE49-F238E27FC236}">
                  <a16:creationId xmlns:a16="http://schemas.microsoft.com/office/drawing/2014/main" id="{4EB04CF5-127E-4EB0-AEC8-F1D14F2C8945}"/>
                </a:ext>
              </a:extLst>
            </p:cNvPr>
            <p:cNvSpPr/>
            <p:nvPr/>
          </p:nvSpPr>
          <p:spPr>
            <a:xfrm>
              <a:off x="7267291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7" name="직사각형 356">
              <a:extLst>
                <a:ext uri="{FF2B5EF4-FFF2-40B4-BE49-F238E27FC236}">
                  <a16:creationId xmlns:a16="http://schemas.microsoft.com/office/drawing/2014/main" id="{3788D5CA-98A7-4A84-9ECA-950CC0823A44}"/>
                </a:ext>
              </a:extLst>
            </p:cNvPr>
            <p:cNvSpPr/>
            <p:nvPr/>
          </p:nvSpPr>
          <p:spPr>
            <a:xfrm>
              <a:off x="7370494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8" name="직사각형 357">
              <a:extLst>
                <a:ext uri="{FF2B5EF4-FFF2-40B4-BE49-F238E27FC236}">
                  <a16:creationId xmlns:a16="http://schemas.microsoft.com/office/drawing/2014/main" id="{403857E0-2576-4BB4-A1F9-B65B173FC529}"/>
                </a:ext>
              </a:extLst>
            </p:cNvPr>
            <p:cNvSpPr/>
            <p:nvPr/>
          </p:nvSpPr>
          <p:spPr>
            <a:xfrm>
              <a:off x="6338470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9" name="직사각형 358">
              <a:extLst>
                <a:ext uri="{FF2B5EF4-FFF2-40B4-BE49-F238E27FC236}">
                  <a16:creationId xmlns:a16="http://schemas.microsoft.com/office/drawing/2014/main" id="{EB89C412-EA38-42FC-BD05-1B08D38662DD}"/>
                </a:ext>
              </a:extLst>
            </p:cNvPr>
            <p:cNvSpPr/>
            <p:nvPr/>
          </p:nvSpPr>
          <p:spPr>
            <a:xfrm>
              <a:off x="6441672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0" name="직사각형 359">
              <a:extLst>
                <a:ext uri="{FF2B5EF4-FFF2-40B4-BE49-F238E27FC236}">
                  <a16:creationId xmlns:a16="http://schemas.microsoft.com/office/drawing/2014/main" id="{53E441C1-6A05-4026-8B7F-92529515C32C}"/>
                </a:ext>
              </a:extLst>
            </p:cNvPr>
            <p:cNvSpPr/>
            <p:nvPr/>
          </p:nvSpPr>
          <p:spPr>
            <a:xfrm>
              <a:off x="6544875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1" name="직사각형 360">
              <a:extLst>
                <a:ext uri="{FF2B5EF4-FFF2-40B4-BE49-F238E27FC236}">
                  <a16:creationId xmlns:a16="http://schemas.microsoft.com/office/drawing/2014/main" id="{1ADB782D-D6AC-4A41-8A94-1E596B5ACCA5}"/>
                </a:ext>
              </a:extLst>
            </p:cNvPr>
            <p:cNvSpPr/>
            <p:nvPr/>
          </p:nvSpPr>
          <p:spPr>
            <a:xfrm>
              <a:off x="6648077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2" name="직사각형 361">
              <a:extLst>
                <a:ext uri="{FF2B5EF4-FFF2-40B4-BE49-F238E27FC236}">
                  <a16:creationId xmlns:a16="http://schemas.microsoft.com/office/drawing/2014/main" id="{62B99072-B9D0-49B5-B8D4-846FE26B75AE}"/>
                </a:ext>
              </a:extLst>
            </p:cNvPr>
            <p:cNvSpPr/>
            <p:nvPr/>
          </p:nvSpPr>
          <p:spPr>
            <a:xfrm>
              <a:off x="6751279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3" name="직사각형 362">
              <a:extLst>
                <a:ext uri="{FF2B5EF4-FFF2-40B4-BE49-F238E27FC236}">
                  <a16:creationId xmlns:a16="http://schemas.microsoft.com/office/drawing/2014/main" id="{216065C9-C1C6-40A3-9568-99525A950AB6}"/>
                </a:ext>
              </a:extLst>
            </p:cNvPr>
            <p:cNvSpPr/>
            <p:nvPr/>
          </p:nvSpPr>
          <p:spPr>
            <a:xfrm>
              <a:off x="6854482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4" name="직사각형 363">
              <a:extLst>
                <a:ext uri="{FF2B5EF4-FFF2-40B4-BE49-F238E27FC236}">
                  <a16:creationId xmlns:a16="http://schemas.microsoft.com/office/drawing/2014/main" id="{B8B3B94D-16C2-4C45-96ED-5B6591798266}"/>
                </a:ext>
              </a:extLst>
            </p:cNvPr>
            <p:cNvSpPr/>
            <p:nvPr/>
          </p:nvSpPr>
          <p:spPr>
            <a:xfrm>
              <a:off x="6957684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5" name="직사각형 364">
              <a:extLst>
                <a:ext uri="{FF2B5EF4-FFF2-40B4-BE49-F238E27FC236}">
                  <a16:creationId xmlns:a16="http://schemas.microsoft.com/office/drawing/2014/main" id="{53B735D2-F4C4-4655-8E27-C13DD32A2718}"/>
                </a:ext>
              </a:extLst>
            </p:cNvPr>
            <p:cNvSpPr/>
            <p:nvPr/>
          </p:nvSpPr>
          <p:spPr>
            <a:xfrm>
              <a:off x="7060887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6" name="직사각형 365">
              <a:extLst>
                <a:ext uri="{FF2B5EF4-FFF2-40B4-BE49-F238E27FC236}">
                  <a16:creationId xmlns:a16="http://schemas.microsoft.com/office/drawing/2014/main" id="{800FDBB8-761D-42EA-88CE-1D1A0BC90A0A}"/>
                </a:ext>
              </a:extLst>
            </p:cNvPr>
            <p:cNvSpPr/>
            <p:nvPr/>
          </p:nvSpPr>
          <p:spPr>
            <a:xfrm>
              <a:off x="7164089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7" name="직사각형 366">
              <a:extLst>
                <a:ext uri="{FF2B5EF4-FFF2-40B4-BE49-F238E27FC236}">
                  <a16:creationId xmlns:a16="http://schemas.microsoft.com/office/drawing/2014/main" id="{2A85AB13-BEA9-4AB6-8294-6CDB9F16C29B}"/>
                </a:ext>
              </a:extLst>
            </p:cNvPr>
            <p:cNvSpPr/>
            <p:nvPr/>
          </p:nvSpPr>
          <p:spPr>
            <a:xfrm>
              <a:off x="7267291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8" name="직사각형 367">
              <a:extLst>
                <a:ext uri="{FF2B5EF4-FFF2-40B4-BE49-F238E27FC236}">
                  <a16:creationId xmlns:a16="http://schemas.microsoft.com/office/drawing/2014/main" id="{5C689BA9-526E-4417-8D22-BC7DC0D963E0}"/>
                </a:ext>
              </a:extLst>
            </p:cNvPr>
            <p:cNvSpPr/>
            <p:nvPr/>
          </p:nvSpPr>
          <p:spPr>
            <a:xfrm>
              <a:off x="7370494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9" name="직사각형 368">
              <a:extLst>
                <a:ext uri="{FF2B5EF4-FFF2-40B4-BE49-F238E27FC236}">
                  <a16:creationId xmlns:a16="http://schemas.microsoft.com/office/drawing/2014/main" id="{EA75CE15-5BFC-4B52-91CB-4E1458136919}"/>
                </a:ext>
              </a:extLst>
            </p:cNvPr>
            <p:cNvSpPr/>
            <p:nvPr/>
          </p:nvSpPr>
          <p:spPr>
            <a:xfrm>
              <a:off x="6338470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0" name="직사각형 369">
              <a:extLst>
                <a:ext uri="{FF2B5EF4-FFF2-40B4-BE49-F238E27FC236}">
                  <a16:creationId xmlns:a16="http://schemas.microsoft.com/office/drawing/2014/main" id="{01537EE7-C0CD-41E2-A5F1-B904D5593E61}"/>
                </a:ext>
              </a:extLst>
            </p:cNvPr>
            <p:cNvSpPr/>
            <p:nvPr/>
          </p:nvSpPr>
          <p:spPr>
            <a:xfrm>
              <a:off x="6441672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1" name="직사각형 370">
              <a:extLst>
                <a:ext uri="{FF2B5EF4-FFF2-40B4-BE49-F238E27FC236}">
                  <a16:creationId xmlns:a16="http://schemas.microsoft.com/office/drawing/2014/main" id="{7C59325A-807D-4C27-8A4B-5E7E5C28037C}"/>
                </a:ext>
              </a:extLst>
            </p:cNvPr>
            <p:cNvSpPr/>
            <p:nvPr/>
          </p:nvSpPr>
          <p:spPr>
            <a:xfrm>
              <a:off x="6544875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2" name="직사각형 371">
              <a:extLst>
                <a:ext uri="{FF2B5EF4-FFF2-40B4-BE49-F238E27FC236}">
                  <a16:creationId xmlns:a16="http://schemas.microsoft.com/office/drawing/2014/main" id="{1C2A826D-5D50-4D51-948E-51504547CCEE}"/>
                </a:ext>
              </a:extLst>
            </p:cNvPr>
            <p:cNvSpPr/>
            <p:nvPr/>
          </p:nvSpPr>
          <p:spPr>
            <a:xfrm>
              <a:off x="6648077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3" name="직사각형 372">
              <a:extLst>
                <a:ext uri="{FF2B5EF4-FFF2-40B4-BE49-F238E27FC236}">
                  <a16:creationId xmlns:a16="http://schemas.microsoft.com/office/drawing/2014/main" id="{BA38C0E2-7DB1-47F0-A4CB-E45ADF2E7FCE}"/>
                </a:ext>
              </a:extLst>
            </p:cNvPr>
            <p:cNvSpPr/>
            <p:nvPr/>
          </p:nvSpPr>
          <p:spPr>
            <a:xfrm>
              <a:off x="6751279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4" name="직사각형 373">
              <a:extLst>
                <a:ext uri="{FF2B5EF4-FFF2-40B4-BE49-F238E27FC236}">
                  <a16:creationId xmlns:a16="http://schemas.microsoft.com/office/drawing/2014/main" id="{014152A4-D5B4-4437-BB08-B3F91A37ECE3}"/>
                </a:ext>
              </a:extLst>
            </p:cNvPr>
            <p:cNvSpPr/>
            <p:nvPr/>
          </p:nvSpPr>
          <p:spPr>
            <a:xfrm>
              <a:off x="6854482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5" name="직사각형 374">
              <a:extLst>
                <a:ext uri="{FF2B5EF4-FFF2-40B4-BE49-F238E27FC236}">
                  <a16:creationId xmlns:a16="http://schemas.microsoft.com/office/drawing/2014/main" id="{7AA14354-302F-408F-A695-330328B1F030}"/>
                </a:ext>
              </a:extLst>
            </p:cNvPr>
            <p:cNvSpPr/>
            <p:nvPr/>
          </p:nvSpPr>
          <p:spPr>
            <a:xfrm>
              <a:off x="6957684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6" name="직사각형 375">
              <a:extLst>
                <a:ext uri="{FF2B5EF4-FFF2-40B4-BE49-F238E27FC236}">
                  <a16:creationId xmlns:a16="http://schemas.microsoft.com/office/drawing/2014/main" id="{A87E4B50-29F7-4F22-A58E-675D97EEA37B}"/>
                </a:ext>
              </a:extLst>
            </p:cNvPr>
            <p:cNvSpPr/>
            <p:nvPr/>
          </p:nvSpPr>
          <p:spPr>
            <a:xfrm>
              <a:off x="7060887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7" name="직사각형 376">
              <a:extLst>
                <a:ext uri="{FF2B5EF4-FFF2-40B4-BE49-F238E27FC236}">
                  <a16:creationId xmlns:a16="http://schemas.microsoft.com/office/drawing/2014/main" id="{5F902E70-D4CA-44BE-8F61-3E9F84D150FE}"/>
                </a:ext>
              </a:extLst>
            </p:cNvPr>
            <p:cNvSpPr/>
            <p:nvPr/>
          </p:nvSpPr>
          <p:spPr>
            <a:xfrm>
              <a:off x="7164089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8" name="직사각형 377">
              <a:extLst>
                <a:ext uri="{FF2B5EF4-FFF2-40B4-BE49-F238E27FC236}">
                  <a16:creationId xmlns:a16="http://schemas.microsoft.com/office/drawing/2014/main" id="{B6F5C375-9E2C-452E-AF0A-87151A1D3968}"/>
                </a:ext>
              </a:extLst>
            </p:cNvPr>
            <p:cNvSpPr/>
            <p:nvPr/>
          </p:nvSpPr>
          <p:spPr>
            <a:xfrm>
              <a:off x="7267291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9" name="직사각형 378">
              <a:extLst>
                <a:ext uri="{FF2B5EF4-FFF2-40B4-BE49-F238E27FC236}">
                  <a16:creationId xmlns:a16="http://schemas.microsoft.com/office/drawing/2014/main" id="{02D59A3F-99CF-4D4B-A43F-44A50F7D0E7E}"/>
                </a:ext>
              </a:extLst>
            </p:cNvPr>
            <p:cNvSpPr/>
            <p:nvPr/>
          </p:nvSpPr>
          <p:spPr>
            <a:xfrm>
              <a:off x="7370494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380" name="직선 화살표 연결선 379">
            <a:extLst>
              <a:ext uri="{FF2B5EF4-FFF2-40B4-BE49-F238E27FC236}">
                <a16:creationId xmlns:a16="http://schemas.microsoft.com/office/drawing/2014/main" id="{B92998ED-421B-4886-B200-749988CFCA24}"/>
              </a:ext>
            </a:extLst>
          </p:cNvPr>
          <p:cNvCxnSpPr>
            <a:cxnSpLocks/>
            <a:stCxn id="198" idx="3"/>
            <a:endCxn id="314" idx="1"/>
          </p:cNvCxnSpPr>
          <p:nvPr/>
        </p:nvCxnSpPr>
        <p:spPr>
          <a:xfrm flipV="1">
            <a:off x="6139673" y="2845903"/>
            <a:ext cx="486167" cy="6414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4" name="그룹 383">
            <a:extLst>
              <a:ext uri="{FF2B5EF4-FFF2-40B4-BE49-F238E27FC236}">
                <a16:creationId xmlns:a16="http://schemas.microsoft.com/office/drawing/2014/main" id="{F34D2F8D-95C1-4779-AB8E-BAEF418CCA39}"/>
              </a:ext>
            </a:extLst>
          </p:cNvPr>
          <p:cNvGrpSpPr/>
          <p:nvPr/>
        </p:nvGrpSpPr>
        <p:grpSpPr>
          <a:xfrm>
            <a:off x="6625840" y="3593010"/>
            <a:ext cx="1135226" cy="103202"/>
            <a:chOff x="4725838" y="1905000"/>
            <a:chExt cx="1542288" cy="140208"/>
          </a:xfrm>
        </p:grpSpPr>
        <p:sp>
          <p:nvSpPr>
            <p:cNvPr id="385" name="직사각형 384">
              <a:extLst>
                <a:ext uri="{FF2B5EF4-FFF2-40B4-BE49-F238E27FC236}">
                  <a16:creationId xmlns:a16="http://schemas.microsoft.com/office/drawing/2014/main" id="{8C1881F9-D9EE-4D4C-B6BC-AF3187935388}"/>
                </a:ext>
              </a:extLst>
            </p:cNvPr>
            <p:cNvSpPr/>
            <p:nvPr/>
          </p:nvSpPr>
          <p:spPr>
            <a:xfrm>
              <a:off x="472583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6" name="직사각형 385">
              <a:extLst>
                <a:ext uri="{FF2B5EF4-FFF2-40B4-BE49-F238E27FC236}">
                  <a16:creationId xmlns:a16="http://schemas.microsoft.com/office/drawing/2014/main" id="{F2EC2604-29B5-4A96-9DFD-8EC03C75C74E}"/>
                </a:ext>
              </a:extLst>
            </p:cNvPr>
            <p:cNvSpPr/>
            <p:nvPr/>
          </p:nvSpPr>
          <p:spPr>
            <a:xfrm>
              <a:off x="4866046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7" name="직사각형 386">
              <a:extLst>
                <a:ext uri="{FF2B5EF4-FFF2-40B4-BE49-F238E27FC236}">
                  <a16:creationId xmlns:a16="http://schemas.microsoft.com/office/drawing/2014/main" id="{B813D41E-EE3B-40FC-8A13-D3F341F042F2}"/>
                </a:ext>
              </a:extLst>
            </p:cNvPr>
            <p:cNvSpPr/>
            <p:nvPr/>
          </p:nvSpPr>
          <p:spPr>
            <a:xfrm>
              <a:off x="5006254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8" name="직사각형 387">
              <a:extLst>
                <a:ext uri="{FF2B5EF4-FFF2-40B4-BE49-F238E27FC236}">
                  <a16:creationId xmlns:a16="http://schemas.microsoft.com/office/drawing/2014/main" id="{7EDA3B6D-1134-48F5-B907-E0DE7569EEED}"/>
                </a:ext>
              </a:extLst>
            </p:cNvPr>
            <p:cNvSpPr/>
            <p:nvPr/>
          </p:nvSpPr>
          <p:spPr>
            <a:xfrm>
              <a:off x="5146462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9" name="직사각형 388">
              <a:extLst>
                <a:ext uri="{FF2B5EF4-FFF2-40B4-BE49-F238E27FC236}">
                  <a16:creationId xmlns:a16="http://schemas.microsoft.com/office/drawing/2014/main" id="{16B71E7D-0CB1-47B3-8920-8AFC25941E0A}"/>
                </a:ext>
              </a:extLst>
            </p:cNvPr>
            <p:cNvSpPr/>
            <p:nvPr/>
          </p:nvSpPr>
          <p:spPr>
            <a:xfrm>
              <a:off x="5286670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0" name="직사각형 389">
              <a:extLst>
                <a:ext uri="{FF2B5EF4-FFF2-40B4-BE49-F238E27FC236}">
                  <a16:creationId xmlns:a16="http://schemas.microsoft.com/office/drawing/2014/main" id="{7ED70ECE-3E87-4BFC-8F81-206E92EA032D}"/>
                </a:ext>
              </a:extLst>
            </p:cNvPr>
            <p:cNvSpPr/>
            <p:nvPr/>
          </p:nvSpPr>
          <p:spPr>
            <a:xfrm>
              <a:off x="542687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1" name="직사각형 390">
              <a:extLst>
                <a:ext uri="{FF2B5EF4-FFF2-40B4-BE49-F238E27FC236}">
                  <a16:creationId xmlns:a16="http://schemas.microsoft.com/office/drawing/2014/main" id="{72C8B49D-1C40-43E6-83E3-A6B308E2A6FE}"/>
                </a:ext>
              </a:extLst>
            </p:cNvPr>
            <p:cNvSpPr/>
            <p:nvPr/>
          </p:nvSpPr>
          <p:spPr>
            <a:xfrm>
              <a:off x="5567086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2" name="직사각형 391">
              <a:extLst>
                <a:ext uri="{FF2B5EF4-FFF2-40B4-BE49-F238E27FC236}">
                  <a16:creationId xmlns:a16="http://schemas.microsoft.com/office/drawing/2014/main" id="{46B6C55E-1CD5-47D3-BA21-8DE68E63B99E}"/>
                </a:ext>
              </a:extLst>
            </p:cNvPr>
            <p:cNvSpPr/>
            <p:nvPr/>
          </p:nvSpPr>
          <p:spPr>
            <a:xfrm>
              <a:off x="5707294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3" name="직사각형 392">
              <a:extLst>
                <a:ext uri="{FF2B5EF4-FFF2-40B4-BE49-F238E27FC236}">
                  <a16:creationId xmlns:a16="http://schemas.microsoft.com/office/drawing/2014/main" id="{76B451C3-F835-437D-B2E0-AFAE76DA0BE7}"/>
                </a:ext>
              </a:extLst>
            </p:cNvPr>
            <p:cNvSpPr/>
            <p:nvPr/>
          </p:nvSpPr>
          <p:spPr>
            <a:xfrm>
              <a:off x="5847502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4" name="직사각형 393">
              <a:extLst>
                <a:ext uri="{FF2B5EF4-FFF2-40B4-BE49-F238E27FC236}">
                  <a16:creationId xmlns:a16="http://schemas.microsoft.com/office/drawing/2014/main" id="{C24B1117-4956-4985-AA42-954A71B1F89E}"/>
                </a:ext>
              </a:extLst>
            </p:cNvPr>
            <p:cNvSpPr/>
            <p:nvPr/>
          </p:nvSpPr>
          <p:spPr>
            <a:xfrm>
              <a:off x="5987710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5" name="직사각형 394">
              <a:extLst>
                <a:ext uri="{FF2B5EF4-FFF2-40B4-BE49-F238E27FC236}">
                  <a16:creationId xmlns:a16="http://schemas.microsoft.com/office/drawing/2014/main" id="{45EFF693-128B-41AC-94E2-297119BBBD3D}"/>
                </a:ext>
              </a:extLst>
            </p:cNvPr>
            <p:cNvSpPr/>
            <p:nvPr/>
          </p:nvSpPr>
          <p:spPr>
            <a:xfrm>
              <a:off x="612791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396" name="직선 화살표 연결선 395">
            <a:extLst>
              <a:ext uri="{FF2B5EF4-FFF2-40B4-BE49-F238E27FC236}">
                <a16:creationId xmlns:a16="http://schemas.microsoft.com/office/drawing/2014/main" id="{8CB87081-E5ED-47D0-ACD8-69B7DBB61414}"/>
              </a:ext>
            </a:extLst>
          </p:cNvPr>
          <p:cNvCxnSpPr>
            <a:cxnSpLocks/>
            <a:stCxn id="199" idx="3"/>
            <a:endCxn id="385" idx="1"/>
          </p:cNvCxnSpPr>
          <p:nvPr/>
        </p:nvCxnSpPr>
        <p:spPr>
          <a:xfrm flipV="1">
            <a:off x="6139673" y="3644611"/>
            <a:ext cx="486167" cy="700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9" name="TextBox 398">
            <a:extLst>
              <a:ext uri="{FF2B5EF4-FFF2-40B4-BE49-F238E27FC236}">
                <a16:creationId xmlns:a16="http://schemas.microsoft.com/office/drawing/2014/main" id="{DC70A869-241B-49DF-951F-73B186165445}"/>
              </a:ext>
            </a:extLst>
          </p:cNvPr>
          <p:cNvSpPr txBox="1"/>
          <p:nvPr/>
        </p:nvSpPr>
        <p:spPr>
          <a:xfrm>
            <a:off x="6745538" y="2540885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(784, 50)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0" name="TextBox 399">
            <a:extLst>
              <a:ext uri="{FF2B5EF4-FFF2-40B4-BE49-F238E27FC236}">
                <a16:creationId xmlns:a16="http://schemas.microsoft.com/office/drawing/2014/main" id="{B9763ACE-43CD-4D46-9D1E-D43039167E5F}"/>
              </a:ext>
            </a:extLst>
          </p:cNvPr>
          <p:cNvSpPr txBox="1"/>
          <p:nvPr/>
        </p:nvSpPr>
        <p:spPr>
          <a:xfrm>
            <a:off x="6898157" y="3386606"/>
            <a:ext cx="5533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(50,)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9" name="직사각형 408">
            <a:extLst>
              <a:ext uri="{FF2B5EF4-FFF2-40B4-BE49-F238E27FC236}">
                <a16:creationId xmlns:a16="http://schemas.microsoft.com/office/drawing/2014/main" id="{DFD6F541-5BD8-4D6A-9A65-3FDDC20B2505}"/>
              </a:ext>
            </a:extLst>
          </p:cNvPr>
          <p:cNvSpPr/>
          <p:nvPr/>
        </p:nvSpPr>
        <p:spPr>
          <a:xfrm>
            <a:off x="5176290" y="3963620"/>
            <a:ext cx="963383" cy="2272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0" name="직사각형 409">
            <a:extLst>
              <a:ext uri="{FF2B5EF4-FFF2-40B4-BE49-F238E27FC236}">
                <a16:creationId xmlns:a16="http://schemas.microsoft.com/office/drawing/2014/main" id="{42D09426-0FF7-40F0-A1EA-710A7FBD9DB7}"/>
              </a:ext>
            </a:extLst>
          </p:cNvPr>
          <p:cNvSpPr/>
          <p:nvPr/>
        </p:nvSpPr>
        <p:spPr>
          <a:xfrm>
            <a:off x="5176290" y="4195728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self.mask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13" name="직선 화살표 연결선 412">
            <a:extLst>
              <a:ext uri="{FF2B5EF4-FFF2-40B4-BE49-F238E27FC236}">
                <a16:creationId xmlns:a16="http://schemas.microsoft.com/office/drawing/2014/main" id="{F8816330-37A0-4667-8E74-8C4756F60A61}"/>
              </a:ext>
            </a:extLst>
          </p:cNvPr>
          <p:cNvCxnSpPr>
            <a:cxnSpLocks/>
            <a:stCxn id="160" idx="3"/>
            <a:endCxn id="409" idx="1"/>
          </p:cNvCxnSpPr>
          <p:nvPr/>
        </p:nvCxnSpPr>
        <p:spPr>
          <a:xfrm>
            <a:off x="3358316" y="3714235"/>
            <a:ext cx="1817974" cy="3630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6" name="TextBox 415">
            <a:extLst>
              <a:ext uri="{FF2B5EF4-FFF2-40B4-BE49-F238E27FC236}">
                <a16:creationId xmlns:a16="http://schemas.microsoft.com/office/drawing/2014/main" id="{B68822C3-ED36-48E7-9FDF-B7CBAFEC88D8}"/>
              </a:ext>
            </a:extLst>
          </p:cNvPr>
          <p:cNvSpPr txBox="1"/>
          <p:nvPr/>
        </p:nvSpPr>
        <p:spPr>
          <a:xfrm>
            <a:off x="6731724" y="3830555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223" name="그룹 7222">
            <a:extLst>
              <a:ext uri="{FF2B5EF4-FFF2-40B4-BE49-F238E27FC236}">
                <a16:creationId xmlns:a16="http://schemas.microsoft.com/office/drawing/2014/main" id="{1C5FCCC4-D2D4-4AE7-96B5-45A8E4FD31E1}"/>
              </a:ext>
            </a:extLst>
          </p:cNvPr>
          <p:cNvGrpSpPr/>
          <p:nvPr/>
        </p:nvGrpSpPr>
        <p:grpSpPr>
          <a:xfrm>
            <a:off x="6625840" y="4059738"/>
            <a:ext cx="1135226" cy="309607"/>
            <a:chOff x="6338470" y="3931722"/>
            <a:chExt cx="1135226" cy="309607"/>
          </a:xfrm>
        </p:grpSpPr>
        <p:sp>
          <p:nvSpPr>
            <p:cNvPr id="419" name="직사각형 418">
              <a:extLst>
                <a:ext uri="{FF2B5EF4-FFF2-40B4-BE49-F238E27FC236}">
                  <a16:creationId xmlns:a16="http://schemas.microsoft.com/office/drawing/2014/main" id="{E085BCB6-46C1-4455-A088-97420243575D}"/>
                </a:ext>
              </a:extLst>
            </p:cNvPr>
            <p:cNvSpPr/>
            <p:nvPr/>
          </p:nvSpPr>
          <p:spPr>
            <a:xfrm>
              <a:off x="6338470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0" name="직사각형 419">
              <a:extLst>
                <a:ext uri="{FF2B5EF4-FFF2-40B4-BE49-F238E27FC236}">
                  <a16:creationId xmlns:a16="http://schemas.microsoft.com/office/drawing/2014/main" id="{B5C64541-4794-4DFE-A0B7-8963D36B0E06}"/>
                </a:ext>
              </a:extLst>
            </p:cNvPr>
            <p:cNvSpPr/>
            <p:nvPr/>
          </p:nvSpPr>
          <p:spPr>
            <a:xfrm>
              <a:off x="644167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1" name="직사각형 420">
              <a:extLst>
                <a:ext uri="{FF2B5EF4-FFF2-40B4-BE49-F238E27FC236}">
                  <a16:creationId xmlns:a16="http://schemas.microsoft.com/office/drawing/2014/main" id="{1E7355FF-81B7-439C-8B2A-2D8F29424431}"/>
                </a:ext>
              </a:extLst>
            </p:cNvPr>
            <p:cNvSpPr/>
            <p:nvPr/>
          </p:nvSpPr>
          <p:spPr>
            <a:xfrm>
              <a:off x="6544875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2" name="직사각형 421">
              <a:extLst>
                <a:ext uri="{FF2B5EF4-FFF2-40B4-BE49-F238E27FC236}">
                  <a16:creationId xmlns:a16="http://schemas.microsoft.com/office/drawing/2014/main" id="{93BF1B68-7FE7-483A-A29F-1689FB8CAD66}"/>
                </a:ext>
              </a:extLst>
            </p:cNvPr>
            <p:cNvSpPr/>
            <p:nvPr/>
          </p:nvSpPr>
          <p:spPr>
            <a:xfrm>
              <a:off x="664807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3" name="직사각형 422">
              <a:extLst>
                <a:ext uri="{FF2B5EF4-FFF2-40B4-BE49-F238E27FC236}">
                  <a16:creationId xmlns:a16="http://schemas.microsoft.com/office/drawing/2014/main" id="{C2DDC3B0-E553-44F8-B685-A131A1CF5753}"/>
                </a:ext>
              </a:extLst>
            </p:cNvPr>
            <p:cNvSpPr/>
            <p:nvPr/>
          </p:nvSpPr>
          <p:spPr>
            <a:xfrm>
              <a:off x="675127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4" name="직사각형 423">
              <a:extLst>
                <a:ext uri="{FF2B5EF4-FFF2-40B4-BE49-F238E27FC236}">
                  <a16:creationId xmlns:a16="http://schemas.microsoft.com/office/drawing/2014/main" id="{5EFE138E-57E8-4BD3-9DB1-AF88E7E36703}"/>
                </a:ext>
              </a:extLst>
            </p:cNvPr>
            <p:cNvSpPr/>
            <p:nvPr/>
          </p:nvSpPr>
          <p:spPr>
            <a:xfrm>
              <a:off x="685448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5" name="직사각형 424">
              <a:extLst>
                <a:ext uri="{FF2B5EF4-FFF2-40B4-BE49-F238E27FC236}">
                  <a16:creationId xmlns:a16="http://schemas.microsoft.com/office/drawing/2014/main" id="{D35A7D81-342C-4087-B4DC-684C55530F0F}"/>
                </a:ext>
              </a:extLst>
            </p:cNvPr>
            <p:cNvSpPr/>
            <p:nvPr/>
          </p:nvSpPr>
          <p:spPr>
            <a:xfrm>
              <a:off x="695768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6" name="직사각형 425">
              <a:extLst>
                <a:ext uri="{FF2B5EF4-FFF2-40B4-BE49-F238E27FC236}">
                  <a16:creationId xmlns:a16="http://schemas.microsoft.com/office/drawing/2014/main" id="{FA41BF9D-5647-4C9A-9D42-81854FD01766}"/>
                </a:ext>
              </a:extLst>
            </p:cNvPr>
            <p:cNvSpPr/>
            <p:nvPr/>
          </p:nvSpPr>
          <p:spPr>
            <a:xfrm>
              <a:off x="706088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7" name="직사각형 426">
              <a:extLst>
                <a:ext uri="{FF2B5EF4-FFF2-40B4-BE49-F238E27FC236}">
                  <a16:creationId xmlns:a16="http://schemas.microsoft.com/office/drawing/2014/main" id="{D628E931-8546-4594-B680-5CAB504A50D0}"/>
                </a:ext>
              </a:extLst>
            </p:cNvPr>
            <p:cNvSpPr/>
            <p:nvPr/>
          </p:nvSpPr>
          <p:spPr>
            <a:xfrm>
              <a:off x="716408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8" name="직사각형 427">
              <a:extLst>
                <a:ext uri="{FF2B5EF4-FFF2-40B4-BE49-F238E27FC236}">
                  <a16:creationId xmlns:a16="http://schemas.microsoft.com/office/drawing/2014/main" id="{CDEB50EC-CA4E-4E03-9101-2A38BF418A77}"/>
                </a:ext>
              </a:extLst>
            </p:cNvPr>
            <p:cNvSpPr/>
            <p:nvPr/>
          </p:nvSpPr>
          <p:spPr>
            <a:xfrm>
              <a:off x="7267291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9" name="직사각형 428">
              <a:extLst>
                <a:ext uri="{FF2B5EF4-FFF2-40B4-BE49-F238E27FC236}">
                  <a16:creationId xmlns:a16="http://schemas.microsoft.com/office/drawing/2014/main" id="{E65CB812-96A0-4511-BE6C-394FE695FDE7}"/>
                </a:ext>
              </a:extLst>
            </p:cNvPr>
            <p:cNvSpPr/>
            <p:nvPr/>
          </p:nvSpPr>
          <p:spPr>
            <a:xfrm>
              <a:off x="737049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0" name="직사각형 429">
              <a:extLst>
                <a:ext uri="{FF2B5EF4-FFF2-40B4-BE49-F238E27FC236}">
                  <a16:creationId xmlns:a16="http://schemas.microsoft.com/office/drawing/2014/main" id="{E130C1E6-3D16-45D2-8390-89E16670F51B}"/>
                </a:ext>
              </a:extLst>
            </p:cNvPr>
            <p:cNvSpPr/>
            <p:nvPr/>
          </p:nvSpPr>
          <p:spPr>
            <a:xfrm>
              <a:off x="6338470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1" name="직사각형 430">
              <a:extLst>
                <a:ext uri="{FF2B5EF4-FFF2-40B4-BE49-F238E27FC236}">
                  <a16:creationId xmlns:a16="http://schemas.microsoft.com/office/drawing/2014/main" id="{C2526ED7-FEC7-4979-955D-604B38AB24E6}"/>
                </a:ext>
              </a:extLst>
            </p:cNvPr>
            <p:cNvSpPr/>
            <p:nvPr/>
          </p:nvSpPr>
          <p:spPr>
            <a:xfrm>
              <a:off x="644167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2" name="직사각형 431">
              <a:extLst>
                <a:ext uri="{FF2B5EF4-FFF2-40B4-BE49-F238E27FC236}">
                  <a16:creationId xmlns:a16="http://schemas.microsoft.com/office/drawing/2014/main" id="{A4AF1120-8B33-4A6C-8CBD-DC41ED55A751}"/>
                </a:ext>
              </a:extLst>
            </p:cNvPr>
            <p:cNvSpPr/>
            <p:nvPr/>
          </p:nvSpPr>
          <p:spPr>
            <a:xfrm>
              <a:off x="6544875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3" name="직사각형 432">
              <a:extLst>
                <a:ext uri="{FF2B5EF4-FFF2-40B4-BE49-F238E27FC236}">
                  <a16:creationId xmlns:a16="http://schemas.microsoft.com/office/drawing/2014/main" id="{FCC88AE5-B469-4914-9615-F96DCED6ADBA}"/>
                </a:ext>
              </a:extLst>
            </p:cNvPr>
            <p:cNvSpPr/>
            <p:nvPr/>
          </p:nvSpPr>
          <p:spPr>
            <a:xfrm>
              <a:off x="664807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4" name="직사각형 433">
              <a:extLst>
                <a:ext uri="{FF2B5EF4-FFF2-40B4-BE49-F238E27FC236}">
                  <a16:creationId xmlns:a16="http://schemas.microsoft.com/office/drawing/2014/main" id="{2C0BE973-2390-4F01-A054-F6EE2E7D94AF}"/>
                </a:ext>
              </a:extLst>
            </p:cNvPr>
            <p:cNvSpPr/>
            <p:nvPr/>
          </p:nvSpPr>
          <p:spPr>
            <a:xfrm>
              <a:off x="675127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5" name="직사각형 434">
              <a:extLst>
                <a:ext uri="{FF2B5EF4-FFF2-40B4-BE49-F238E27FC236}">
                  <a16:creationId xmlns:a16="http://schemas.microsoft.com/office/drawing/2014/main" id="{072AA610-ED70-456B-8B6B-2B248D65716A}"/>
                </a:ext>
              </a:extLst>
            </p:cNvPr>
            <p:cNvSpPr/>
            <p:nvPr/>
          </p:nvSpPr>
          <p:spPr>
            <a:xfrm>
              <a:off x="685448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6" name="직사각형 435">
              <a:extLst>
                <a:ext uri="{FF2B5EF4-FFF2-40B4-BE49-F238E27FC236}">
                  <a16:creationId xmlns:a16="http://schemas.microsoft.com/office/drawing/2014/main" id="{EE319DE7-9EF9-4104-9938-F502E19DE775}"/>
                </a:ext>
              </a:extLst>
            </p:cNvPr>
            <p:cNvSpPr/>
            <p:nvPr/>
          </p:nvSpPr>
          <p:spPr>
            <a:xfrm>
              <a:off x="695768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7" name="직사각형 436">
              <a:extLst>
                <a:ext uri="{FF2B5EF4-FFF2-40B4-BE49-F238E27FC236}">
                  <a16:creationId xmlns:a16="http://schemas.microsoft.com/office/drawing/2014/main" id="{0AB539D6-91C0-4F59-AD10-91ACDB159D0A}"/>
                </a:ext>
              </a:extLst>
            </p:cNvPr>
            <p:cNvSpPr/>
            <p:nvPr/>
          </p:nvSpPr>
          <p:spPr>
            <a:xfrm>
              <a:off x="706088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8" name="직사각형 437">
              <a:extLst>
                <a:ext uri="{FF2B5EF4-FFF2-40B4-BE49-F238E27FC236}">
                  <a16:creationId xmlns:a16="http://schemas.microsoft.com/office/drawing/2014/main" id="{7A0443F0-2E14-49E0-A07B-FC134A81EB04}"/>
                </a:ext>
              </a:extLst>
            </p:cNvPr>
            <p:cNvSpPr/>
            <p:nvPr/>
          </p:nvSpPr>
          <p:spPr>
            <a:xfrm>
              <a:off x="716408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9" name="직사각형 438">
              <a:extLst>
                <a:ext uri="{FF2B5EF4-FFF2-40B4-BE49-F238E27FC236}">
                  <a16:creationId xmlns:a16="http://schemas.microsoft.com/office/drawing/2014/main" id="{997D2B7B-3A69-4D9B-97E3-DBF62AE0B156}"/>
                </a:ext>
              </a:extLst>
            </p:cNvPr>
            <p:cNvSpPr/>
            <p:nvPr/>
          </p:nvSpPr>
          <p:spPr>
            <a:xfrm>
              <a:off x="7267291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0" name="직사각형 439">
              <a:extLst>
                <a:ext uri="{FF2B5EF4-FFF2-40B4-BE49-F238E27FC236}">
                  <a16:creationId xmlns:a16="http://schemas.microsoft.com/office/drawing/2014/main" id="{DCC3DFA9-E2CF-4723-A5BD-B23E5548E947}"/>
                </a:ext>
              </a:extLst>
            </p:cNvPr>
            <p:cNvSpPr/>
            <p:nvPr/>
          </p:nvSpPr>
          <p:spPr>
            <a:xfrm>
              <a:off x="737049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1" name="직사각형 440">
              <a:extLst>
                <a:ext uri="{FF2B5EF4-FFF2-40B4-BE49-F238E27FC236}">
                  <a16:creationId xmlns:a16="http://schemas.microsoft.com/office/drawing/2014/main" id="{66382BE8-96E5-45E5-93BC-FDFE83878B21}"/>
                </a:ext>
              </a:extLst>
            </p:cNvPr>
            <p:cNvSpPr/>
            <p:nvPr/>
          </p:nvSpPr>
          <p:spPr>
            <a:xfrm>
              <a:off x="6338470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2" name="직사각형 441">
              <a:extLst>
                <a:ext uri="{FF2B5EF4-FFF2-40B4-BE49-F238E27FC236}">
                  <a16:creationId xmlns:a16="http://schemas.microsoft.com/office/drawing/2014/main" id="{2D9A63EB-A56A-4B06-BE20-28D00DE31072}"/>
                </a:ext>
              </a:extLst>
            </p:cNvPr>
            <p:cNvSpPr/>
            <p:nvPr/>
          </p:nvSpPr>
          <p:spPr>
            <a:xfrm>
              <a:off x="644167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3" name="직사각형 442">
              <a:extLst>
                <a:ext uri="{FF2B5EF4-FFF2-40B4-BE49-F238E27FC236}">
                  <a16:creationId xmlns:a16="http://schemas.microsoft.com/office/drawing/2014/main" id="{BAC0FD89-4DDF-41C8-B890-EF4F71B56F77}"/>
                </a:ext>
              </a:extLst>
            </p:cNvPr>
            <p:cNvSpPr/>
            <p:nvPr/>
          </p:nvSpPr>
          <p:spPr>
            <a:xfrm>
              <a:off x="6544875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4" name="직사각형 443">
              <a:extLst>
                <a:ext uri="{FF2B5EF4-FFF2-40B4-BE49-F238E27FC236}">
                  <a16:creationId xmlns:a16="http://schemas.microsoft.com/office/drawing/2014/main" id="{D1B88E34-D2CB-404D-B87F-6865306B3E05}"/>
                </a:ext>
              </a:extLst>
            </p:cNvPr>
            <p:cNvSpPr/>
            <p:nvPr/>
          </p:nvSpPr>
          <p:spPr>
            <a:xfrm>
              <a:off x="664807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5" name="직사각형 444">
              <a:extLst>
                <a:ext uri="{FF2B5EF4-FFF2-40B4-BE49-F238E27FC236}">
                  <a16:creationId xmlns:a16="http://schemas.microsoft.com/office/drawing/2014/main" id="{C1A1D4B7-B3E4-4751-8F35-2AA6710AA393}"/>
                </a:ext>
              </a:extLst>
            </p:cNvPr>
            <p:cNvSpPr/>
            <p:nvPr/>
          </p:nvSpPr>
          <p:spPr>
            <a:xfrm>
              <a:off x="675127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6" name="직사각형 445">
              <a:extLst>
                <a:ext uri="{FF2B5EF4-FFF2-40B4-BE49-F238E27FC236}">
                  <a16:creationId xmlns:a16="http://schemas.microsoft.com/office/drawing/2014/main" id="{62598CDD-F298-4CA4-A9A9-103F11E94F94}"/>
                </a:ext>
              </a:extLst>
            </p:cNvPr>
            <p:cNvSpPr/>
            <p:nvPr/>
          </p:nvSpPr>
          <p:spPr>
            <a:xfrm>
              <a:off x="685448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7" name="직사각형 446">
              <a:extLst>
                <a:ext uri="{FF2B5EF4-FFF2-40B4-BE49-F238E27FC236}">
                  <a16:creationId xmlns:a16="http://schemas.microsoft.com/office/drawing/2014/main" id="{AB402E37-F849-4E48-A7F0-C5EEB5EEA535}"/>
                </a:ext>
              </a:extLst>
            </p:cNvPr>
            <p:cNvSpPr/>
            <p:nvPr/>
          </p:nvSpPr>
          <p:spPr>
            <a:xfrm>
              <a:off x="695768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8" name="직사각형 447">
              <a:extLst>
                <a:ext uri="{FF2B5EF4-FFF2-40B4-BE49-F238E27FC236}">
                  <a16:creationId xmlns:a16="http://schemas.microsoft.com/office/drawing/2014/main" id="{48D56D26-CC81-49C7-B69B-3C6717D35401}"/>
                </a:ext>
              </a:extLst>
            </p:cNvPr>
            <p:cNvSpPr/>
            <p:nvPr/>
          </p:nvSpPr>
          <p:spPr>
            <a:xfrm>
              <a:off x="706088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9" name="직사각형 448">
              <a:extLst>
                <a:ext uri="{FF2B5EF4-FFF2-40B4-BE49-F238E27FC236}">
                  <a16:creationId xmlns:a16="http://schemas.microsoft.com/office/drawing/2014/main" id="{BC15D748-99F4-48C8-B3BC-07F64F40DDCC}"/>
                </a:ext>
              </a:extLst>
            </p:cNvPr>
            <p:cNvSpPr/>
            <p:nvPr/>
          </p:nvSpPr>
          <p:spPr>
            <a:xfrm>
              <a:off x="716408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0" name="직사각형 449">
              <a:extLst>
                <a:ext uri="{FF2B5EF4-FFF2-40B4-BE49-F238E27FC236}">
                  <a16:creationId xmlns:a16="http://schemas.microsoft.com/office/drawing/2014/main" id="{8B4BBF33-D2A3-4186-B25B-BB8D501BF984}"/>
                </a:ext>
              </a:extLst>
            </p:cNvPr>
            <p:cNvSpPr/>
            <p:nvPr/>
          </p:nvSpPr>
          <p:spPr>
            <a:xfrm>
              <a:off x="7267291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1" name="직사각형 450">
              <a:extLst>
                <a:ext uri="{FF2B5EF4-FFF2-40B4-BE49-F238E27FC236}">
                  <a16:creationId xmlns:a16="http://schemas.microsoft.com/office/drawing/2014/main" id="{1BC4DC0D-F1F3-44B6-8D24-7703D81F09B9}"/>
                </a:ext>
              </a:extLst>
            </p:cNvPr>
            <p:cNvSpPr/>
            <p:nvPr/>
          </p:nvSpPr>
          <p:spPr>
            <a:xfrm>
              <a:off x="737049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452" name="직선 화살표 연결선 451">
            <a:extLst>
              <a:ext uri="{FF2B5EF4-FFF2-40B4-BE49-F238E27FC236}">
                <a16:creationId xmlns:a16="http://schemas.microsoft.com/office/drawing/2014/main" id="{893BB61F-8E4A-414C-9089-EA3A9307F937}"/>
              </a:ext>
            </a:extLst>
          </p:cNvPr>
          <p:cNvCxnSpPr>
            <a:cxnSpLocks/>
            <a:stCxn id="410" idx="3"/>
            <a:endCxn id="419" idx="1"/>
          </p:cNvCxnSpPr>
          <p:nvPr/>
        </p:nvCxnSpPr>
        <p:spPr>
          <a:xfrm flipV="1">
            <a:off x="6139673" y="4111339"/>
            <a:ext cx="486167" cy="1980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7" name="직사각형 466">
            <a:extLst>
              <a:ext uri="{FF2B5EF4-FFF2-40B4-BE49-F238E27FC236}">
                <a16:creationId xmlns:a16="http://schemas.microsoft.com/office/drawing/2014/main" id="{53DE9817-19EA-4CE6-8576-B5A668E70FA4}"/>
              </a:ext>
            </a:extLst>
          </p:cNvPr>
          <p:cNvSpPr/>
          <p:nvPr/>
        </p:nvSpPr>
        <p:spPr>
          <a:xfrm>
            <a:off x="5176290" y="4645076"/>
            <a:ext cx="963383" cy="2272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8" name="직사각형 467">
            <a:extLst>
              <a:ext uri="{FF2B5EF4-FFF2-40B4-BE49-F238E27FC236}">
                <a16:creationId xmlns:a16="http://schemas.microsoft.com/office/drawing/2014/main" id="{A9D18950-E655-42FA-8568-C8ED3ED4A5D0}"/>
              </a:ext>
            </a:extLst>
          </p:cNvPr>
          <p:cNvSpPr/>
          <p:nvPr/>
        </p:nvSpPr>
        <p:spPr>
          <a:xfrm>
            <a:off x="5176290" y="4877183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9" name="직사각형 468">
            <a:extLst>
              <a:ext uri="{FF2B5EF4-FFF2-40B4-BE49-F238E27FC236}">
                <a16:creationId xmlns:a16="http://schemas.microsoft.com/office/drawing/2014/main" id="{5E599875-9F3F-4CF8-A2A9-9AB4FF964E64}"/>
              </a:ext>
            </a:extLst>
          </p:cNvPr>
          <p:cNvSpPr/>
          <p:nvPr/>
        </p:nvSpPr>
        <p:spPr>
          <a:xfrm>
            <a:off x="5176290" y="5109291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0" name="직사각형 469">
            <a:extLst>
              <a:ext uri="{FF2B5EF4-FFF2-40B4-BE49-F238E27FC236}">
                <a16:creationId xmlns:a16="http://schemas.microsoft.com/office/drawing/2014/main" id="{0AAE083C-6738-4997-8A84-2E37C71A3F10}"/>
              </a:ext>
            </a:extLst>
          </p:cNvPr>
          <p:cNvSpPr/>
          <p:nvPr/>
        </p:nvSpPr>
        <p:spPr>
          <a:xfrm>
            <a:off x="5176290" y="5338173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self.X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1" name="직사각형 470">
            <a:extLst>
              <a:ext uri="{FF2B5EF4-FFF2-40B4-BE49-F238E27FC236}">
                <a16:creationId xmlns:a16="http://schemas.microsoft.com/office/drawing/2014/main" id="{CE3418D2-EFD2-414E-B0F5-517079F6577F}"/>
              </a:ext>
            </a:extLst>
          </p:cNvPr>
          <p:cNvSpPr/>
          <p:nvPr/>
        </p:nvSpPr>
        <p:spPr>
          <a:xfrm>
            <a:off x="5176290" y="5570281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self.dw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2" name="직사각형 471">
            <a:extLst>
              <a:ext uri="{FF2B5EF4-FFF2-40B4-BE49-F238E27FC236}">
                <a16:creationId xmlns:a16="http://schemas.microsoft.com/office/drawing/2014/main" id="{3C699263-45DA-4CD1-B97C-28671FF01959}"/>
              </a:ext>
            </a:extLst>
          </p:cNvPr>
          <p:cNvSpPr/>
          <p:nvPr/>
        </p:nvSpPr>
        <p:spPr>
          <a:xfrm>
            <a:off x="5176290" y="5797555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self.db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73" name="직선 화살표 연결선 472">
            <a:extLst>
              <a:ext uri="{FF2B5EF4-FFF2-40B4-BE49-F238E27FC236}">
                <a16:creationId xmlns:a16="http://schemas.microsoft.com/office/drawing/2014/main" id="{B54752AA-3C6C-44EC-A7AB-4FA76C6807EF}"/>
              </a:ext>
            </a:extLst>
          </p:cNvPr>
          <p:cNvCxnSpPr>
            <a:cxnSpLocks/>
            <a:stCxn id="161" idx="3"/>
            <a:endCxn id="467" idx="1"/>
          </p:cNvCxnSpPr>
          <p:nvPr/>
        </p:nvCxnSpPr>
        <p:spPr>
          <a:xfrm>
            <a:off x="3358316" y="3943075"/>
            <a:ext cx="1817974" cy="8156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6" name="직선 화살표 연결선 475">
            <a:extLst>
              <a:ext uri="{FF2B5EF4-FFF2-40B4-BE49-F238E27FC236}">
                <a16:creationId xmlns:a16="http://schemas.microsoft.com/office/drawing/2014/main" id="{C18864A4-8ED3-46AE-9504-57AE11386EF6}"/>
              </a:ext>
            </a:extLst>
          </p:cNvPr>
          <p:cNvCxnSpPr>
            <a:cxnSpLocks/>
            <a:stCxn id="468" idx="3"/>
            <a:endCxn id="118" idx="3"/>
          </p:cNvCxnSpPr>
          <p:nvPr/>
        </p:nvCxnSpPr>
        <p:spPr>
          <a:xfrm flipH="1" flipV="1">
            <a:off x="4465941" y="2084951"/>
            <a:ext cx="1673732" cy="29058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9" name="직선 화살표 연결선 478">
            <a:extLst>
              <a:ext uri="{FF2B5EF4-FFF2-40B4-BE49-F238E27FC236}">
                <a16:creationId xmlns:a16="http://schemas.microsoft.com/office/drawing/2014/main" id="{7E0D9AFC-20C1-4BEE-AA75-116F0391D4CD}"/>
              </a:ext>
            </a:extLst>
          </p:cNvPr>
          <p:cNvCxnSpPr>
            <a:cxnSpLocks/>
            <a:stCxn id="469" idx="3"/>
            <a:endCxn id="151" idx="3"/>
          </p:cNvCxnSpPr>
          <p:nvPr/>
        </p:nvCxnSpPr>
        <p:spPr>
          <a:xfrm flipH="1" flipV="1">
            <a:off x="4463697" y="2763383"/>
            <a:ext cx="1675976" cy="24595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4" name="TextBox 483">
            <a:extLst>
              <a:ext uri="{FF2B5EF4-FFF2-40B4-BE49-F238E27FC236}">
                <a16:creationId xmlns:a16="http://schemas.microsoft.com/office/drawing/2014/main" id="{E9BE0BAA-4453-4289-8BE0-889B5F0E0BBC}"/>
              </a:ext>
            </a:extLst>
          </p:cNvPr>
          <p:cNvSpPr txBox="1"/>
          <p:nvPr/>
        </p:nvSpPr>
        <p:spPr>
          <a:xfrm>
            <a:off x="6731724" y="4729514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85" name="그룹 484">
            <a:extLst>
              <a:ext uri="{FF2B5EF4-FFF2-40B4-BE49-F238E27FC236}">
                <a16:creationId xmlns:a16="http://schemas.microsoft.com/office/drawing/2014/main" id="{774AF47D-3B41-49AB-82FA-F21D409CF4CB}"/>
              </a:ext>
            </a:extLst>
          </p:cNvPr>
          <p:cNvGrpSpPr/>
          <p:nvPr/>
        </p:nvGrpSpPr>
        <p:grpSpPr>
          <a:xfrm>
            <a:off x="6625840" y="4958697"/>
            <a:ext cx="1135226" cy="309607"/>
            <a:chOff x="6338470" y="3931722"/>
            <a:chExt cx="1135226" cy="309607"/>
          </a:xfrm>
        </p:grpSpPr>
        <p:sp>
          <p:nvSpPr>
            <p:cNvPr id="486" name="직사각형 485">
              <a:extLst>
                <a:ext uri="{FF2B5EF4-FFF2-40B4-BE49-F238E27FC236}">
                  <a16:creationId xmlns:a16="http://schemas.microsoft.com/office/drawing/2014/main" id="{5FE744A8-229C-4D81-86B3-3CD6912C6EA0}"/>
                </a:ext>
              </a:extLst>
            </p:cNvPr>
            <p:cNvSpPr/>
            <p:nvPr/>
          </p:nvSpPr>
          <p:spPr>
            <a:xfrm>
              <a:off x="6338470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7" name="직사각형 486">
              <a:extLst>
                <a:ext uri="{FF2B5EF4-FFF2-40B4-BE49-F238E27FC236}">
                  <a16:creationId xmlns:a16="http://schemas.microsoft.com/office/drawing/2014/main" id="{D009226A-B199-4A42-B2BB-0082201B8359}"/>
                </a:ext>
              </a:extLst>
            </p:cNvPr>
            <p:cNvSpPr/>
            <p:nvPr/>
          </p:nvSpPr>
          <p:spPr>
            <a:xfrm>
              <a:off x="644167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8" name="직사각형 487">
              <a:extLst>
                <a:ext uri="{FF2B5EF4-FFF2-40B4-BE49-F238E27FC236}">
                  <a16:creationId xmlns:a16="http://schemas.microsoft.com/office/drawing/2014/main" id="{955DBABE-E6DB-4734-A584-79B238B72D1C}"/>
                </a:ext>
              </a:extLst>
            </p:cNvPr>
            <p:cNvSpPr/>
            <p:nvPr/>
          </p:nvSpPr>
          <p:spPr>
            <a:xfrm>
              <a:off x="6544875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9" name="직사각형 488">
              <a:extLst>
                <a:ext uri="{FF2B5EF4-FFF2-40B4-BE49-F238E27FC236}">
                  <a16:creationId xmlns:a16="http://schemas.microsoft.com/office/drawing/2014/main" id="{22DA2D7D-95EA-4A6D-8C64-B60535174218}"/>
                </a:ext>
              </a:extLst>
            </p:cNvPr>
            <p:cNvSpPr/>
            <p:nvPr/>
          </p:nvSpPr>
          <p:spPr>
            <a:xfrm>
              <a:off x="664807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0" name="직사각형 489">
              <a:extLst>
                <a:ext uri="{FF2B5EF4-FFF2-40B4-BE49-F238E27FC236}">
                  <a16:creationId xmlns:a16="http://schemas.microsoft.com/office/drawing/2014/main" id="{E5251026-521E-4CAF-A9A0-60845C1FAED9}"/>
                </a:ext>
              </a:extLst>
            </p:cNvPr>
            <p:cNvSpPr/>
            <p:nvPr/>
          </p:nvSpPr>
          <p:spPr>
            <a:xfrm>
              <a:off x="675127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1" name="직사각형 490">
              <a:extLst>
                <a:ext uri="{FF2B5EF4-FFF2-40B4-BE49-F238E27FC236}">
                  <a16:creationId xmlns:a16="http://schemas.microsoft.com/office/drawing/2014/main" id="{A5D0A7B0-22A1-43C0-8E30-D4069377A1B4}"/>
                </a:ext>
              </a:extLst>
            </p:cNvPr>
            <p:cNvSpPr/>
            <p:nvPr/>
          </p:nvSpPr>
          <p:spPr>
            <a:xfrm>
              <a:off x="685448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2" name="직사각형 491">
              <a:extLst>
                <a:ext uri="{FF2B5EF4-FFF2-40B4-BE49-F238E27FC236}">
                  <a16:creationId xmlns:a16="http://schemas.microsoft.com/office/drawing/2014/main" id="{412F4C52-AC73-448D-A7A0-1374755E394B}"/>
                </a:ext>
              </a:extLst>
            </p:cNvPr>
            <p:cNvSpPr/>
            <p:nvPr/>
          </p:nvSpPr>
          <p:spPr>
            <a:xfrm>
              <a:off x="695768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3" name="직사각형 492">
              <a:extLst>
                <a:ext uri="{FF2B5EF4-FFF2-40B4-BE49-F238E27FC236}">
                  <a16:creationId xmlns:a16="http://schemas.microsoft.com/office/drawing/2014/main" id="{5D6098EE-7528-403D-94A6-23001CEFA9E2}"/>
                </a:ext>
              </a:extLst>
            </p:cNvPr>
            <p:cNvSpPr/>
            <p:nvPr/>
          </p:nvSpPr>
          <p:spPr>
            <a:xfrm>
              <a:off x="706088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4" name="직사각형 493">
              <a:extLst>
                <a:ext uri="{FF2B5EF4-FFF2-40B4-BE49-F238E27FC236}">
                  <a16:creationId xmlns:a16="http://schemas.microsoft.com/office/drawing/2014/main" id="{D6BD0027-26F7-4462-B3BE-5E0A75F56730}"/>
                </a:ext>
              </a:extLst>
            </p:cNvPr>
            <p:cNvSpPr/>
            <p:nvPr/>
          </p:nvSpPr>
          <p:spPr>
            <a:xfrm>
              <a:off x="716408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5" name="직사각형 494">
              <a:extLst>
                <a:ext uri="{FF2B5EF4-FFF2-40B4-BE49-F238E27FC236}">
                  <a16:creationId xmlns:a16="http://schemas.microsoft.com/office/drawing/2014/main" id="{342BCE71-EE5A-4788-B834-680CAAA95B07}"/>
                </a:ext>
              </a:extLst>
            </p:cNvPr>
            <p:cNvSpPr/>
            <p:nvPr/>
          </p:nvSpPr>
          <p:spPr>
            <a:xfrm>
              <a:off x="7267291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6" name="직사각형 495">
              <a:extLst>
                <a:ext uri="{FF2B5EF4-FFF2-40B4-BE49-F238E27FC236}">
                  <a16:creationId xmlns:a16="http://schemas.microsoft.com/office/drawing/2014/main" id="{AC6E6721-20C6-465F-9386-983469D4C819}"/>
                </a:ext>
              </a:extLst>
            </p:cNvPr>
            <p:cNvSpPr/>
            <p:nvPr/>
          </p:nvSpPr>
          <p:spPr>
            <a:xfrm>
              <a:off x="737049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7" name="직사각형 496">
              <a:extLst>
                <a:ext uri="{FF2B5EF4-FFF2-40B4-BE49-F238E27FC236}">
                  <a16:creationId xmlns:a16="http://schemas.microsoft.com/office/drawing/2014/main" id="{2C63FA9E-4539-4C69-9BB3-65CBDE44F582}"/>
                </a:ext>
              </a:extLst>
            </p:cNvPr>
            <p:cNvSpPr/>
            <p:nvPr/>
          </p:nvSpPr>
          <p:spPr>
            <a:xfrm>
              <a:off x="6338470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8" name="직사각형 497">
              <a:extLst>
                <a:ext uri="{FF2B5EF4-FFF2-40B4-BE49-F238E27FC236}">
                  <a16:creationId xmlns:a16="http://schemas.microsoft.com/office/drawing/2014/main" id="{EC356C54-9857-40B2-A21B-120EE1CE0CFD}"/>
                </a:ext>
              </a:extLst>
            </p:cNvPr>
            <p:cNvSpPr/>
            <p:nvPr/>
          </p:nvSpPr>
          <p:spPr>
            <a:xfrm>
              <a:off x="644167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9" name="직사각형 498">
              <a:extLst>
                <a:ext uri="{FF2B5EF4-FFF2-40B4-BE49-F238E27FC236}">
                  <a16:creationId xmlns:a16="http://schemas.microsoft.com/office/drawing/2014/main" id="{309FB782-EBA0-4A2B-9754-A19D567F4B5A}"/>
                </a:ext>
              </a:extLst>
            </p:cNvPr>
            <p:cNvSpPr/>
            <p:nvPr/>
          </p:nvSpPr>
          <p:spPr>
            <a:xfrm>
              <a:off x="6544875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0" name="직사각형 499">
              <a:extLst>
                <a:ext uri="{FF2B5EF4-FFF2-40B4-BE49-F238E27FC236}">
                  <a16:creationId xmlns:a16="http://schemas.microsoft.com/office/drawing/2014/main" id="{192FE193-32E6-4F8A-8208-A13AEA32EB96}"/>
                </a:ext>
              </a:extLst>
            </p:cNvPr>
            <p:cNvSpPr/>
            <p:nvPr/>
          </p:nvSpPr>
          <p:spPr>
            <a:xfrm>
              <a:off x="664807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1" name="직사각형 500">
              <a:extLst>
                <a:ext uri="{FF2B5EF4-FFF2-40B4-BE49-F238E27FC236}">
                  <a16:creationId xmlns:a16="http://schemas.microsoft.com/office/drawing/2014/main" id="{6A730215-FCBD-4B0C-AE62-84489AEA6041}"/>
                </a:ext>
              </a:extLst>
            </p:cNvPr>
            <p:cNvSpPr/>
            <p:nvPr/>
          </p:nvSpPr>
          <p:spPr>
            <a:xfrm>
              <a:off x="675127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2" name="직사각형 501">
              <a:extLst>
                <a:ext uri="{FF2B5EF4-FFF2-40B4-BE49-F238E27FC236}">
                  <a16:creationId xmlns:a16="http://schemas.microsoft.com/office/drawing/2014/main" id="{FA78A25A-DF0F-44FF-B921-0CF4C0D0588D}"/>
                </a:ext>
              </a:extLst>
            </p:cNvPr>
            <p:cNvSpPr/>
            <p:nvPr/>
          </p:nvSpPr>
          <p:spPr>
            <a:xfrm>
              <a:off x="685448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3" name="직사각형 502">
              <a:extLst>
                <a:ext uri="{FF2B5EF4-FFF2-40B4-BE49-F238E27FC236}">
                  <a16:creationId xmlns:a16="http://schemas.microsoft.com/office/drawing/2014/main" id="{FCBECF64-C7EB-4593-BE61-CCBE91197475}"/>
                </a:ext>
              </a:extLst>
            </p:cNvPr>
            <p:cNvSpPr/>
            <p:nvPr/>
          </p:nvSpPr>
          <p:spPr>
            <a:xfrm>
              <a:off x="695768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4" name="직사각형 503">
              <a:extLst>
                <a:ext uri="{FF2B5EF4-FFF2-40B4-BE49-F238E27FC236}">
                  <a16:creationId xmlns:a16="http://schemas.microsoft.com/office/drawing/2014/main" id="{1691A432-4A59-4E0F-A6A0-1DC86A0E987A}"/>
                </a:ext>
              </a:extLst>
            </p:cNvPr>
            <p:cNvSpPr/>
            <p:nvPr/>
          </p:nvSpPr>
          <p:spPr>
            <a:xfrm>
              <a:off x="706088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5" name="직사각형 504">
              <a:extLst>
                <a:ext uri="{FF2B5EF4-FFF2-40B4-BE49-F238E27FC236}">
                  <a16:creationId xmlns:a16="http://schemas.microsoft.com/office/drawing/2014/main" id="{96776DC2-5A55-4AE2-89A0-A48F1A1FE0EC}"/>
                </a:ext>
              </a:extLst>
            </p:cNvPr>
            <p:cNvSpPr/>
            <p:nvPr/>
          </p:nvSpPr>
          <p:spPr>
            <a:xfrm>
              <a:off x="716408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6" name="직사각형 505">
              <a:extLst>
                <a:ext uri="{FF2B5EF4-FFF2-40B4-BE49-F238E27FC236}">
                  <a16:creationId xmlns:a16="http://schemas.microsoft.com/office/drawing/2014/main" id="{957E65AF-331B-4A86-8262-BAA3508FC950}"/>
                </a:ext>
              </a:extLst>
            </p:cNvPr>
            <p:cNvSpPr/>
            <p:nvPr/>
          </p:nvSpPr>
          <p:spPr>
            <a:xfrm>
              <a:off x="7267291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7" name="직사각형 506">
              <a:extLst>
                <a:ext uri="{FF2B5EF4-FFF2-40B4-BE49-F238E27FC236}">
                  <a16:creationId xmlns:a16="http://schemas.microsoft.com/office/drawing/2014/main" id="{DC4A9194-FE3C-4120-8C8D-818B67D73594}"/>
                </a:ext>
              </a:extLst>
            </p:cNvPr>
            <p:cNvSpPr/>
            <p:nvPr/>
          </p:nvSpPr>
          <p:spPr>
            <a:xfrm>
              <a:off x="737049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8" name="직사각형 507">
              <a:extLst>
                <a:ext uri="{FF2B5EF4-FFF2-40B4-BE49-F238E27FC236}">
                  <a16:creationId xmlns:a16="http://schemas.microsoft.com/office/drawing/2014/main" id="{2CCE29E5-8D41-4CE4-A6FC-6F278C2698DF}"/>
                </a:ext>
              </a:extLst>
            </p:cNvPr>
            <p:cNvSpPr/>
            <p:nvPr/>
          </p:nvSpPr>
          <p:spPr>
            <a:xfrm>
              <a:off x="6338470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9" name="직사각형 508">
              <a:extLst>
                <a:ext uri="{FF2B5EF4-FFF2-40B4-BE49-F238E27FC236}">
                  <a16:creationId xmlns:a16="http://schemas.microsoft.com/office/drawing/2014/main" id="{7EA13F7F-3B6E-4B37-B7E7-C8075EEA9897}"/>
                </a:ext>
              </a:extLst>
            </p:cNvPr>
            <p:cNvSpPr/>
            <p:nvPr/>
          </p:nvSpPr>
          <p:spPr>
            <a:xfrm>
              <a:off x="644167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0" name="직사각형 509">
              <a:extLst>
                <a:ext uri="{FF2B5EF4-FFF2-40B4-BE49-F238E27FC236}">
                  <a16:creationId xmlns:a16="http://schemas.microsoft.com/office/drawing/2014/main" id="{0FF23164-BCB0-40A2-9417-8A6F80F5BE43}"/>
                </a:ext>
              </a:extLst>
            </p:cNvPr>
            <p:cNvSpPr/>
            <p:nvPr/>
          </p:nvSpPr>
          <p:spPr>
            <a:xfrm>
              <a:off x="6544875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1" name="직사각형 510">
              <a:extLst>
                <a:ext uri="{FF2B5EF4-FFF2-40B4-BE49-F238E27FC236}">
                  <a16:creationId xmlns:a16="http://schemas.microsoft.com/office/drawing/2014/main" id="{0B4E1C1F-8B6C-493F-B7D8-A5A1644DA3EF}"/>
                </a:ext>
              </a:extLst>
            </p:cNvPr>
            <p:cNvSpPr/>
            <p:nvPr/>
          </p:nvSpPr>
          <p:spPr>
            <a:xfrm>
              <a:off x="664807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2" name="직사각형 511">
              <a:extLst>
                <a:ext uri="{FF2B5EF4-FFF2-40B4-BE49-F238E27FC236}">
                  <a16:creationId xmlns:a16="http://schemas.microsoft.com/office/drawing/2014/main" id="{B8B94399-1230-477D-A469-6FD1501278FC}"/>
                </a:ext>
              </a:extLst>
            </p:cNvPr>
            <p:cNvSpPr/>
            <p:nvPr/>
          </p:nvSpPr>
          <p:spPr>
            <a:xfrm>
              <a:off x="675127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3" name="직사각형 512">
              <a:extLst>
                <a:ext uri="{FF2B5EF4-FFF2-40B4-BE49-F238E27FC236}">
                  <a16:creationId xmlns:a16="http://schemas.microsoft.com/office/drawing/2014/main" id="{447D7496-BC49-4A2D-A1C6-537BEA1AADDF}"/>
                </a:ext>
              </a:extLst>
            </p:cNvPr>
            <p:cNvSpPr/>
            <p:nvPr/>
          </p:nvSpPr>
          <p:spPr>
            <a:xfrm>
              <a:off x="685448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4" name="직사각형 513">
              <a:extLst>
                <a:ext uri="{FF2B5EF4-FFF2-40B4-BE49-F238E27FC236}">
                  <a16:creationId xmlns:a16="http://schemas.microsoft.com/office/drawing/2014/main" id="{9801DD9D-E2B6-496B-B7AA-F90BF5B7C9B7}"/>
                </a:ext>
              </a:extLst>
            </p:cNvPr>
            <p:cNvSpPr/>
            <p:nvPr/>
          </p:nvSpPr>
          <p:spPr>
            <a:xfrm>
              <a:off x="695768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5" name="직사각형 514">
              <a:extLst>
                <a:ext uri="{FF2B5EF4-FFF2-40B4-BE49-F238E27FC236}">
                  <a16:creationId xmlns:a16="http://schemas.microsoft.com/office/drawing/2014/main" id="{0FBC88ED-272B-4C6C-B1DC-01A5FE131DC2}"/>
                </a:ext>
              </a:extLst>
            </p:cNvPr>
            <p:cNvSpPr/>
            <p:nvPr/>
          </p:nvSpPr>
          <p:spPr>
            <a:xfrm>
              <a:off x="706088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6" name="직사각형 515">
              <a:extLst>
                <a:ext uri="{FF2B5EF4-FFF2-40B4-BE49-F238E27FC236}">
                  <a16:creationId xmlns:a16="http://schemas.microsoft.com/office/drawing/2014/main" id="{080D5071-731E-43F1-BC0E-42A9AE4A8779}"/>
                </a:ext>
              </a:extLst>
            </p:cNvPr>
            <p:cNvSpPr/>
            <p:nvPr/>
          </p:nvSpPr>
          <p:spPr>
            <a:xfrm>
              <a:off x="716408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7" name="직사각형 516">
              <a:extLst>
                <a:ext uri="{FF2B5EF4-FFF2-40B4-BE49-F238E27FC236}">
                  <a16:creationId xmlns:a16="http://schemas.microsoft.com/office/drawing/2014/main" id="{EE772B5C-D438-4D1E-8896-1E02215A390F}"/>
                </a:ext>
              </a:extLst>
            </p:cNvPr>
            <p:cNvSpPr/>
            <p:nvPr/>
          </p:nvSpPr>
          <p:spPr>
            <a:xfrm>
              <a:off x="7267291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8" name="직사각형 517">
              <a:extLst>
                <a:ext uri="{FF2B5EF4-FFF2-40B4-BE49-F238E27FC236}">
                  <a16:creationId xmlns:a16="http://schemas.microsoft.com/office/drawing/2014/main" id="{CDE3921B-260D-4412-9383-824F46EBE7CB}"/>
                </a:ext>
              </a:extLst>
            </p:cNvPr>
            <p:cNvSpPr/>
            <p:nvPr/>
          </p:nvSpPr>
          <p:spPr>
            <a:xfrm>
              <a:off x="737049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519" name="직선 화살표 연결선 518">
            <a:extLst>
              <a:ext uri="{FF2B5EF4-FFF2-40B4-BE49-F238E27FC236}">
                <a16:creationId xmlns:a16="http://schemas.microsoft.com/office/drawing/2014/main" id="{CDA17F7C-72D8-4B71-AE7B-BE52B5CB6478}"/>
              </a:ext>
            </a:extLst>
          </p:cNvPr>
          <p:cNvCxnSpPr>
            <a:cxnSpLocks/>
            <a:stCxn id="470" idx="3"/>
            <a:endCxn id="486" idx="1"/>
          </p:cNvCxnSpPr>
          <p:nvPr/>
        </p:nvCxnSpPr>
        <p:spPr>
          <a:xfrm flipV="1">
            <a:off x="6139673" y="5010298"/>
            <a:ext cx="486167" cy="4415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2" name="그룹 521">
            <a:extLst>
              <a:ext uri="{FF2B5EF4-FFF2-40B4-BE49-F238E27FC236}">
                <a16:creationId xmlns:a16="http://schemas.microsoft.com/office/drawing/2014/main" id="{EF711210-F60B-458B-90DF-BC18B6D75F7D}"/>
              </a:ext>
            </a:extLst>
          </p:cNvPr>
          <p:cNvGrpSpPr/>
          <p:nvPr/>
        </p:nvGrpSpPr>
        <p:grpSpPr>
          <a:xfrm>
            <a:off x="6626875" y="5523094"/>
            <a:ext cx="619214" cy="516012"/>
            <a:chOff x="3559357" y="1905334"/>
            <a:chExt cx="619214" cy="516012"/>
          </a:xfrm>
        </p:grpSpPr>
        <p:sp>
          <p:nvSpPr>
            <p:cNvPr id="523" name="직사각형 522">
              <a:extLst>
                <a:ext uri="{FF2B5EF4-FFF2-40B4-BE49-F238E27FC236}">
                  <a16:creationId xmlns:a16="http://schemas.microsoft.com/office/drawing/2014/main" id="{D65266C3-F55E-4457-BA4F-BBCF39701257}"/>
                </a:ext>
              </a:extLst>
            </p:cNvPr>
            <p:cNvSpPr/>
            <p:nvPr/>
          </p:nvSpPr>
          <p:spPr>
            <a:xfrm>
              <a:off x="3559357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4" name="직사각형 523">
              <a:extLst>
                <a:ext uri="{FF2B5EF4-FFF2-40B4-BE49-F238E27FC236}">
                  <a16:creationId xmlns:a16="http://schemas.microsoft.com/office/drawing/2014/main" id="{97F5EFB4-8564-402F-9671-AEE2FD5DFBD0}"/>
                </a:ext>
              </a:extLst>
            </p:cNvPr>
            <p:cNvSpPr/>
            <p:nvPr/>
          </p:nvSpPr>
          <p:spPr>
            <a:xfrm>
              <a:off x="3662559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5" name="직사각형 524">
              <a:extLst>
                <a:ext uri="{FF2B5EF4-FFF2-40B4-BE49-F238E27FC236}">
                  <a16:creationId xmlns:a16="http://schemas.microsoft.com/office/drawing/2014/main" id="{E06151D8-8EF9-4689-A088-679D16D5387E}"/>
                </a:ext>
              </a:extLst>
            </p:cNvPr>
            <p:cNvSpPr/>
            <p:nvPr/>
          </p:nvSpPr>
          <p:spPr>
            <a:xfrm>
              <a:off x="3765762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6" name="직사각형 525">
              <a:extLst>
                <a:ext uri="{FF2B5EF4-FFF2-40B4-BE49-F238E27FC236}">
                  <a16:creationId xmlns:a16="http://schemas.microsoft.com/office/drawing/2014/main" id="{E1ADA0D4-5924-4630-AD7C-CE6161DCBF7D}"/>
                </a:ext>
              </a:extLst>
            </p:cNvPr>
            <p:cNvSpPr/>
            <p:nvPr/>
          </p:nvSpPr>
          <p:spPr>
            <a:xfrm>
              <a:off x="3868964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7" name="직사각형 526">
              <a:extLst>
                <a:ext uri="{FF2B5EF4-FFF2-40B4-BE49-F238E27FC236}">
                  <a16:creationId xmlns:a16="http://schemas.microsoft.com/office/drawing/2014/main" id="{76ECEECD-6276-4233-B1AB-A394BA4F2D07}"/>
                </a:ext>
              </a:extLst>
            </p:cNvPr>
            <p:cNvSpPr/>
            <p:nvPr/>
          </p:nvSpPr>
          <p:spPr>
            <a:xfrm>
              <a:off x="3972167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8" name="직사각형 527">
              <a:extLst>
                <a:ext uri="{FF2B5EF4-FFF2-40B4-BE49-F238E27FC236}">
                  <a16:creationId xmlns:a16="http://schemas.microsoft.com/office/drawing/2014/main" id="{C7CCD0D4-E834-4A54-8FDE-6812BE0F7D89}"/>
                </a:ext>
              </a:extLst>
            </p:cNvPr>
            <p:cNvSpPr/>
            <p:nvPr/>
          </p:nvSpPr>
          <p:spPr>
            <a:xfrm>
              <a:off x="4075369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9" name="직사각형 528">
              <a:extLst>
                <a:ext uri="{FF2B5EF4-FFF2-40B4-BE49-F238E27FC236}">
                  <a16:creationId xmlns:a16="http://schemas.microsoft.com/office/drawing/2014/main" id="{C8393E4E-CC8B-463D-AA8F-07DC68007927}"/>
                </a:ext>
              </a:extLst>
            </p:cNvPr>
            <p:cNvSpPr/>
            <p:nvPr/>
          </p:nvSpPr>
          <p:spPr>
            <a:xfrm>
              <a:off x="3559357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0" name="직사각형 529">
              <a:extLst>
                <a:ext uri="{FF2B5EF4-FFF2-40B4-BE49-F238E27FC236}">
                  <a16:creationId xmlns:a16="http://schemas.microsoft.com/office/drawing/2014/main" id="{2C9AE5C0-10A7-4F8E-A5A6-BECE1C4D47FA}"/>
                </a:ext>
              </a:extLst>
            </p:cNvPr>
            <p:cNvSpPr/>
            <p:nvPr/>
          </p:nvSpPr>
          <p:spPr>
            <a:xfrm>
              <a:off x="3662559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1" name="직사각형 530">
              <a:extLst>
                <a:ext uri="{FF2B5EF4-FFF2-40B4-BE49-F238E27FC236}">
                  <a16:creationId xmlns:a16="http://schemas.microsoft.com/office/drawing/2014/main" id="{3E178696-7554-4417-BF91-E0B62E447649}"/>
                </a:ext>
              </a:extLst>
            </p:cNvPr>
            <p:cNvSpPr/>
            <p:nvPr/>
          </p:nvSpPr>
          <p:spPr>
            <a:xfrm>
              <a:off x="3765762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2" name="직사각형 531">
              <a:extLst>
                <a:ext uri="{FF2B5EF4-FFF2-40B4-BE49-F238E27FC236}">
                  <a16:creationId xmlns:a16="http://schemas.microsoft.com/office/drawing/2014/main" id="{49375F89-3ED8-48BC-AA88-4E529E59637C}"/>
                </a:ext>
              </a:extLst>
            </p:cNvPr>
            <p:cNvSpPr/>
            <p:nvPr/>
          </p:nvSpPr>
          <p:spPr>
            <a:xfrm>
              <a:off x="3868964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3" name="직사각형 532">
              <a:extLst>
                <a:ext uri="{FF2B5EF4-FFF2-40B4-BE49-F238E27FC236}">
                  <a16:creationId xmlns:a16="http://schemas.microsoft.com/office/drawing/2014/main" id="{22C2D0E7-C3EB-4CAB-BA51-711451E40F25}"/>
                </a:ext>
              </a:extLst>
            </p:cNvPr>
            <p:cNvSpPr/>
            <p:nvPr/>
          </p:nvSpPr>
          <p:spPr>
            <a:xfrm>
              <a:off x="3972167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4" name="직사각형 533">
              <a:extLst>
                <a:ext uri="{FF2B5EF4-FFF2-40B4-BE49-F238E27FC236}">
                  <a16:creationId xmlns:a16="http://schemas.microsoft.com/office/drawing/2014/main" id="{39C9BC72-BC09-42C5-9D89-850DB2A491A2}"/>
                </a:ext>
              </a:extLst>
            </p:cNvPr>
            <p:cNvSpPr/>
            <p:nvPr/>
          </p:nvSpPr>
          <p:spPr>
            <a:xfrm>
              <a:off x="4075369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5" name="직사각형 534">
              <a:extLst>
                <a:ext uri="{FF2B5EF4-FFF2-40B4-BE49-F238E27FC236}">
                  <a16:creationId xmlns:a16="http://schemas.microsoft.com/office/drawing/2014/main" id="{28D929DF-BC41-4BEF-8EB7-DA0A9A312938}"/>
                </a:ext>
              </a:extLst>
            </p:cNvPr>
            <p:cNvSpPr/>
            <p:nvPr/>
          </p:nvSpPr>
          <p:spPr>
            <a:xfrm>
              <a:off x="3559357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6" name="직사각형 535">
              <a:extLst>
                <a:ext uri="{FF2B5EF4-FFF2-40B4-BE49-F238E27FC236}">
                  <a16:creationId xmlns:a16="http://schemas.microsoft.com/office/drawing/2014/main" id="{EC813F3D-3290-428D-A63D-61E146819496}"/>
                </a:ext>
              </a:extLst>
            </p:cNvPr>
            <p:cNvSpPr/>
            <p:nvPr/>
          </p:nvSpPr>
          <p:spPr>
            <a:xfrm>
              <a:off x="3662559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7" name="직사각형 536">
              <a:extLst>
                <a:ext uri="{FF2B5EF4-FFF2-40B4-BE49-F238E27FC236}">
                  <a16:creationId xmlns:a16="http://schemas.microsoft.com/office/drawing/2014/main" id="{825F68A0-03AE-4F5C-AB19-55040E2C7900}"/>
                </a:ext>
              </a:extLst>
            </p:cNvPr>
            <p:cNvSpPr/>
            <p:nvPr/>
          </p:nvSpPr>
          <p:spPr>
            <a:xfrm>
              <a:off x="3765762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8" name="직사각형 537">
              <a:extLst>
                <a:ext uri="{FF2B5EF4-FFF2-40B4-BE49-F238E27FC236}">
                  <a16:creationId xmlns:a16="http://schemas.microsoft.com/office/drawing/2014/main" id="{CB971880-9599-4D44-956A-3799FA6702C4}"/>
                </a:ext>
              </a:extLst>
            </p:cNvPr>
            <p:cNvSpPr/>
            <p:nvPr/>
          </p:nvSpPr>
          <p:spPr>
            <a:xfrm>
              <a:off x="3868964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9" name="직사각형 538">
              <a:extLst>
                <a:ext uri="{FF2B5EF4-FFF2-40B4-BE49-F238E27FC236}">
                  <a16:creationId xmlns:a16="http://schemas.microsoft.com/office/drawing/2014/main" id="{C4A2F173-7749-455B-9810-2C284D66CE2C}"/>
                </a:ext>
              </a:extLst>
            </p:cNvPr>
            <p:cNvSpPr/>
            <p:nvPr/>
          </p:nvSpPr>
          <p:spPr>
            <a:xfrm>
              <a:off x="3972167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0" name="직사각형 539">
              <a:extLst>
                <a:ext uri="{FF2B5EF4-FFF2-40B4-BE49-F238E27FC236}">
                  <a16:creationId xmlns:a16="http://schemas.microsoft.com/office/drawing/2014/main" id="{D0919C70-3B85-4EF7-B883-015C1233BBDB}"/>
                </a:ext>
              </a:extLst>
            </p:cNvPr>
            <p:cNvSpPr/>
            <p:nvPr/>
          </p:nvSpPr>
          <p:spPr>
            <a:xfrm>
              <a:off x="4075369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1" name="직사각형 540">
              <a:extLst>
                <a:ext uri="{FF2B5EF4-FFF2-40B4-BE49-F238E27FC236}">
                  <a16:creationId xmlns:a16="http://schemas.microsoft.com/office/drawing/2014/main" id="{28EE0FDB-DAB7-4F22-A464-02772046D006}"/>
                </a:ext>
              </a:extLst>
            </p:cNvPr>
            <p:cNvSpPr/>
            <p:nvPr/>
          </p:nvSpPr>
          <p:spPr>
            <a:xfrm>
              <a:off x="3559357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2" name="직사각형 541">
              <a:extLst>
                <a:ext uri="{FF2B5EF4-FFF2-40B4-BE49-F238E27FC236}">
                  <a16:creationId xmlns:a16="http://schemas.microsoft.com/office/drawing/2014/main" id="{78C75EE3-66B3-4FAA-90E0-47AE6C5A75F8}"/>
                </a:ext>
              </a:extLst>
            </p:cNvPr>
            <p:cNvSpPr/>
            <p:nvPr/>
          </p:nvSpPr>
          <p:spPr>
            <a:xfrm>
              <a:off x="3662559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3" name="직사각형 542">
              <a:extLst>
                <a:ext uri="{FF2B5EF4-FFF2-40B4-BE49-F238E27FC236}">
                  <a16:creationId xmlns:a16="http://schemas.microsoft.com/office/drawing/2014/main" id="{9A856E42-0148-4DEC-9EE5-631175F4AE08}"/>
                </a:ext>
              </a:extLst>
            </p:cNvPr>
            <p:cNvSpPr/>
            <p:nvPr/>
          </p:nvSpPr>
          <p:spPr>
            <a:xfrm>
              <a:off x="3765762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4" name="직사각형 543">
              <a:extLst>
                <a:ext uri="{FF2B5EF4-FFF2-40B4-BE49-F238E27FC236}">
                  <a16:creationId xmlns:a16="http://schemas.microsoft.com/office/drawing/2014/main" id="{B44F6730-7DCA-49A3-A2FB-FC12D79C27A0}"/>
                </a:ext>
              </a:extLst>
            </p:cNvPr>
            <p:cNvSpPr/>
            <p:nvPr/>
          </p:nvSpPr>
          <p:spPr>
            <a:xfrm>
              <a:off x="3868964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5" name="직사각형 544">
              <a:extLst>
                <a:ext uri="{FF2B5EF4-FFF2-40B4-BE49-F238E27FC236}">
                  <a16:creationId xmlns:a16="http://schemas.microsoft.com/office/drawing/2014/main" id="{524B0E05-9E92-4F6A-9CE8-8853562B9595}"/>
                </a:ext>
              </a:extLst>
            </p:cNvPr>
            <p:cNvSpPr/>
            <p:nvPr/>
          </p:nvSpPr>
          <p:spPr>
            <a:xfrm>
              <a:off x="3972167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6" name="직사각형 545">
              <a:extLst>
                <a:ext uri="{FF2B5EF4-FFF2-40B4-BE49-F238E27FC236}">
                  <a16:creationId xmlns:a16="http://schemas.microsoft.com/office/drawing/2014/main" id="{614D6B09-915C-4FEA-B528-85A5708AE2E8}"/>
                </a:ext>
              </a:extLst>
            </p:cNvPr>
            <p:cNvSpPr/>
            <p:nvPr/>
          </p:nvSpPr>
          <p:spPr>
            <a:xfrm>
              <a:off x="4075369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7" name="직사각형 546">
              <a:extLst>
                <a:ext uri="{FF2B5EF4-FFF2-40B4-BE49-F238E27FC236}">
                  <a16:creationId xmlns:a16="http://schemas.microsoft.com/office/drawing/2014/main" id="{48C2ACD7-C390-461C-830A-6838D1B3DB5C}"/>
                </a:ext>
              </a:extLst>
            </p:cNvPr>
            <p:cNvSpPr/>
            <p:nvPr/>
          </p:nvSpPr>
          <p:spPr>
            <a:xfrm>
              <a:off x="3559357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8" name="직사각형 547">
              <a:extLst>
                <a:ext uri="{FF2B5EF4-FFF2-40B4-BE49-F238E27FC236}">
                  <a16:creationId xmlns:a16="http://schemas.microsoft.com/office/drawing/2014/main" id="{DC1C7F80-A2AB-405C-964A-F04227DCAA51}"/>
                </a:ext>
              </a:extLst>
            </p:cNvPr>
            <p:cNvSpPr/>
            <p:nvPr/>
          </p:nvSpPr>
          <p:spPr>
            <a:xfrm>
              <a:off x="3662559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9" name="직사각형 548">
              <a:extLst>
                <a:ext uri="{FF2B5EF4-FFF2-40B4-BE49-F238E27FC236}">
                  <a16:creationId xmlns:a16="http://schemas.microsoft.com/office/drawing/2014/main" id="{2B18A448-B1DD-43F9-B163-8E129CD253AF}"/>
                </a:ext>
              </a:extLst>
            </p:cNvPr>
            <p:cNvSpPr/>
            <p:nvPr/>
          </p:nvSpPr>
          <p:spPr>
            <a:xfrm>
              <a:off x="3765762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0" name="직사각형 549">
              <a:extLst>
                <a:ext uri="{FF2B5EF4-FFF2-40B4-BE49-F238E27FC236}">
                  <a16:creationId xmlns:a16="http://schemas.microsoft.com/office/drawing/2014/main" id="{969F2FAB-6820-441D-BEE8-9655FD1ADAF5}"/>
                </a:ext>
              </a:extLst>
            </p:cNvPr>
            <p:cNvSpPr/>
            <p:nvPr/>
          </p:nvSpPr>
          <p:spPr>
            <a:xfrm>
              <a:off x="3868964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1" name="직사각형 550">
              <a:extLst>
                <a:ext uri="{FF2B5EF4-FFF2-40B4-BE49-F238E27FC236}">
                  <a16:creationId xmlns:a16="http://schemas.microsoft.com/office/drawing/2014/main" id="{4891BDDC-15AD-4656-A5AF-8295B7F15699}"/>
                </a:ext>
              </a:extLst>
            </p:cNvPr>
            <p:cNvSpPr/>
            <p:nvPr/>
          </p:nvSpPr>
          <p:spPr>
            <a:xfrm>
              <a:off x="3972167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2" name="직사각형 551">
              <a:extLst>
                <a:ext uri="{FF2B5EF4-FFF2-40B4-BE49-F238E27FC236}">
                  <a16:creationId xmlns:a16="http://schemas.microsoft.com/office/drawing/2014/main" id="{1F5AF461-EEFD-4E3D-A4D0-9ACE5061F791}"/>
                </a:ext>
              </a:extLst>
            </p:cNvPr>
            <p:cNvSpPr/>
            <p:nvPr/>
          </p:nvSpPr>
          <p:spPr>
            <a:xfrm>
              <a:off x="4075369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553" name="그룹 552">
            <a:extLst>
              <a:ext uri="{FF2B5EF4-FFF2-40B4-BE49-F238E27FC236}">
                <a16:creationId xmlns:a16="http://schemas.microsoft.com/office/drawing/2014/main" id="{01DB6AD0-5605-45F7-BD40-108C9749280B}"/>
              </a:ext>
            </a:extLst>
          </p:cNvPr>
          <p:cNvGrpSpPr/>
          <p:nvPr/>
        </p:nvGrpSpPr>
        <p:grpSpPr>
          <a:xfrm>
            <a:off x="6624632" y="6201526"/>
            <a:ext cx="619213" cy="103202"/>
            <a:chOff x="3557114" y="2583766"/>
            <a:chExt cx="619213" cy="103202"/>
          </a:xfrm>
        </p:grpSpPr>
        <p:sp>
          <p:nvSpPr>
            <p:cNvPr id="554" name="직사각형 553">
              <a:extLst>
                <a:ext uri="{FF2B5EF4-FFF2-40B4-BE49-F238E27FC236}">
                  <a16:creationId xmlns:a16="http://schemas.microsoft.com/office/drawing/2014/main" id="{F587ED31-879B-46AE-BAA8-EB6031CD75AB}"/>
                </a:ext>
              </a:extLst>
            </p:cNvPr>
            <p:cNvSpPr/>
            <p:nvPr/>
          </p:nvSpPr>
          <p:spPr>
            <a:xfrm>
              <a:off x="3557114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5" name="직사각형 554">
              <a:extLst>
                <a:ext uri="{FF2B5EF4-FFF2-40B4-BE49-F238E27FC236}">
                  <a16:creationId xmlns:a16="http://schemas.microsoft.com/office/drawing/2014/main" id="{66FE0C85-EAF2-4BB1-8E08-2DCDC1AAF043}"/>
                </a:ext>
              </a:extLst>
            </p:cNvPr>
            <p:cNvSpPr/>
            <p:nvPr/>
          </p:nvSpPr>
          <p:spPr>
            <a:xfrm>
              <a:off x="3660316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6" name="직사각형 555">
              <a:extLst>
                <a:ext uri="{FF2B5EF4-FFF2-40B4-BE49-F238E27FC236}">
                  <a16:creationId xmlns:a16="http://schemas.microsoft.com/office/drawing/2014/main" id="{8AAAFAE0-1F57-45DE-B60F-D6A788936536}"/>
                </a:ext>
              </a:extLst>
            </p:cNvPr>
            <p:cNvSpPr/>
            <p:nvPr/>
          </p:nvSpPr>
          <p:spPr>
            <a:xfrm>
              <a:off x="3763518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7" name="직사각형 556">
              <a:extLst>
                <a:ext uri="{FF2B5EF4-FFF2-40B4-BE49-F238E27FC236}">
                  <a16:creationId xmlns:a16="http://schemas.microsoft.com/office/drawing/2014/main" id="{D7D311E5-8B0C-44A9-8AF2-A167AEF67893}"/>
                </a:ext>
              </a:extLst>
            </p:cNvPr>
            <p:cNvSpPr/>
            <p:nvPr/>
          </p:nvSpPr>
          <p:spPr>
            <a:xfrm>
              <a:off x="3866721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8" name="직사각형 557">
              <a:extLst>
                <a:ext uri="{FF2B5EF4-FFF2-40B4-BE49-F238E27FC236}">
                  <a16:creationId xmlns:a16="http://schemas.microsoft.com/office/drawing/2014/main" id="{D80562CA-C797-40E2-A048-96E0EC53DE3B}"/>
                </a:ext>
              </a:extLst>
            </p:cNvPr>
            <p:cNvSpPr/>
            <p:nvPr/>
          </p:nvSpPr>
          <p:spPr>
            <a:xfrm>
              <a:off x="3969923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9" name="직사각형 558">
              <a:extLst>
                <a:ext uri="{FF2B5EF4-FFF2-40B4-BE49-F238E27FC236}">
                  <a16:creationId xmlns:a16="http://schemas.microsoft.com/office/drawing/2014/main" id="{ADC0BA41-A16B-4C1D-895B-1C75B7DFBEBE}"/>
                </a:ext>
              </a:extLst>
            </p:cNvPr>
            <p:cNvSpPr/>
            <p:nvPr/>
          </p:nvSpPr>
          <p:spPr>
            <a:xfrm>
              <a:off x="4073125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560" name="직선 화살표 연결선 559">
            <a:extLst>
              <a:ext uri="{FF2B5EF4-FFF2-40B4-BE49-F238E27FC236}">
                <a16:creationId xmlns:a16="http://schemas.microsoft.com/office/drawing/2014/main" id="{FDD56C44-01AA-4210-8C73-D525D44DFF44}"/>
              </a:ext>
            </a:extLst>
          </p:cNvPr>
          <p:cNvCxnSpPr>
            <a:cxnSpLocks/>
            <a:stCxn id="471" idx="3"/>
            <a:endCxn id="523" idx="1"/>
          </p:cNvCxnSpPr>
          <p:nvPr/>
        </p:nvCxnSpPr>
        <p:spPr>
          <a:xfrm flipV="1">
            <a:off x="6139673" y="5574695"/>
            <a:ext cx="487202" cy="1092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3" name="직선 화살표 연결선 562">
            <a:extLst>
              <a:ext uri="{FF2B5EF4-FFF2-40B4-BE49-F238E27FC236}">
                <a16:creationId xmlns:a16="http://schemas.microsoft.com/office/drawing/2014/main" id="{AA49F63D-564E-4FE1-AA11-DCC86BD0C3BF}"/>
              </a:ext>
            </a:extLst>
          </p:cNvPr>
          <p:cNvCxnSpPr>
            <a:cxnSpLocks/>
            <a:stCxn id="472" idx="3"/>
            <a:endCxn id="554" idx="1"/>
          </p:cNvCxnSpPr>
          <p:nvPr/>
        </p:nvCxnSpPr>
        <p:spPr>
          <a:xfrm>
            <a:off x="6139673" y="5911192"/>
            <a:ext cx="484959" cy="3419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6" name="TextBox 565">
            <a:extLst>
              <a:ext uri="{FF2B5EF4-FFF2-40B4-BE49-F238E27FC236}">
                <a16:creationId xmlns:a16="http://schemas.microsoft.com/office/drawing/2014/main" id="{6E749C2B-B8CD-4C7A-BC83-864B7FE1E750}"/>
              </a:ext>
            </a:extLst>
          </p:cNvPr>
          <p:cNvSpPr txBox="1"/>
          <p:nvPr/>
        </p:nvSpPr>
        <p:spPr>
          <a:xfrm>
            <a:off x="7239129" y="5660305"/>
            <a:ext cx="7745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(50, 10)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7" name="TextBox 566">
            <a:extLst>
              <a:ext uri="{FF2B5EF4-FFF2-40B4-BE49-F238E27FC236}">
                <a16:creationId xmlns:a16="http://schemas.microsoft.com/office/drawing/2014/main" id="{9978B278-A7E1-443F-B08E-8318E0A175C6}"/>
              </a:ext>
            </a:extLst>
          </p:cNvPr>
          <p:cNvSpPr txBox="1"/>
          <p:nvPr/>
        </p:nvSpPr>
        <p:spPr>
          <a:xfrm>
            <a:off x="7239129" y="6120930"/>
            <a:ext cx="5533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6" name="직사각형 575">
            <a:extLst>
              <a:ext uri="{FF2B5EF4-FFF2-40B4-BE49-F238E27FC236}">
                <a16:creationId xmlns:a16="http://schemas.microsoft.com/office/drawing/2014/main" id="{D043119D-B176-470E-AFE5-B5D51AC57DF3}"/>
              </a:ext>
            </a:extLst>
          </p:cNvPr>
          <p:cNvSpPr/>
          <p:nvPr/>
        </p:nvSpPr>
        <p:spPr>
          <a:xfrm>
            <a:off x="585313" y="2583591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self.lastLayer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9" name="직사각형 578">
            <a:extLst>
              <a:ext uri="{FF2B5EF4-FFF2-40B4-BE49-F238E27FC236}">
                <a16:creationId xmlns:a16="http://schemas.microsoft.com/office/drawing/2014/main" id="{9CA09469-4683-4A8F-9E08-085719E4DA65}"/>
              </a:ext>
            </a:extLst>
          </p:cNvPr>
          <p:cNvSpPr/>
          <p:nvPr/>
        </p:nvSpPr>
        <p:spPr>
          <a:xfrm>
            <a:off x="1483565" y="4663475"/>
            <a:ext cx="1368553" cy="29563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SoftmaxWithLoss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0" name="직사각형 579">
            <a:extLst>
              <a:ext uri="{FF2B5EF4-FFF2-40B4-BE49-F238E27FC236}">
                <a16:creationId xmlns:a16="http://schemas.microsoft.com/office/drawing/2014/main" id="{1BC0B1D6-989B-48C9-8E92-66A84F6CA5C0}"/>
              </a:ext>
            </a:extLst>
          </p:cNvPr>
          <p:cNvSpPr/>
          <p:nvPr/>
        </p:nvSpPr>
        <p:spPr>
          <a:xfrm>
            <a:off x="1483565" y="4965393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self.loss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1" name="직사각형 580">
            <a:extLst>
              <a:ext uri="{FF2B5EF4-FFF2-40B4-BE49-F238E27FC236}">
                <a16:creationId xmlns:a16="http://schemas.microsoft.com/office/drawing/2014/main" id="{092F9DF6-FCD8-416C-BABC-18825B3044CF}"/>
              </a:ext>
            </a:extLst>
          </p:cNvPr>
          <p:cNvSpPr/>
          <p:nvPr/>
        </p:nvSpPr>
        <p:spPr>
          <a:xfrm>
            <a:off x="1483565" y="5267311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self.y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2" name="직사각형 581">
            <a:extLst>
              <a:ext uri="{FF2B5EF4-FFF2-40B4-BE49-F238E27FC236}">
                <a16:creationId xmlns:a16="http://schemas.microsoft.com/office/drawing/2014/main" id="{0B0188A8-4414-4B4A-A318-A95008C6FF26}"/>
              </a:ext>
            </a:extLst>
          </p:cNvPr>
          <p:cNvSpPr/>
          <p:nvPr/>
        </p:nvSpPr>
        <p:spPr>
          <a:xfrm>
            <a:off x="1483565" y="5558789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self.t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83" name="직선 화살표 연결선 582">
            <a:extLst>
              <a:ext uri="{FF2B5EF4-FFF2-40B4-BE49-F238E27FC236}">
                <a16:creationId xmlns:a16="http://schemas.microsoft.com/office/drawing/2014/main" id="{CBD160EB-F6FC-42C7-9123-698BDAFEED2A}"/>
              </a:ext>
            </a:extLst>
          </p:cNvPr>
          <p:cNvCxnSpPr>
            <a:cxnSpLocks/>
            <a:stCxn id="576" idx="3"/>
            <a:endCxn id="579" idx="1"/>
          </p:cNvCxnSpPr>
          <p:nvPr/>
        </p:nvCxnSpPr>
        <p:spPr>
          <a:xfrm flipH="1">
            <a:off x="1483565" y="2731407"/>
            <a:ext cx="470301" cy="20798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0" name="그룹 519">
            <a:extLst>
              <a:ext uri="{FF2B5EF4-FFF2-40B4-BE49-F238E27FC236}">
                <a16:creationId xmlns:a16="http://schemas.microsoft.com/office/drawing/2014/main" id="{210778D8-9C85-4D67-96A2-C37784744370}"/>
              </a:ext>
            </a:extLst>
          </p:cNvPr>
          <p:cNvGrpSpPr/>
          <p:nvPr/>
        </p:nvGrpSpPr>
        <p:grpSpPr>
          <a:xfrm>
            <a:off x="3576653" y="6127989"/>
            <a:ext cx="1135226" cy="619214"/>
            <a:chOff x="7915650" y="1868612"/>
            <a:chExt cx="1135226" cy="619214"/>
          </a:xfrm>
        </p:grpSpPr>
        <p:sp>
          <p:nvSpPr>
            <p:cNvPr id="587" name="직사각형 586">
              <a:extLst>
                <a:ext uri="{FF2B5EF4-FFF2-40B4-BE49-F238E27FC236}">
                  <a16:creationId xmlns:a16="http://schemas.microsoft.com/office/drawing/2014/main" id="{EC6A4CED-B844-45C2-AF35-80707BDCEFAF}"/>
                </a:ext>
              </a:extLst>
            </p:cNvPr>
            <p:cNvSpPr/>
            <p:nvPr/>
          </p:nvSpPr>
          <p:spPr>
            <a:xfrm>
              <a:off x="7915650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8" name="직사각형 587">
              <a:extLst>
                <a:ext uri="{FF2B5EF4-FFF2-40B4-BE49-F238E27FC236}">
                  <a16:creationId xmlns:a16="http://schemas.microsoft.com/office/drawing/2014/main" id="{C55C56B0-005F-4E33-B049-2A285332F49C}"/>
                </a:ext>
              </a:extLst>
            </p:cNvPr>
            <p:cNvSpPr/>
            <p:nvPr/>
          </p:nvSpPr>
          <p:spPr>
            <a:xfrm>
              <a:off x="8018853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9" name="직사각형 588">
              <a:extLst>
                <a:ext uri="{FF2B5EF4-FFF2-40B4-BE49-F238E27FC236}">
                  <a16:creationId xmlns:a16="http://schemas.microsoft.com/office/drawing/2014/main" id="{2AADB0AF-5069-4AA6-B20F-5460218AE69F}"/>
                </a:ext>
              </a:extLst>
            </p:cNvPr>
            <p:cNvSpPr/>
            <p:nvPr/>
          </p:nvSpPr>
          <p:spPr>
            <a:xfrm>
              <a:off x="8122055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0" name="직사각형 589">
              <a:extLst>
                <a:ext uri="{FF2B5EF4-FFF2-40B4-BE49-F238E27FC236}">
                  <a16:creationId xmlns:a16="http://schemas.microsoft.com/office/drawing/2014/main" id="{2329B0AC-6484-485A-9F2A-734F8EE89780}"/>
                </a:ext>
              </a:extLst>
            </p:cNvPr>
            <p:cNvSpPr/>
            <p:nvPr/>
          </p:nvSpPr>
          <p:spPr>
            <a:xfrm>
              <a:off x="8225257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1" name="직사각형 590">
              <a:extLst>
                <a:ext uri="{FF2B5EF4-FFF2-40B4-BE49-F238E27FC236}">
                  <a16:creationId xmlns:a16="http://schemas.microsoft.com/office/drawing/2014/main" id="{440CE2E1-1300-46C1-BE49-77FF80444050}"/>
                </a:ext>
              </a:extLst>
            </p:cNvPr>
            <p:cNvSpPr/>
            <p:nvPr/>
          </p:nvSpPr>
          <p:spPr>
            <a:xfrm>
              <a:off x="8328460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2" name="직사각형 591">
              <a:extLst>
                <a:ext uri="{FF2B5EF4-FFF2-40B4-BE49-F238E27FC236}">
                  <a16:creationId xmlns:a16="http://schemas.microsoft.com/office/drawing/2014/main" id="{C9CF6033-BF98-4BE5-A507-60C3DAF254B5}"/>
                </a:ext>
              </a:extLst>
            </p:cNvPr>
            <p:cNvSpPr/>
            <p:nvPr/>
          </p:nvSpPr>
          <p:spPr>
            <a:xfrm>
              <a:off x="8431662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3" name="직사각형 592">
              <a:extLst>
                <a:ext uri="{FF2B5EF4-FFF2-40B4-BE49-F238E27FC236}">
                  <a16:creationId xmlns:a16="http://schemas.microsoft.com/office/drawing/2014/main" id="{6AB88409-8CE6-43AA-9374-D5D2B6449A6B}"/>
                </a:ext>
              </a:extLst>
            </p:cNvPr>
            <p:cNvSpPr/>
            <p:nvPr/>
          </p:nvSpPr>
          <p:spPr>
            <a:xfrm>
              <a:off x="8534864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4" name="직사각형 593">
              <a:extLst>
                <a:ext uri="{FF2B5EF4-FFF2-40B4-BE49-F238E27FC236}">
                  <a16:creationId xmlns:a16="http://schemas.microsoft.com/office/drawing/2014/main" id="{664CD704-22AD-4F0D-AEDF-6B6EED00F0CD}"/>
                </a:ext>
              </a:extLst>
            </p:cNvPr>
            <p:cNvSpPr/>
            <p:nvPr/>
          </p:nvSpPr>
          <p:spPr>
            <a:xfrm>
              <a:off x="8638067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5" name="직사각형 594">
              <a:extLst>
                <a:ext uri="{FF2B5EF4-FFF2-40B4-BE49-F238E27FC236}">
                  <a16:creationId xmlns:a16="http://schemas.microsoft.com/office/drawing/2014/main" id="{CD58261C-30E5-4203-9446-5E6BBC3906E6}"/>
                </a:ext>
              </a:extLst>
            </p:cNvPr>
            <p:cNvSpPr/>
            <p:nvPr/>
          </p:nvSpPr>
          <p:spPr>
            <a:xfrm>
              <a:off x="8741269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6" name="직사각형 595">
              <a:extLst>
                <a:ext uri="{FF2B5EF4-FFF2-40B4-BE49-F238E27FC236}">
                  <a16:creationId xmlns:a16="http://schemas.microsoft.com/office/drawing/2014/main" id="{FBD863BC-EF21-46F9-B5BF-7BB4F626A711}"/>
                </a:ext>
              </a:extLst>
            </p:cNvPr>
            <p:cNvSpPr/>
            <p:nvPr/>
          </p:nvSpPr>
          <p:spPr>
            <a:xfrm>
              <a:off x="8844472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7" name="직사각형 596">
              <a:extLst>
                <a:ext uri="{FF2B5EF4-FFF2-40B4-BE49-F238E27FC236}">
                  <a16:creationId xmlns:a16="http://schemas.microsoft.com/office/drawing/2014/main" id="{B584F2EA-8796-47AA-BAC9-891396B5B74E}"/>
                </a:ext>
              </a:extLst>
            </p:cNvPr>
            <p:cNvSpPr/>
            <p:nvPr/>
          </p:nvSpPr>
          <p:spPr>
            <a:xfrm>
              <a:off x="8947674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8" name="직사각형 597">
              <a:extLst>
                <a:ext uri="{FF2B5EF4-FFF2-40B4-BE49-F238E27FC236}">
                  <a16:creationId xmlns:a16="http://schemas.microsoft.com/office/drawing/2014/main" id="{A52658E0-CFE3-46E6-A4A6-FF1E8C00BF1A}"/>
                </a:ext>
              </a:extLst>
            </p:cNvPr>
            <p:cNvSpPr/>
            <p:nvPr/>
          </p:nvSpPr>
          <p:spPr>
            <a:xfrm>
              <a:off x="7915650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9" name="직사각형 598">
              <a:extLst>
                <a:ext uri="{FF2B5EF4-FFF2-40B4-BE49-F238E27FC236}">
                  <a16:creationId xmlns:a16="http://schemas.microsoft.com/office/drawing/2014/main" id="{CBD366FA-BBEC-447B-9B35-771A5594DEF1}"/>
                </a:ext>
              </a:extLst>
            </p:cNvPr>
            <p:cNvSpPr/>
            <p:nvPr/>
          </p:nvSpPr>
          <p:spPr>
            <a:xfrm>
              <a:off x="8018853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0" name="직사각형 599">
              <a:extLst>
                <a:ext uri="{FF2B5EF4-FFF2-40B4-BE49-F238E27FC236}">
                  <a16:creationId xmlns:a16="http://schemas.microsoft.com/office/drawing/2014/main" id="{02DB696D-5526-46F1-BE8A-C4D8A65F3D01}"/>
                </a:ext>
              </a:extLst>
            </p:cNvPr>
            <p:cNvSpPr/>
            <p:nvPr/>
          </p:nvSpPr>
          <p:spPr>
            <a:xfrm>
              <a:off x="8122055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1" name="직사각형 600">
              <a:extLst>
                <a:ext uri="{FF2B5EF4-FFF2-40B4-BE49-F238E27FC236}">
                  <a16:creationId xmlns:a16="http://schemas.microsoft.com/office/drawing/2014/main" id="{A0A68B9C-22B0-44C5-870C-B96832FD5634}"/>
                </a:ext>
              </a:extLst>
            </p:cNvPr>
            <p:cNvSpPr/>
            <p:nvPr/>
          </p:nvSpPr>
          <p:spPr>
            <a:xfrm>
              <a:off x="8225257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2" name="직사각형 601">
              <a:extLst>
                <a:ext uri="{FF2B5EF4-FFF2-40B4-BE49-F238E27FC236}">
                  <a16:creationId xmlns:a16="http://schemas.microsoft.com/office/drawing/2014/main" id="{EC8415B0-3C16-41A7-970E-38BF023AEC26}"/>
                </a:ext>
              </a:extLst>
            </p:cNvPr>
            <p:cNvSpPr/>
            <p:nvPr/>
          </p:nvSpPr>
          <p:spPr>
            <a:xfrm>
              <a:off x="8328460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3" name="직사각형 602">
              <a:extLst>
                <a:ext uri="{FF2B5EF4-FFF2-40B4-BE49-F238E27FC236}">
                  <a16:creationId xmlns:a16="http://schemas.microsoft.com/office/drawing/2014/main" id="{C1A11597-BA22-4EAB-B9B2-6A55E72D05E8}"/>
                </a:ext>
              </a:extLst>
            </p:cNvPr>
            <p:cNvSpPr/>
            <p:nvPr/>
          </p:nvSpPr>
          <p:spPr>
            <a:xfrm>
              <a:off x="8431662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4" name="직사각형 603">
              <a:extLst>
                <a:ext uri="{FF2B5EF4-FFF2-40B4-BE49-F238E27FC236}">
                  <a16:creationId xmlns:a16="http://schemas.microsoft.com/office/drawing/2014/main" id="{7F329503-CA72-4CBC-9C09-7CA9D320D074}"/>
                </a:ext>
              </a:extLst>
            </p:cNvPr>
            <p:cNvSpPr/>
            <p:nvPr/>
          </p:nvSpPr>
          <p:spPr>
            <a:xfrm>
              <a:off x="8534864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5" name="직사각형 604">
              <a:extLst>
                <a:ext uri="{FF2B5EF4-FFF2-40B4-BE49-F238E27FC236}">
                  <a16:creationId xmlns:a16="http://schemas.microsoft.com/office/drawing/2014/main" id="{19C86258-E433-432A-8B27-EE929FB52171}"/>
                </a:ext>
              </a:extLst>
            </p:cNvPr>
            <p:cNvSpPr/>
            <p:nvPr/>
          </p:nvSpPr>
          <p:spPr>
            <a:xfrm>
              <a:off x="8638067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6" name="직사각형 605">
              <a:extLst>
                <a:ext uri="{FF2B5EF4-FFF2-40B4-BE49-F238E27FC236}">
                  <a16:creationId xmlns:a16="http://schemas.microsoft.com/office/drawing/2014/main" id="{103B308E-2D73-4E8F-AB4D-D2626142C563}"/>
                </a:ext>
              </a:extLst>
            </p:cNvPr>
            <p:cNvSpPr/>
            <p:nvPr/>
          </p:nvSpPr>
          <p:spPr>
            <a:xfrm>
              <a:off x="8741269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7" name="직사각형 606">
              <a:extLst>
                <a:ext uri="{FF2B5EF4-FFF2-40B4-BE49-F238E27FC236}">
                  <a16:creationId xmlns:a16="http://schemas.microsoft.com/office/drawing/2014/main" id="{E6157E5B-0EFE-4CB4-8359-A3A36C243D4D}"/>
                </a:ext>
              </a:extLst>
            </p:cNvPr>
            <p:cNvSpPr/>
            <p:nvPr/>
          </p:nvSpPr>
          <p:spPr>
            <a:xfrm>
              <a:off x="8844472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8" name="직사각형 607">
              <a:extLst>
                <a:ext uri="{FF2B5EF4-FFF2-40B4-BE49-F238E27FC236}">
                  <a16:creationId xmlns:a16="http://schemas.microsoft.com/office/drawing/2014/main" id="{75AC7DEE-9DA2-4CB2-8941-391E7B825633}"/>
                </a:ext>
              </a:extLst>
            </p:cNvPr>
            <p:cNvSpPr/>
            <p:nvPr/>
          </p:nvSpPr>
          <p:spPr>
            <a:xfrm>
              <a:off x="8947674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9" name="직사각형 608">
              <a:extLst>
                <a:ext uri="{FF2B5EF4-FFF2-40B4-BE49-F238E27FC236}">
                  <a16:creationId xmlns:a16="http://schemas.microsoft.com/office/drawing/2014/main" id="{91F3274E-91A4-4FB3-A882-AABC0BA1B3A0}"/>
                </a:ext>
              </a:extLst>
            </p:cNvPr>
            <p:cNvSpPr/>
            <p:nvPr/>
          </p:nvSpPr>
          <p:spPr>
            <a:xfrm>
              <a:off x="7915650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0" name="직사각형 609">
              <a:extLst>
                <a:ext uri="{FF2B5EF4-FFF2-40B4-BE49-F238E27FC236}">
                  <a16:creationId xmlns:a16="http://schemas.microsoft.com/office/drawing/2014/main" id="{E109D1D6-90BB-4FF8-8639-B6B8C49284C4}"/>
                </a:ext>
              </a:extLst>
            </p:cNvPr>
            <p:cNvSpPr/>
            <p:nvPr/>
          </p:nvSpPr>
          <p:spPr>
            <a:xfrm>
              <a:off x="8018853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1" name="직사각형 610">
              <a:extLst>
                <a:ext uri="{FF2B5EF4-FFF2-40B4-BE49-F238E27FC236}">
                  <a16:creationId xmlns:a16="http://schemas.microsoft.com/office/drawing/2014/main" id="{3E3899CB-0D9A-437E-9430-350E75E5E85B}"/>
                </a:ext>
              </a:extLst>
            </p:cNvPr>
            <p:cNvSpPr/>
            <p:nvPr/>
          </p:nvSpPr>
          <p:spPr>
            <a:xfrm>
              <a:off x="8122055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2" name="직사각형 611">
              <a:extLst>
                <a:ext uri="{FF2B5EF4-FFF2-40B4-BE49-F238E27FC236}">
                  <a16:creationId xmlns:a16="http://schemas.microsoft.com/office/drawing/2014/main" id="{4B619497-752F-4457-93CE-E63175DB55E2}"/>
                </a:ext>
              </a:extLst>
            </p:cNvPr>
            <p:cNvSpPr/>
            <p:nvPr/>
          </p:nvSpPr>
          <p:spPr>
            <a:xfrm>
              <a:off x="8225257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3" name="직사각형 612">
              <a:extLst>
                <a:ext uri="{FF2B5EF4-FFF2-40B4-BE49-F238E27FC236}">
                  <a16:creationId xmlns:a16="http://schemas.microsoft.com/office/drawing/2014/main" id="{D40942DD-0C9E-400F-B8E5-4FBFB088FD42}"/>
                </a:ext>
              </a:extLst>
            </p:cNvPr>
            <p:cNvSpPr/>
            <p:nvPr/>
          </p:nvSpPr>
          <p:spPr>
            <a:xfrm>
              <a:off x="8328460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4" name="직사각형 613">
              <a:extLst>
                <a:ext uri="{FF2B5EF4-FFF2-40B4-BE49-F238E27FC236}">
                  <a16:creationId xmlns:a16="http://schemas.microsoft.com/office/drawing/2014/main" id="{BBBFA1F6-82D1-4309-82A0-E165CE22E80E}"/>
                </a:ext>
              </a:extLst>
            </p:cNvPr>
            <p:cNvSpPr/>
            <p:nvPr/>
          </p:nvSpPr>
          <p:spPr>
            <a:xfrm>
              <a:off x="8431662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5" name="직사각형 614">
              <a:extLst>
                <a:ext uri="{FF2B5EF4-FFF2-40B4-BE49-F238E27FC236}">
                  <a16:creationId xmlns:a16="http://schemas.microsoft.com/office/drawing/2014/main" id="{89594408-70E5-4758-811D-6372AF8638A6}"/>
                </a:ext>
              </a:extLst>
            </p:cNvPr>
            <p:cNvSpPr/>
            <p:nvPr/>
          </p:nvSpPr>
          <p:spPr>
            <a:xfrm>
              <a:off x="8534864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6" name="직사각형 615">
              <a:extLst>
                <a:ext uri="{FF2B5EF4-FFF2-40B4-BE49-F238E27FC236}">
                  <a16:creationId xmlns:a16="http://schemas.microsoft.com/office/drawing/2014/main" id="{D2D6325A-B754-46AB-BF57-1C41138E5B3D}"/>
                </a:ext>
              </a:extLst>
            </p:cNvPr>
            <p:cNvSpPr/>
            <p:nvPr/>
          </p:nvSpPr>
          <p:spPr>
            <a:xfrm>
              <a:off x="8638067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7" name="직사각형 616">
              <a:extLst>
                <a:ext uri="{FF2B5EF4-FFF2-40B4-BE49-F238E27FC236}">
                  <a16:creationId xmlns:a16="http://schemas.microsoft.com/office/drawing/2014/main" id="{015D9087-8D75-43AE-96FD-117848DD0A5F}"/>
                </a:ext>
              </a:extLst>
            </p:cNvPr>
            <p:cNvSpPr/>
            <p:nvPr/>
          </p:nvSpPr>
          <p:spPr>
            <a:xfrm>
              <a:off x="8741269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8" name="직사각형 617">
              <a:extLst>
                <a:ext uri="{FF2B5EF4-FFF2-40B4-BE49-F238E27FC236}">
                  <a16:creationId xmlns:a16="http://schemas.microsoft.com/office/drawing/2014/main" id="{8009FF00-8CCB-4B8D-9321-F21908ACE378}"/>
                </a:ext>
              </a:extLst>
            </p:cNvPr>
            <p:cNvSpPr/>
            <p:nvPr/>
          </p:nvSpPr>
          <p:spPr>
            <a:xfrm>
              <a:off x="8844472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9" name="직사각형 618">
              <a:extLst>
                <a:ext uri="{FF2B5EF4-FFF2-40B4-BE49-F238E27FC236}">
                  <a16:creationId xmlns:a16="http://schemas.microsoft.com/office/drawing/2014/main" id="{A52F9A5F-6B8B-40F5-A4EA-72CD1471ABF2}"/>
                </a:ext>
              </a:extLst>
            </p:cNvPr>
            <p:cNvSpPr/>
            <p:nvPr/>
          </p:nvSpPr>
          <p:spPr>
            <a:xfrm>
              <a:off x="8947674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0" name="직사각형 619">
              <a:extLst>
                <a:ext uri="{FF2B5EF4-FFF2-40B4-BE49-F238E27FC236}">
                  <a16:creationId xmlns:a16="http://schemas.microsoft.com/office/drawing/2014/main" id="{4B90ED06-372C-477C-B75D-36E146729365}"/>
                </a:ext>
              </a:extLst>
            </p:cNvPr>
            <p:cNvSpPr/>
            <p:nvPr/>
          </p:nvSpPr>
          <p:spPr>
            <a:xfrm>
              <a:off x="7915650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1" name="직사각형 620">
              <a:extLst>
                <a:ext uri="{FF2B5EF4-FFF2-40B4-BE49-F238E27FC236}">
                  <a16:creationId xmlns:a16="http://schemas.microsoft.com/office/drawing/2014/main" id="{7008207D-FC96-4111-A307-CFFD824AEE27}"/>
                </a:ext>
              </a:extLst>
            </p:cNvPr>
            <p:cNvSpPr/>
            <p:nvPr/>
          </p:nvSpPr>
          <p:spPr>
            <a:xfrm>
              <a:off x="8018853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2" name="직사각형 621">
              <a:extLst>
                <a:ext uri="{FF2B5EF4-FFF2-40B4-BE49-F238E27FC236}">
                  <a16:creationId xmlns:a16="http://schemas.microsoft.com/office/drawing/2014/main" id="{C839FB87-8B8C-4FA6-AC21-2CD88091F68D}"/>
                </a:ext>
              </a:extLst>
            </p:cNvPr>
            <p:cNvSpPr/>
            <p:nvPr/>
          </p:nvSpPr>
          <p:spPr>
            <a:xfrm>
              <a:off x="8122055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3" name="직사각형 622">
              <a:extLst>
                <a:ext uri="{FF2B5EF4-FFF2-40B4-BE49-F238E27FC236}">
                  <a16:creationId xmlns:a16="http://schemas.microsoft.com/office/drawing/2014/main" id="{7526C68B-82EC-4E73-BA23-52F6B4243050}"/>
                </a:ext>
              </a:extLst>
            </p:cNvPr>
            <p:cNvSpPr/>
            <p:nvPr/>
          </p:nvSpPr>
          <p:spPr>
            <a:xfrm>
              <a:off x="8225257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4" name="직사각형 623">
              <a:extLst>
                <a:ext uri="{FF2B5EF4-FFF2-40B4-BE49-F238E27FC236}">
                  <a16:creationId xmlns:a16="http://schemas.microsoft.com/office/drawing/2014/main" id="{0E1CB08E-48F6-42C0-B607-44AA1EA05EE3}"/>
                </a:ext>
              </a:extLst>
            </p:cNvPr>
            <p:cNvSpPr/>
            <p:nvPr/>
          </p:nvSpPr>
          <p:spPr>
            <a:xfrm>
              <a:off x="8328460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5" name="직사각형 624">
              <a:extLst>
                <a:ext uri="{FF2B5EF4-FFF2-40B4-BE49-F238E27FC236}">
                  <a16:creationId xmlns:a16="http://schemas.microsoft.com/office/drawing/2014/main" id="{84B03830-076A-4343-936F-5D84346CD59E}"/>
                </a:ext>
              </a:extLst>
            </p:cNvPr>
            <p:cNvSpPr/>
            <p:nvPr/>
          </p:nvSpPr>
          <p:spPr>
            <a:xfrm>
              <a:off x="8431662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6" name="직사각형 625">
              <a:extLst>
                <a:ext uri="{FF2B5EF4-FFF2-40B4-BE49-F238E27FC236}">
                  <a16:creationId xmlns:a16="http://schemas.microsoft.com/office/drawing/2014/main" id="{1FA5966E-2329-4986-906E-90BBE497B409}"/>
                </a:ext>
              </a:extLst>
            </p:cNvPr>
            <p:cNvSpPr/>
            <p:nvPr/>
          </p:nvSpPr>
          <p:spPr>
            <a:xfrm>
              <a:off x="8534864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7" name="직사각형 626">
              <a:extLst>
                <a:ext uri="{FF2B5EF4-FFF2-40B4-BE49-F238E27FC236}">
                  <a16:creationId xmlns:a16="http://schemas.microsoft.com/office/drawing/2014/main" id="{076F9DE9-0415-4F4A-8F3C-E046904C30BF}"/>
                </a:ext>
              </a:extLst>
            </p:cNvPr>
            <p:cNvSpPr/>
            <p:nvPr/>
          </p:nvSpPr>
          <p:spPr>
            <a:xfrm>
              <a:off x="8638067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8" name="직사각형 627">
              <a:extLst>
                <a:ext uri="{FF2B5EF4-FFF2-40B4-BE49-F238E27FC236}">
                  <a16:creationId xmlns:a16="http://schemas.microsoft.com/office/drawing/2014/main" id="{5A3D3456-F8B4-475F-A6AD-9799D1F500AF}"/>
                </a:ext>
              </a:extLst>
            </p:cNvPr>
            <p:cNvSpPr/>
            <p:nvPr/>
          </p:nvSpPr>
          <p:spPr>
            <a:xfrm>
              <a:off x="8741269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9" name="직사각형 628">
              <a:extLst>
                <a:ext uri="{FF2B5EF4-FFF2-40B4-BE49-F238E27FC236}">
                  <a16:creationId xmlns:a16="http://schemas.microsoft.com/office/drawing/2014/main" id="{388C3C47-AAEB-4E07-A1BF-5AF7E3BF8182}"/>
                </a:ext>
              </a:extLst>
            </p:cNvPr>
            <p:cNvSpPr/>
            <p:nvPr/>
          </p:nvSpPr>
          <p:spPr>
            <a:xfrm>
              <a:off x="8844472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0" name="직사각형 629">
              <a:extLst>
                <a:ext uri="{FF2B5EF4-FFF2-40B4-BE49-F238E27FC236}">
                  <a16:creationId xmlns:a16="http://schemas.microsoft.com/office/drawing/2014/main" id="{14F21FDE-2F3E-471B-9253-8DB2011E0E7C}"/>
                </a:ext>
              </a:extLst>
            </p:cNvPr>
            <p:cNvSpPr/>
            <p:nvPr/>
          </p:nvSpPr>
          <p:spPr>
            <a:xfrm>
              <a:off x="8947674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1" name="직사각형 630">
              <a:extLst>
                <a:ext uri="{FF2B5EF4-FFF2-40B4-BE49-F238E27FC236}">
                  <a16:creationId xmlns:a16="http://schemas.microsoft.com/office/drawing/2014/main" id="{8CECBBF6-E0CF-4D7B-8E46-8A2DA8EFA54B}"/>
                </a:ext>
              </a:extLst>
            </p:cNvPr>
            <p:cNvSpPr/>
            <p:nvPr/>
          </p:nvSpPr>
          <p:spPr>
            <a:xfrm>
              <a:off x="7915650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2" name="직사각형 631">
              <a:extLst>
                <a:ext uri="{FF2B5EF4-FFF2-40B4-BE49-F238E27FC236}">
                  <a16:creationId xmlns:a16="http://schemas.microsoft.com/office/drawing/2014/main" id="{7FF24744-2226-49B2-A06E-461377DF44CF}"/>
                </a:ext>
              </a:extLst>
            </p:cNvPr>
            <p:cNvSpPr/>
            <p:nvPr/>
          </p:nvSpPr>
          <p:spPr>
            <a:xfrm>
              <a:off x="8018853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3" name="직사각형 632">
              <a:extLst>
                <a:ext uri="{FF2B5EF4-FFF2-40B4-BE49-F238E27FC236}">
                  <a16:creationId xmlns:a16="http://schemas.microsoft.com/office/drawing/2014/main" id="{71F7ABD6-1050-4D16-916B-136308D9E041}"/>
                </a:ext>
              </a:extLst>
            </p:cNvPr>
            <p:cNvSpPr/>
            <p:nvPr/>
          </p:nvSpPr>
          <p:spPr>
            <a:xfrm>
              <a:off x="8122055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4" name="직사각형 633">
              <a:extLst>
                <a:ext uri="{FF2B5EF4-FFF2-40B4-BE49-F238E27FC236}">
                  <a16:creationId xmlns:a16="http://schemas.microsoft.com/office/drawing/2014/main" id="{400927F1-8745-466F-B7F8-6F001C86B1AF}"/>
                </a:ext>
              </a:extLst>
            </p:cNvPr>
            <p:cNvSpPr/>
            <p:nvPr/>
          </p:nvSpPr>
          <p:spPr>
            <a:xfrm>
              <a:off x="8225257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5" name="직사각형 634">
              <a:extLst>
                <a:ext uri="{FF2B5EF4-FFF2-40B4-BE49-F238E27FC236}">
                  <a16:creationId xmlns:a16="http://schemas.microsoft.com/office/drawing/2014/main" id="{FE6EFD6D-AB68-48AD-BCE4-E3F47034EDC9}"/>
                </a:ext>
              </a:extLst>
            </p:cNvPr>
            <p:cNvSpPr/>
            <p:nvPr/>
          </p:nvSpPr>
          <p:spPr>
            <a:xfrm>
              <a:off x="8328460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6" name="직사각형 635">
              <a:extLst>
                <a:ext uri="{FF2B5EF4-FFF2-40B4-BE49-F238E27FC236}">
                  <a16:creationId xmlns:a16="http://schemas.microsoft.com/office/drawing/2014/main" id="{CDD015A7-A117-4CDB-BD0E-96891F67A6C9}"/>
                </a:ext>
              </a:extLst>
            </p:cNvPr>
            <p:cNvSpPr/>
            <p:nvPr/>
          </p:nvSpPr>
          <p:spPr>
            <a:xfrm>
              <a:off x="8431662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7" name="직사각형 636">
              <a:extLst>
                <a:ext uri="{FF2B5EF4-FFF2-40B4-BE49-F238E27FC236}">
                  <a16:creationId xmlns:a16="http://schemas.microsoft.com/office/drawing/2014/main" id="{B1525960-5038-4D28-BF1F-59878862F7AF}"/>
                </a:ext>
              </a:extLst>
            </p:cNvPr>
            <p:cNvSpPr/>
            <p:nvPr/>
          </p:nvSpPr>
          <p:spPr>
            <a:xfrm>
              <a:off x="8534864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8" name="직사각형 637">
              <a:extLst>
                <a:ext uri="{FF2B5EF4-FFF2-40B4-BE49-F238E27FC236}">
                  <a16:creationId xmlns:a16="http://schemas.microsoft.com/office/drawing/2014/main" id="{795FA8F1-EDA0-4173-91DE-0D83C9C45E08}"/>
                </a:ext>
              </a:extLst>
            </p:cNvPr>
            <p:cNvSpPr/>
            <p:nvPr/>
          </p:nvSpPr>
          <p:spPr>
            <a:xfrm>
              <a:off x="8638067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9" name="직사각형 638">
              <a:extLst>
                <a:ext uri="{FF2B5EF4-FFF2-40B4-BE49-F238E27FC236}">
                  <a16:creationId xmlns:a16="http://schemas.microsoft.com/office/drawing/2014/main" id="{A47D3ED4-2035-4E9E-BAD1-623DA3C1053C}"/>
                </a:ext>
              </a:extLst>
            </p:cNvPr>
            <p:cNvSpPr/>
            <p:nvPr/>
          </p:nvSpPr>
          <p:spPr>
            <a:xfrm>
              <a:off x="8741269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0" name="직사각형 639">
              <a:extLst>
                <a:ext uri="{FF2B5EF4-FFF2-40B4-BE49-F238E27FC236}">
                  <a16:creationId xmlns:a16="http://schemas.microsoft.com/office/drawing/2014/main" id="{E39688BE-02D3-4894-979E-CE1A7BC6A7CF}"/>
                </a:ext>
              </a:extLst>
            </p:cNvPr>
            <p:cNvSpPr/>
            <p:nvPr/>
          </p:nvSpPr>
          <p:spPr>
            <a:xfrm>
              <a:off x="8844472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1" name="직사각형 640">
              <a:extLst>
                <a:ext uri="{FF2B5EF4-FFF2-40B4-BE49-F238E27FC236}">
                  <a16:creationId xmlns:a16="http://schemas.microsoft.com/office/drawing/2014/main" id="{494C5E9F-5FDB-499A-9D3A-B6A9BA06CD95}"/>
                </a:ext>
              </a:extLst>
            </p:cNvPr>
            <p:cNvSpPr/>
            <p:nvPr/>
          </p:nvSpPr>
          <p:spPr>
            <a:xfrm>
              <a:off x="8947674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2" name="직사각형 641">
              <a:extLst>
                <a:ext uri="{FF2B5EF4-FFF2-40B4-BE49-F238E27FC236}">
                  <a16:creationId xmlns:a16="http://schemas.microsoft.com/office/drawing/2014/main" id="{7D008B0D-8795-4388-99BF-DC6705331437}"/>
                </a:ext>
              </a:extLst>
            </p:cNvPr>
            <p:cNvSpPr/>
            <p:nvPr/>
          </p:nvSpPr>
          <p:spPr>
            <a:xfrm>
              <a:off x="7915650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3" name="직사각형 642">
              <a:extLst>
                <a:ext uri="{FF2B5EF4-FFF2-40B4-BE49-F238E27FC236}">
                  <a16:creationId xmlns:a16="http://schemas.microsoft.com/office/drawing/2014/main" id="{258CBCDE-6A32-4026-BFF3-0F2562A7D473}"/>
                </a:ext>
              </a:extLst>
            </p:cNvPr>
            <p:cNvSpPr/>
            <p:nvPr/>
          </p:nvSpPr>
          <p:spPr>
            <a:xfrm>
              <a:off x="8018853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4" name="직사각형 643">
              <a:extLst>
                <a:ext uri="{FF2B5EF4-FFF2-40B4-BE49-F238E27FC236}">
                  <a16:creationId xmlns:a16="http://schemas.microsoft.com/office/drawing/2014/main" id="{1F7D84D7-077D-4318-88F7-7B35D7018254}"/>
                </a:ext>
              </a:extLst>
            </p:cNvPr>
            <p:cNvSpPr/>
            <p:nvPr/>
          </p:nvSpPr>
          <p:spPr>
            <a:xfrm>
              <a:off x="8122055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5" name="직사각형 644">
              <a:extLst>
                <a:ext uri="{FF2B5EF4-FFF2-40B4-BE49-F238E27FC236}">
                  <a16:creationId xmlns:a16="http://schemas.microsoft.com/office/drawing/2014/main" id="{EA220914-EACF-43C0-8365-E3D34C363202}"/>
                </a:ext>
              </a:extLst>
            </p:cNvPr>
            <p:cNvSpPr/>
            <p:nvPr/>
          </p:nvSpPr>
          <p:spPr>
            <a:xfrm>
              <a:off x="8225257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6" name="직사각형 645">
              <a:extLst>
                <a:ext uri="{FF2B5EF4-FFF2-40B4-BE49-F238E27FC236}">
                  <a16:creationId xmlns:a16="http://schemas.microsoft.com/office/drawing/2014/main" id="{09754932-EE55-4000-B1BA-CFDF0DE68561}"/>
                </a:ext>
              </a:extLst>
            </p:cNvPr>
            <p:cNvSpPr/>
            <p:nvPr/>
          </p:nvSpPr>
          <p:spPr>
            <a:xfrm>
              <a:off x="8328460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7" name="직사각형 646">
              <a:extLst>
                <a:ext uri="{FF2B5EF4-FFF2-40B4-BE49-F238E27FC236}">
                  <a16:creationId xmlns:a16="http://schemas.microsoft.com/office/drawing/2014/main" id="{D0E6BD68-32AD-48CE-8A42-5BBAA0BC1C9C}"/>
                </a:ext>
              </a:extLst>
            </p:cNvPr>
            <p:cNvSpPr/>
            <p:nvPr/>
          </p:nvSpPr>
          <p:spPr>
            <a:xfrm>
              <a:off x="8431662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8" name="직사각형 647">
              <a:extLst>
                <a:ext uri="{FF2B5EF4-FFF2-40B4-BE49-F238E27FC236}">
                  <a16:creationId xmlns:a16="http://schemas.microsoft.com/office/drawing/2014/main" id="{1E4FDA9A-1D13-4139-BCC2-96EB9E1553BB}"/>
                </a:ext>
              </a:extLst>
            </p:cNvPr>
            <p:cNvSpPr/>
            <p:nvPr/>
          </p:nvSpPr>
          <p:spPr>
            <a:xfrm>
              <a:off x="8534864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9" name="직사각형 648">
              <a:extLst>
                <a:ext uri="{FF2B5EF4-FFF2-40B4-BE49-F238E27FC236}">
                  <a16:creationId xmlns:a16="http://schemas.microsoft.com/office/drawing/2014/main" id="{D0A28D4A-D61C-4A5B-AA55-C094A5C80DFD}"/>
                </a:ext>
              </a:extLst>
            </p:cNvPr>
            <p:cNvSpPr/>
            <p:nvPr/>
          </p:nvSpPr>
          <p:spPr>
            <a:xfrm>
              <a:off x="8638067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0" name="직사각형 649">
              <a:extLst>
                <a:ext uri="{FF2B5EF4-FFF2-40B4-BE49-F238E27FC236}">
                  <a16:creationId xmlns:a16="http://schemas.microsoft.com/office/drawing/2014/main" id="{E1304F7D-4592-48B8-827C-91202D901060}"/>
                </a:ext>
              </a:extLst>
            </p:cNvPr>
            <p:cNvSpPr/>
            <p:nvPr/>
          </p:nvSpPr>
          <p:spPr>
            <a:xfrm>
              <a:off x="8741269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1" name="직사각형 650">
              <a:extLst>
                <a:ext uri="{FF2B5EF4-FFF2-40B4-BE49-F238E27FC236}">
                  <a16:creationId xmlns:a16="http://schemas.microsoft.com/office/drawing/2014/main" id="{4E579740-6394-4AF3-A310-5F13E1EDE6BE}"/>
                </a:ext>
              </a:extLst>
            </p:cNvPr>
            <p:cNvSpPr/>
            <p:nvPr/>
          </p:nvSpPr>
          <p:spPr>
            <a:xfrm>
              <a:off x="8844472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2" name="직사각형 651">
              <a:extLst>
                <a:ext uri="{FF2B5EF4-FFF2-40B4-BE49-F238E27FC236}">
                  <a16:creationId xmlns:a16="http://schemas.microsoft.com/office/drawing/2014/main" id="{A7F2CB78-7D85-4117-9404-05F1C991BF1F}"/>
                </a:ext>
              </a:extLst>
            </p:cNvPr>
            <p:cNvSpPr/>
            <p:nvPr/>
          </p:nvSpPr>
          <p:spPr>
            <a:xfrm>
              <a:off x="8947674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690" name="TextBox 689">
            <a:extLst>
              <a:ext uri="{FF2B5EF4-FFF2-40B4-BE49-F238E27FC236}">
                <a16:creationId xmlns:a16="http://schemas.microsoft.com/office/drawing/2014/main" id="{01AF087C-F25E-481F-B577-8F971E0E0F5F}"/>
              </a:ext>
            </a:extLst>
          </p:cNvPr>
          <p:cNvSpPr txBox="1"/>
          <p:nvPr/>
        </p:nvSpPr>
        <p:spPr>
          <a:xfrm>
            <a:off x="3558469" y="5874350"/>
            <a:ext cx="99578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t (100,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91" name="직선 화살표 연결선 690">
            <a:extLst>
              <a:ext uri="{FF2B5EF4-FFF2-40B4-BE49-F238E27FC236}">
                <a16:creationId xmlns:a16="http://schemas.microsoft.com/office/drawing/2014/main" id="{8CF23273-C863-43BD-8B9A-6F893285E63E}"/>
              </a:ext>
            </a:extLst>
          </p:cNvPr>
          <p:cNvCxnSpPr>
            <a:cxnSpLocks/>
            <a:stCxn id="582" idx="3"/>
            <a:endCxn id="587" idx="1"/>
          </p:cNvCxnSpPr>
          <p:nvPr/>
        </p:nvCxnSpPr>
        <p:spPr>
          <a:xfrm>
            <a:off x="2852118" y="5706605"/>
            <a:ext cx="724535" cy="4729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7" name="직사각형 696">
            <a:extLst>
              <a:ext uri="{FF2B5EF4-FFF2-40B4-BE49-F238E27FC236}">
                <a16:creationId xmlns:a16="http://schemas.microsoft.com/office/drawing/2014/main" id="{AE399481-0830-4D38-93EA-6F1968CFC7BA}"/>
              </a:ext>
            </a:extLst>
          </p:cNvPr>
          <p:cNvSpPr/>
          <p:nvPr/>
        </p:nvSpPr>
        <p:spPr>
          <a:xfrm>
            <a:off x="3686558" y="5242010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8" name="직사각형 697">
            <a:extLst>
              <a:ext uri="{FF2B5EF4-FFF2-40B4-BE49-F238E27FC236}">
                <a16:creationId xmlns:a16="http://schemas.microsoft.com/office/drawing/2014/main" id="{3ACC020F-43D6-41AE-BDCB-C5D69B0F0E74}"/>
              </a:ext>
            </a:extLst>
          </p:cNvPr>
          <p:cNvSpPr/>
          <p:nvPr/>
        </p:nvSpPr>
        <p:spPr>
          <a:xfrm>
            <a:off x="3789760" y="5242010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9" name="직사각형 698">
            <a:extLst>
              <a:ext uri="{FF2B5EF4-FFF2-40B4-BE49-F238E27FC236}">
                <a16:creationId xmlns:a16="http://schemas.microsoft.com/office/drawing/2014/main" id="{B613A495-4E9F-4E65-94EA-8D4E340D610F}"/>
              </a:ext>
            </a:extLst>
          </p:cNvPr>
          <p:cNvSpPr/>
          <p:nvPr/>
        </p:nvSpPr>
        <p:spPr>
          <a:xfrm>
            <a:off x="3892962" y="5242010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0" name="직사각형 699">
            <a:extLst>
              <a:ext uri="{FF2B5EF4-FFF2-40B4-BE49-F238E27FC236}">
                <a16:creationId xmlns:a16="http://schemas.microsoft.com/office/drawing/2014/main" id="{F51B18C7-DE51-4734-B1FD-7BE55BA36FCB}"/>
              </a:ext>
            </a:extLst>
          </p:cNvPr>
          <p:cNvSpPr/>
          <p:nvPr/>
        </p:nvSpPr>
        <p:spPr>
          <a:xfrm>
            <a:off x="3996165" y="5242010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1" name="직사각형 700">
            <a:extLst>
              <a:ext uri="{FF2B5EF4-FFF2-40B4-BE49-F238E27FC236}">
                <a16:creationId xmlns:a16="http://schemas.microsoft.com/office/drawing/2014/main" id="{2D8B489E-1045-4868-95DD-14E34843ED44}"/>
              </a:ext>
            </a:extLst>
          </p:cNvPr>
          <p:cNvSpPr/>
          <p:nvPr/>
        </p:nvSpPr>
        <p:spPr>
          <a:xfrm>
            <a:off x="4099367" y="5242010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2" name="직사각형 701">
            <a:extLst>
              <a:ext uri="{FF2B5EF4-FFF2-40B4-BE49-F238E27FC236}">
                <a16:creationId xmlns:a16="http://schemas.microsoft.com/office/drawing/2014/main" id="{6104B2E0-B726-47A7-BDCD-E8F517A1B1E8}"/>
              </a:ext>
            </a:extLst>
          </p:cNvPr>
          <p:cNvSpPr/>
          <p:nvPr/>
        </p:nvSpPr>
        <p:spPr>
          <a:xfrm>
            <a:off x="4202569" y="5242010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3" name="직사각형 702">
            <a:extLst>
              <a:ext uri="{FF2B5EF4-FFF2-40B4-BE49-F238E27FC236}">
                <a16:creationId xmlns:a16="http://schemas.microsoft.com/office/drawing/2014/main" id="{0D273240-2303-4981-B118-04B0D5DA6086}"/>
              </a:ext>
            </a:extLst>
          </p:cNvPr>
          <p:cNvSpPr/>
          <p:nvPr/>
        </p:nvSpPr>
        <p:spPr>
          <a:xfrm>
            <a:off x="4305772" y="5242010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4" name="직사각형 703">
            <a:extLst>
              <a:ext uri="{FF2B5EF4-FFF2-40B4-BE49-F238E27FC236}">
                <a16:creationId xmlns:a16="http://schemas.microsoft.com/office/drawing/2014/main" id="{DC8182BF-50F0-4F40-B272-BB6985092CEB}"/>
              </a:ext>
            </a:extLst>
          </p:cNvPr>
          <p:cNvSpPr/>
          <p:nvPr/>
        </p:nvSpPr>
        <p:spPr>
          <a:xfrm>
            <a:off x="4408974" y="5242010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5" name="직사각형 704">
            <a:extLst>
              <a:ext uri="{FF2B5EF4-FFF2-40B4-BE49-F238E27FC236}">
                <a16:creationId xmlns:a16="http://schemas.microsoft.com/office/drawing/2014/main" id="{DABCCB34-2A64-4435-83C3-554738EC265E}"/>
              </a:ext>
            </a:extLst>
          </p:cNvPr>
          <p:cNvSpPr/>
          <p:nvPr/>
        </p:nvSpPr>
        <p:spPr>
          <a:xfrm>
            <a:off x="4512177" y="5242010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6" name="직사각형 705">
            <a:extLst>
              <a:ext uri="{FF2B5EF4-FFF2-40B4-BE49-F238E27FC236}">
                <a16:creationId xmlns:a16="http://schemas.microsoft.com/office/drawing/2014/main" id="{73EC5DD3-4E7D-4CBC-AFED-40111A6E28AB}"/>
              </a:ext>
            </a:extLst>
          </p:cNvPr>
          <p:cNvSpPr/>
          <p:nvPr/>
        </p:nvSpPr>
        <p:spPr>
          <a:xfrm>
            <a:off x="4615379" y="5242010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8" name="직사각형 707">
            <a:extLst>
              <a:ext uri="{FF2B5EF4-FFF2-40B4-BE49-F238E27FC236}">
                <a16:creationId xmlns:a16="http://schemas.microsoft.com/office/drawing/2014/main" id="{E948BBA6-09D6-4B83-90D1-F28E145D0EE4}"/>
              </a:ext>
            </a:extLst>
          </p:cNvPr>
          <p:cNvSpPr/>
          <p:nvPr/>
        </p:nvSpPr>
        <p:spPr>
          <a:xfrm>
            <a:off x="3686558" y="534521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9" name="직사각형 708">
            <a:extLst>
              <a:ext uri="{FF2B5EF4-FFF2-40B4-BE49-F238E27FC236}">
                <a16:creationId xmlns:a16="http://schemas.microsoft.com/office/drawing/2014/main" id="{B7072885-E74D-44A2-82F8-5256FF13EAB7}"/>
              </a:ext>
            </a:extLst>
          </p:cNvPr>
          <p:cNvSpPr/>
          <p:nvPr/>
        </p:nvSpPr>
        <p:spPr>
          <a:xfrm>
            <a:off x="3789760" y="534521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0" name="직사각형 709">
            <a:extLst>
              <a:ext uri="{FF2B5EF4-FFF2-40B4-BE49-F238E27FC236}">
                <a16:creationId xmlns:a16="http://schemas.microsoft.com/office/drawing/2014/main" id="{8E451BFB-F8A7-4089-85E2-A35E8B968509}"/>
              </a:ext>
            </a:extLst>
          </p:cNvPr>
          <p:cNvSpPr/>
          <p:nvPr/>
        </p:nvSpPr>
        <p:spPr>
          <a:xfrm>
            <a:off x="3892962" y="534521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1" name="직사각형 710">
            <a:extLst>
              <a:ext uri="{FF2B5EF4-FFF2-40B4-BE49-F238E27FC236}">
                <a16:creationId xmlns:a16="http://schemas.microsoft.com/office/drawing/2014/main" id="{52EDFEE4-E407-45DA-AC93-CC697AD74F33}"/>
              </a:ext>
            </a:extLst>
          </p:cNvPr>
          <p:cNvSpPr/>
          <p:nvPr/>
        </p:nvSpPr>
        <p:spPr>
          <a:xfrm>
            <a:off x="3996165" y="534521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2" name="직사각형 711">
            <a:extLst>
              <a:ext uri="{FF2B5EF4-FFF2-40B4-BE49-F238E27FC236}">
                <a16:creationId xmlns:a16="http://schemas.microsoft.com/office/drawing/2014/main" id="{251FA5CF-AD86-467A-AE2F-C7621303B6A7}"/>
              </a:ext>
            </a:extLst>
          </p:cNvPr>
          <p:cNvSpPr/>
          <p:nvPr/>
        </p:nvSpPr>
        <p:spPr>
          <a:xfrm>
            <a:off x="4099367" y="534521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3" name="직사각형 712">
            <a:extLst>
              <a:ext uri="{FF2B5EF4-FFF2-40B4-BE49-F238E27FC236}">
                <a16:creationId xmlns:a16="http://schemas.microsoft.com/office/drawing/2014/main" id="{07276189-E826-48F6-8ED8-ACE9615AF70E}"/>
              </a:ext>
            </a:extLst>
          </p:cNvPr>
          <p:cNvSpPr/>
          <p:nvPr/>
        </p:nvSpPr>
        <p:spPr>
          <a:xfrm>
            <a:off x="4202569" y="534521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4" name="직사각형 713">
            <a:extLst>
              <a:ext uri="{FF2B5EF4-FFF2-40B4-BE49-F238E27FC236}">
                <a16:creationId xmlns:a16="http://schemas.microsoft.com/office/drawing/2014/main" id="{B857BD87-9BFA-4562-8F39-012110149998}"/>
              </a:ext>
            </a:extLst>
          </p:cNvPr>
          <p:cNvSpPr/>
          <p:nvPr/>
        </p:nvSpPr>
        <p:spPr>
          <a:xfrm>
            <a:off x="4305772" y="534521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5" name="직사각형 714">
            <a:extLst>
              <a:ext uri="{FF2B5EF4-FFF2-40B4-BE49-F238E27FC236}">
                <a16:creationId xmlns:a16="http://schemas.microsoft.com/office/drawing/2014/main" id="{12242AB0-D56C-426C-B9CF-14DCF5C6FDCD}"/>
              </a:ext>
            </a:extLst>
          </p:cNvPr>
          <p:cNvSpPr/>
          <p:nvPr/>
        </p:nvSpPr>
        <p:spPr>
          <a:xfrm>
            <a:off x="4408974" y="534521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6" name="직사각형 715">
            <a:extLst>
              <a:ext uri="{FF2B5EF4-FFF2-40B4-BE49-F238E27FC236}">
                <a16:creationId xmlns:a16="http://schemas.microsoft.com/office/drawing/2014/main" id="{9E21CAB4-3D23-463F-BC00-D41D9AE19E67}"/>
              </a:ext>
            </a:extLst>
          </p:cNvPr>
          <p:cNvSpPr/>
          <p:nvPr/>
        </p:nvSpPr>
        <p:spPr>
          <a:xfrm>
            <a:off x="4512177" y="534521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" name="직사각형 716">
            <a:extLst>
              <a:ext uri="{FF2B5EF4-FFF2-40B4-BE49-F238E27FC236}">
                <a16:creationId xmlns:a16="http://schemas.microsoft.com/office/drawing/2014/main" id="{FEF7E98B-73AE-4ED8-A9FE-B00CA0052F50}"/>
              </a:ext>
            </a:extLst>
          </p:cNvPr>
          <p:cNvSpPr/>
          <p:nvPr/>
        </p:nvSpPr>
        <p:spPr>
          <a:xfrm>
            <a:off x="4615379" y="534521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" name="직사각형 718">
            <a:extLst>
              <a:ext uri="{FF2B5EF4-FFF2-40B4-BE49-F238E27FC236}">
                <a16:creationId xmlns:a16="http://schemas.microsoft.com/office/drawing/2014/main" id="{16EC497C-0752-4924-8A77-6B4C579BDCB7}"/>
              </a:ext>
            </a:extLst>
          </p:cNvPr>
          <p:cNvSpPr/>
          <p:nvPr/>
        </p:nvSpPr>
        <p:spPr>
          <a:xfrm>
            <a:off x="3686558" y="5448415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" name="직사각형 719">
            <a:extLst>
              <a:ext uri="{FF2B5EF4-FFF2-40B4-BE49-F238E27FC236}">
                <a16:creationId xmlns:a16="http://schemas.microsoft.com/office/drawing/2014/main" id="{8AD98DA2-7362-4082-B8DF-E661C460DAB8}"/>
              </a:ext>
            </a:extLst>
          </p:cNvPr>
          <p:cNvSpPr/>
          <p:nvPr/>
        </p:nvSpPr>
        <p:spPr>
          <a:xfrm>
            <a:off x="3789760" y="5448415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1" name="직사각형 720">
            <a:extLst>
              <a:ext uri="{FF2B5EF4-FFF2-40B4-BE49-F238E27FC236}">
                <a16:creationId xmlns:a16="http://schemas.microsoft.com/office/drawing/2014/main" id="{0A394A24-9C93-44E8-88F4-54CE6E9319CE}"/>
              </a:ext>
            </a:extLst>
          </p:cNvPr>
          <p:cNvSpPr/>
          <p:nvPr/>
        </p:nvSpPr>
        <p:spPr>
          <a:xfrm>
            <a:off x="3892962" y="5448415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2" name="직사각형 721">
            <a:extLst>
              <a:ext uri="{FF2B5EF4-FFF2-40B4-BE49-F238E27FC236}">
                <a16:creationId xmlns:a16="http://schemas.microsoft.com/office/drawing/2014/main" id="{6420887F-D2C2-4CD8-B171-64161F0AF03C}"/>
              </a:ext>
            </a:extLst>
          </p:cNvPr>
          <p:cNvSpPr/>
          <p:nvPr/>
        </p:nvSpPr>
        <p:spPr>
          <a:xfrm>
            <a:off x="3996165" y="5448415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3" name="직사각형 722">
            <a:extLst>
              <a:ext uri="{FF2B5EF4-FFF2-40B4-BE49-F238E27FC236}">
                <a16:creationId xmlns:a16="http://schemas.microsoft.com/office/drawing/2014/main" id="{E0D8A53C-FBE0-4C54-8637-69A2A7F44DE5}"/>
              </a:ext>
            </a:extLst>
          </p:cNvPr>
          <p:cNvSpPr/>
          <p:nvPr/>
        </p:nvSpPr>
        <p:spPr>
          <a:xfrm>
            <a:off x="4099367" y="5448415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4" name="직사각형 723">
            <a:extLst>
              <a:ext uri="{FF2B5EF4-FFF2-40B4-BE49-F238E27FC236}">
                <a16:creationId xmlns:a16="http://schemas.microsoft.com/office/drawing/2014/main" id="{70EE421D-50D2-4357-BB23-5C77054C8756}"/>
              </a:ext>
            </a:extLst>
          </p:cNvPr>
          <p:cNvSpPr/>
          <p:nvPr/>
        </p:nvSpPr>
        <p:spPr>
          <a:xfrm>
            <a:off x="4202569" y="5448415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5" name="직사각형 724">
            <a:extLst>
              <a:ext uri="{FF2B5EF4-FFF2-40B4-BE49-F238E27FC236}">
                <a16:creationId xmlns:a16="http://schemas.microsoft.com/office/drawing/2014/main" id="{DF826840-7B85-4F8B-B378-F7172485E0B7}"/>
              </a:ext>
            </a:extLst>
          </p:cNvPr>
          <p:cNvSpPr/>
          <p:nvPr/>
        </p:nvSpPr>
        <p:spPr>
          <a:xfrm>
            <a:off x="4305772" y="5448415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6" name="직사각형 725">
            <a:extLst>
              <a:ext uri="{FF2B5EF4-FFF2-40B4-BE49-F238E27FC236}">
                <a16:creationId xmlns:a16="http://schemas.microsoft.com/office/drawing/2014/main" id="{A85679F4-9224-478B-B004-E313ED007A68}"/>
              </a:ext>
            </a:extLst>
          </p:cNvPr>
          <p:cNvSpPr/>
          <p:nvPr/>
        </p:nvSpPr>
        <p:spPr>
          <a:xfrm>
            <a:off x="4408974" y="5448415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7" name="직사각형 726">
            <a:extLst>
              <a:ext uri="{FF2B5EF4-FFF2-40B4-BE49-F238E27FC236}">
                <a16:creationId xmlns:a16="http://schemas.microsoft.com/office/drawing/2014/main" id="{DBCB7553-76C8-4B99-9A38-CEB537DDA685}"/>
              </a:ext>
            </a:extLst>
          </p:cNvPr>
          <p:cNvSpPr/>
          <p:nvPr/>
        </p:nvSpPr>
        <p:spPr>
          <a:xfrm>
            <a:off x="4512177" y="5448415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8" name="직사각형 727">
            <a:extLst>
              <a:ext uri="{FF2B5EF4-FFF2-40B4-BE49-F238E27FC236}">
                <a16:creationId xmlns:a16="http://schemas.microsoft.com/office/drawing/2014/main" id="{E581F426-79C2-4A80-88C2-1F23D956C0D4}"/>
              </a:ext>
            </a:extLst>
          </p:cNvPr>
          <p:cNvSpPr/>
          <p:nvPr/>
        </p:nvSpPr>
        <p:spPr>
          <a:xfrm>
            <a:off x="4615379" y="5448415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0" name="직사각형 729">
            <a:extLst>
              <a:ext uri="{FF2B5EF4-FFF2-40B4-BE49-F238E27FC236}">
                <a16:creationId xmlns:a16="http://schemas.microsoft.com/office/drawing/2014/main" id="{48525AA5-8EE6-42AE-B529-26C7D4648E40}"/>
              </a:ext>
            </a:extLst>
          </p:cNvPr>
          <p:cNvSpPr/>
          <p:nvPr/>
        </p:nvSpPr>
        <p:spPr>
          <a:xfrm>
            <a:off x="3686558" y="5551617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1" name="직사각형 730">
            <a:extLst>
              <a:ext uri="{FF2B5EF4-FFF2-40B4-BE49-F238E27FC236}">
                <a16:creationId xmlns:a16="http://schemas.microsoft.com/office/drawing/2014/main" id="{B75C6421-8F04-4F72-9685-F78809F98169}"/>
              </a:ext>
            </a:extLst>
          </p:cNvPr>
          <p:cNvSpPr/>
          <p:nvPr/>
        </p:nvSpPr>
        <p:spPr>
          <a:xfrm>
            <a:off x="3789760" y="5551617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2" name="직사각형 731">
            <a:extLst>
              <a:ext uri="{FF2B5EF4-FFF2-40B4-BE49-F238E27FC236}">
                <a16:creationId xmlns:a16="http://schemas.microsoft.com/office/drawing/2014/main" id="{1130B55D-0683-4430-BB02-A85F11B983D9}"/>
              </a:ext>
            </a:extLst>
          </p:cNvPr>
          <p:cNvSpPr/>
          <p:nvPr/>
        </p:nvSpPr>
        <p:spPr>
          <a:xfrm>
            <a:off x="3892962" y="5551617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3" name="직사각형 732">
            <a:extLst>
              <a:ext uri="{FF2B5EF4-FFF2-40B4-BE49-F238E27FC236}">
                <a16:creationId xmlns:a16="http://schemas.microsoft.com/office/drawing/2014/main" id="{5FD862ED-43CF-420A-80FC-B958282C3DDB}"/>
              </a:ext>
            </a:extLst>
          </p:cNvPr>
          <p:cNvSpPr/>
          <p:nvPr/>
        </p:nvSpPr>
        <p:spPr>
          <a:xfrm>
            <a:off x="3996165" y="5551617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4" name="직사각형 733">
            <a:extLst>
              <a:ext uri="{FF2B5EF4-FFF2-40B4-BE49-F238E27FC236}">
                <a16:creationId xmlns:a16="http://schemas.microsoft.com/office/drawing/2014/main" id="{4CBFA9C3-9639-4617-A831-747CEAE4DC10}"/>
              </a:ext>
            </a:extLst>
          </p:cNvPr>
          <p:cNvSpPr/>
          <p:nvPr/>
        </p:nvSpPr>
        <p:spPr>
          <a:xfrm>
            <a:off x="4099367" y="5551617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5" name="직사각형 734">
            <a:extLst>
              <a:ext uri="{FF2B5EF4-FFF2-40B4-BE49-F238E27FC236}">
                <a16:creationId xmlns:a16="http://schemas.microsoft.com/office/drawing/2014/main" id="{C80C9C7D-404E-4493-8007-00532230C312}"/>
              </a:ext>
            </a:extLst>
          </p:cNvPr>
          <p:cNvSpPr/>
          <p:nvPr/>
        </p:nvSpPr>
        <p:spPr>
          <a:xfrm>
            <a:off x="4202569" y="5551617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6" name="직사각형 735">
            <a:extLst>
              <a:ext uri="{FF2B5EF4-FFF2-40B4-BE49-F238E27FC236}">
                <a16:creationId xmlns:a16="http://schemas.microsoft.com/office/drawing/2014/main" id="{798F72EF-015B-443B-8999-F27025A1C378}"/>
              </a:ext>
            </a:extLst>
          </p:cNvPr>
          <p:cNvSpPr/>
          <p:nvPr/>
        </p:nvSpPr>
        <p:spPr>
          <a:xfrm>
            <a:off x="4305772" y="5551617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7" name="직사각형 736">
            <a:extLst>
              <a:ext uri="{FF2B5EF4-FFF2-40B4-BE49-F238E27FC236}">
                <a16:creationId xmlns:a16="http://schemas.microsoft.com/office/drawing/2014/main" id="{A7410315-5008-4620-B02E-D1F2C2BE842B}"/>
              </a:ext>
            </a:extLst>
          </p:cNvPr>
          <p:cNvSpPr/>
          <p:nvPr/>
        </p:nvSpPr>
        <p:spPr>
          <a:xfrm>
            <a:off x="4408974" y="5551617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8" name="직사각형 737">
            <a:extLst>
              <a:ext uri="{FF2B5EF4-FFF2-40B4-BE49-F238E27FC236}">
                <a16:creationId xmlns:a16="http://schemas.microsoft.com/office/drawing/2014/main" id="{9B07449C-F3B7-4041-8D66-93136432D0EF}"/>
              </a:ext>
            </a:extLst>
          </p:cNvPr>
          <p:cNvSpPr/>
          <p:nvPr/>
        </p:nvSpPr>
        <p:spPr>
          <a:xfrm>
            <a:off x="4512177" y="5551617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9" name="직사각형 738">
            <a:extLst>
              <a:ext uri="{FF2B5EF4-FFF2-40B4-BE49-F238E27FC236}">
                <a16:creationId xmlns:a16="http://schemas.microsoft.com/office/drawing/2014/main" id="{3B8DD34F-BE89-4F1F-B588-3F403089F6BB}"/>
              </a:ext>
            </a:extLst>
          </p:cNvPr>
          <p:cNvSpPr/>
          <p:nvPr/>
        </p:nvSpPr>
        <p:spPr>
          <a:xfrm>
            <a:off x="4615379" y="5551617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1" name="직사각형 740">
            <a:extLst>
              <a:ext uri="{FF2B5EF4-FFF2-40B4-BE49-F238E27FC236}">
                <a16:creationId xmlns:a16="http://schemas.microsoft.com/office/drawing/2014/main" id="{2FEAF952-B414-43BD-8E2B-8FDD45C5F765}"/>
              </a:ext>
            </a:extLst>
          </p:cNvPr>
          <p:cNvSpPr/>
          <p:nvPr/>
        </p:nvSpPr>
        <p:spPr>
          <a:xfrm>
            <a:off x="3686558" y="5654819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2" name="직사각형 741">
            <a:extLst>
              <a:ext uri="{FF2B5EF4-FFF2-40B4-BE49-F238E27FC236}">
                <a16:creationId xmlns:a16="http://schemas.microsoft.com/office/drawing/2014/main" id="{B5719D8C-42BD-446F-9D62-668CA37DED65}"/>
              </a:ext>
            </a:extLst>
          </p:cNvPr>
          <p:cNvSpPr/>
          <p:nvPr/>
        </p:nvSpPr>
        <p:spPr>
          <a:xfrm>
            <a:off x="3789760" y="5654819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3" name="직사각형 742">
            <a:extLst>
              <a:ext uri="{FF2B5EF4-FFF2-40B4-BE49-F238E27FC236}">
                <a16:creationId xmlns:a16="http://schemas.microsoft.com/office/drawing/2014/main" id="{417A6089-4D40-4465-94DC-9004E991D24E}"/>
              </a:ext>
            </a:extLst>
          </p:cNvPr>
          <p:cNvSpPr/>
          <p:nvPr/>
        </p:nvSpPr>
        <p:spPr>
          <a:xfrm>
            <a:off x="3892962" y="5654819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4" name="직사각형 743">
            <a:extLst>
              <a:ext uri="{FF2B5EF4-FFF2-40B4-BE49-F238E27FC236}">
                <a16:creationId xmlns:a16="http://schemas.microsoft.com/office/drawing/2014/main" id="{03F34049-7FCA-4E6F-A400-BC7B13B3BDCC}"/>
              </a:ext>
            </a:extLst>
          </p:cNvPr>
          <p:cNvSpPr/>
          <p:nvPr/>
        </p:nvSpPr>
        <p:spPr>
          <a:xfrm>
            <a:off x="3996165" y="5654819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5" name="직사각형 744">
            <a:extLst>
              <a:ext uri="{FF2B5EF4-FFF2-40B4-BE49-F238E27FC236}">
                <a16:creationId xmlns:a16="http://schemas.microsoft.com/office/drawing/2014/main" id="{6C7802C0-87D1-44AB-97B8-EBBDC5D44129}"/>
              </a:ext>
            </a:extLst>
          </p:cNvPr>
          <p:cNvSpPr/>
          <p:nvPr/>
        </p:nvSpPr>
        <p:spPr>
          <a:xfrm>
            <a:off x="4099367" y="5654819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6" name="직사각형 745">
            <a:extLst>
              <a:ext uri="{FF2B5EF4-FFF2-40B4-BE49-F238E27FC236}">
                <a16:creationId xmlns:a16="http://schemas.microsoft.com/office/drawing/2014/main" id="{98CF12D9-CB69-4A57-811A-B674D2EABD16}"/>
              </a:ext>
            </a:extLst>
          </p:cNvPr>
          <p:cNvSpPr/>
          <p:nvPr/>
        </p:nvSpPr>
        <p:spPr>
          <a:xfrm>
            <a:off x="4202569" y="5654819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7" name="직사각형 746">
            <a:extLst>
              <a:ext uri="{FF2B5EF4-FFF2-40B4-BE49-F238E27FC236}">
                <a16:creationId xmlns:a16="http://schemas.microsoft.com/office/drawing/2014/main" id="{4AE3A9E4-3357-40A4-B674-C0EAD4AEF34B}"/>
              </a:ext>
            </a:extLst>
          </p:cNvPr>
          <p:cNvSpPr/>
          <p:nvPr/>
        </p:nvSpPr>
        <p:spPr>
          <a:xfrm>
            <a:off x="4305772" y="5654819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8" name="직사각형 747">
            <a:extLst>
              <a:ext uri="{FF2B5EF4-FFF2-40B4-BE49-F238E27FC236}">
                <a16:creationId xmlns:a16="http://schemas.microsoft.com/office/drawing/2014/main" id="{3EFADE79-CD8E-4255-A172-F373D55D28C9}"/>
              </a:ext>
            </a:extLst>
          </p:cNvPr>
          <p:cNvSpPr/>
          <p:nvPr/>
        </p:nvSpPr>
        <p:spPr>
          <a:xfrm>
            <a:off x="4408974" y="5654819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9" name="직사각형 748">
            <a:extLst>
              <a:ext uri="{FF2B5EF4-FFF2-40B4-BE49-F238E27FC236}">
                <a16:creationId xmlns:a16="http://schemas.microsoft.com/office/drawing/2014/main" id="{2E37573A-3499-4479-AE7A-BD6077B96B2C}"/>
              </a:ext>
            </a:extLst>
          </p:cNvPr>
          <p:cNvSpPr/>
          <p:nvPr/>
        </p:nvSpPr>
        <p:spPr>
          <a:xfrm>
            <a:off x="4512177" y="5654819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0" name="직사각형 749">
            <a:extLst>
              <a:ext uri="{FF2B5EF4-FFF2-40B4-BE49-F238E27FC236}">
                <a16:creationId xmlns:a16="http://schemas.microsoft.com/office/drawing/2014/main" id="{02FBFC48-2414-4EE4-BB62-95B951009263}"/>
              </a:ext>
            </a:extLst>
          </p:cNvPr>
          <p:cNvSpPr/>
          <p:nvPr/>
        </p:nvSpPr>
        <p:spPr>
          <a:xfrm>
            <a:off x="4615379" y="5654819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568" name="그룹 567">
            <a:extLst>
              <a:ext uri="{FF2B5EF4-FFF2-40B4-BE49-F238E27FC236}">
                <a16:creationId xmlns:a16="http://schemas.microsoft.com/office/drawing/2014/main" id="{2620ABFC-FEFD-49A8-97B7-3D34BAD971A2}"/>
              </a:ext>
            </a:extLst>
          </p:cNvPr>
          <p:cNvGrpSpPr/>
          <p:nvPr/>
        </p:nvGrpSpPr>
        <p:grpSpPr>
          <a:xfrm>
            <a:off x="3583355" y="5242010"/>
            <a:ext cx="103202" cy="619214"/>
            <a:chOff x="3583355" y="5242010"/>
            <a:chExt cx="103202" cy="619214"/>
          </a:xfrm>
        </p:grpSpPr>
        <p:sp>
          <p:nvSpPr>
            <p:cNvPr id="696" name="직사각형 695">
              <a:extLst>
                <a:ext uri="{FF2B5EF4-FFF2-40B4-BE49-F238E27FC236}">
                  <a16:creationId xmlns:a16="http://schemas.microsoft.com/office/drawing/2014/main" id="{4FF403BA-AE63-489F-AD4E-0275ED6A6AB0}"/>
                </a:ext>
              </a:extLst>
            </p:cNvPr>
            <p:cNvSpPr/>
            <p:nvPr/>
          </p:nvSpPr>
          <p:spPr>
            <a:xfrm>
              <a:off x="3583355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7" name="직사각형 706">
              <a:extLst>
                <a:ext uri="{FF2B5EF4-FFF2-40B4-BE49-F238E27FC236}">
                  <a16:creationId xmlns:a16="http://schemas.microsoft.com/office/drawing/2014/main" id="{55DFC671-15CE-4C95-A484-9F6C86574B00}"/>
                </a:ext>
              </a:extLst>
            </p:cNvPr>
            <p:cNvSpPr/>
            <p:nvPr/>
          </p:nvSpPr>
          <p:spPr>
            <a:xfrm>
              <a:off x="3583355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8" name="직사각형 717">
              <a:extLst>
                <a:ext uri="{FF2B5EF4-FFF2-40B4-BE49-F238E27FC236}">
                  <a16:creationId xmlns:a16="http://schemas.microsoft.com/office/drawing/2014/main" id="{A73DCDFB-9B61-4C23-9F92-76068E461C98}"/>
                </a:ext>
              </a:extLst>
            </p:cNvPr>
            <p:cNvSpPr/>
            <p:nvPr/>
          </p:nvSpPr>
          <p:spPr>
            <a:xfrm>
              <a:off x="3583355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9" name="직사각형 728">
              <a:extLst>
                <a:ext uri="{FF2B5EF4-FFF2-40B4-BE49-F238E27FC236}">
                  <a16:creationId xmlns:a16="http://schemas.microsoft.com/office/drawing/2014/main" id="{2CCB63CB-3948-4060-A897-B848FC95F7EE}"/>
                </a:ext>
              </a:extLst>
            </p:cNvPr>
            <p:cNvSpPr/>
            <p:nvPr/>
          </p:nvSpPr>
          <p:spPr>
            <a:xfrm>
              <a:off x="3583355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0" name="직사각형 739">
              <a:extLst>
                <a:ext uri="{FF2B5EF4-FFF2-40B4-BE49-F238E27FC236}">
                  <a16:creationId xmlns:a16="http://schemas.microsoft.com/office/drawing/2014/main" id="{4E045A48-65CE-4838-A0A7-D51B7CBA4EA4}"/>
                </a:ext>
              </a:extLst>
            </p:cNvPr>
            <p:cNvSpPr/>
            <p:nvPr/>
          </p:nvSpPr>
          <p:spPr>
            <a:xfrm>
              <a:off x="3583355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1" name="직사각형 750">
              <a:extLst>
                <a:ext uri="{FF2B5EF4-FFF2-40B4-BE49-F238E27FC236}">
                  <a16:creationId xmlns:a16="http://schemas.microsoft.com/office/drawing/2014/main" id="{014FCBE9-0DE5-49AF-8C64-DB04705793F2}"/>
                </a:ext>
              </a:extLst>
            </p:cNvPr>
            <p:cNvSpPr/>
            <p:nvPr/>
          </p:nvSpPr>
          <p:spPr>
            <a:xfrm>
              <a:off x="3583355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752" name="직사각형 751">
            <a:extLst>
              <a:ext uri="{FF2B5EF4-FFF2-40B4-BE49-F238E27FC236}">
                <a16:creationId xmlns:a16="http://schemas.microsoft.com/office/drawing/2014/main" id="{B02E570D-5FAE-4381-903F-D37C3B7C1DD6}"/>
              </a:ext>
            </a:extLst>
          </p:cNvPr>
          <p:cNvSpPr/>
          <p:nvPr/>
        </p:nvSpPr>
        <p:spPr>
          <a:xfrm>
            <a:off x="3686558" y="575802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3" name="직사각형 752">
            <a:extLst>
              <a:ext uri="{FF2B5EF4-FFF2-40B4-BE49-F238E27FC236}">
                <a16:creationId xmlns:a16="http://schemas.microsoft.com/office/drawing/2014/main" id="{3D5B13D7-CC76-46CD-A6CC-BD14AB5179B6}"/>
              </a:ext>
            </a:extLst>
          </p:cNvPr>
          <p:cNvSpPr/>
          <p:nvPr/>
        </p:nvSpPr>
        <p:spPr>
          <a:xfrm>
            <a:off x="3789760" y="575802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4" name="직사각형 753">
            <a:extLst>
              <a:ext uri="{FF2B5EF4-FFF2-40B4-BE49-F238E27FC236}">
                <a16:creationId xmlns:a16="http://schemas.microsoft.com/office/drawing/2014/main" id="{2C119F12-F101-4DFC-948D-850E034A150E}"/>
              </a:ext>
            </a:extLst>
          </p:cNvPr>
          <p:cNvSpPr/>
          <p:nvPr/>
        </p:nvSpPr>
        <p:spPr>
          <a:xfrm>
            <a:off x="3892962" y="575802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5" name="직사각형 754">
            <a:extLst>
              <a:ext uri="{FF2B5EF4-FFF2-40B4-BE49-F238E27FC236}">
                <a16:creationId xmlns:a16="http://schemas.microsoft.com/office/drawing/2014/main" id="{C559824A-2FF4-4EEA-9818-3973E3816AF3}"/>
              </a:ext>
            </a:extLst>
          </p:cNvPr>
          <p:cNvSpPr/>
          <p:nvPr/>
        </p:nvSpPr>
        <p:spPr>
          <a:xfrm>
            <a:off x="3996165" y="575802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6" name="직사각형 755">
            <a:extLst>
              <a:ext uri="{FF2B5EF4-FFF2-40B4-BE49-F238E27FC236}">
                <a16:creationId xmlns:a16="http://schemas.microsoft.com/office/drawing/2014/main" id="{A8818B3D-3A1C-4A01-8A3F-F232C7036DFD}"/>
              </a:ext>
            </a:extLst>
          </p:cNvPr>
          <p:cNvSpPr/>
          <p:nvPr/>
        </p:nvSpPr>
        <p:spPr>
          <a:xfrm>
            <a:off x="4099367" y="575802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7" name="직사각형 756">
            <a:extLst>
              <a:ext uri="{FF2B5EF4-FFF2-40B4-BE49-F238E27FC236}">
                <a16:creationId xmlns:a16="http://schemas.microsoft.com/office/drawing/2014/main" id="{301FB5EC-2C1C-4FD1-94B2-BD8AAE3F4A88}"/>
              </a:ext>
            </a:extLst>
          </p:cNvPr>
          <p:cNvSpPr/>
          <p:nvPr/>
        </p:nvSpPr>
        <p:spPr>
          <a:xfrm>
            <a:off x="4202569" y="575802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8" name="직사각형 757">
            <a:extLst>
              <a:ext uri="{FF2B5EF4-FFF2-40B4-BE49-F238E27FC236}">
                <a16:creationId xmlns:a16="http://schemas.microsoft.com/office/drawing/2014/main" id="{D608763E-FCBD-41BE-8F95-1F5EB8273BCA}"/>
              </a:ext>
            </a:extLst>
          </p:cNvPr>
          <p:cNvSpPr/>
          <p:nvPr/>
        </p:nvSpPr>
        <p:spPr>
          <a:xfrm>
            <a:off x="4305772" y="575802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9" name="직사각형 758">
            <a:extLst>
              <a:ext uri="{FF2B5EF4-FFF2-40B4-BE49-F238E27FC236}">
                <a16:creationId xmlns:a16="http://schemas.microsoft.com/office/drawing/2014/main" id="{2EB31AE6-E066-437C-93B7-B80DE8856669}"/>
              </a:ext>
            </a:extLst>
          </p:cNvPr>
          <p:cNvSpPr/>
          <p:nvPr/>
        </p:nvSpPr>
        <p:spPr>
          <a:xfrm>
            <a:off x="4408974" y="575802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0" name="직사각형 759">
            <a:extLst>
              <a:ext uri="{FF2B5EF4-FFF2-40B4-BE49-F238E27FC236}">
                <a16:creationId xmlns:a16="http://schemas.microsoft.com/office/drawing/2014/main" id="{EABE0ACD-C5A8-4DB7-BC5D-4EF4CDE05586}"/>
              </a:ext>
            </a:extLst>
          </p:cNvPr>
          <p:cNvSpPr/>
          <p:nvPr/>
        </p:nvSpPr>
        <p:spPr>
          <a:xfrm>
            <a:off x="4512177" y="575802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1" name="직사각형 760">
            <a:extLst>
              <a:ext uri="{FF2B5EF4-FFF2-40B4-BE49-F238E27FC236}">
                <a16:creationId xmlns:a16="http://schemas.microsoft.com/office/drawing/2014/main" id="{AA8AFF4D-E164-45CC-962A-6CC5AF5E431C}"/>
              </a:ext>
            </a:extLst>
          </p:cNvPr>
          <p:cNvSpPr/>
          <p:nvPr/>
        </p:nvSpPr>
        <p:spPr>
          <a:xfrm>
            <a:off x="4615379" y="575802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62" name="직선 화살표 연결선 761">
            <a:extLst>
              <a:ext uri="{FF2B5EF4-FFF2-40B4-BE49-F238E27FC236}">
                <a16:creationId xmlns:a16="http://schemas.microsoft.com/office/drawing/2014/main" id="{9CA876D1-0579-4703-BAE9-48BA33B78DD3}"/>
              </a:ext>
            </a:extLst>
          </p:cNvPr>
          <p:cNvCxnSpPr>
            <a:cxnSpLocks/>
            <a:stCxn id="581" idx="3"/>
            <a:endCxn id="696" idx="1"/>
          </p:cNvCxnSpPr>
          <p:nvPr/>
        </p:nvCxnSpPr>
        <p:spPr>
          <a:xfrm flipV="1">
            <a:off x="2852118" y="5293611"/>
            <a:ext cx="731237" cy="1215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5" name="TextBox 764">
            <a:extLst>
              <a:ext uri="{FF2B5EF4-FFF2-40B4-BE49-F238E27FC236}">
                <a16:creationId xmlns:a16="http://schemas.microsoft.com/office/drawing/2014/main" id="{5036C9EA-94F0-4EB1-AC3D-EDD2FDCA98BF}"/>
              </a:ext>
            </a:extLst>
          </p:cNvPr>
          <p:cNvSpPr txBox="1"/>
          <p:nvPr/>
        </p:nvSpPr>
        <p:spPr>
          <a:xfrm>
            <a:off x="3509064" y="4978156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9" name="TextBox 768">
            <a:extLst>
              <a:ext uri="{FF2B5EF4-FFF2-40B4-BE49-F238E27FC236}">
                <a16:creationId xmlns:a16="http://schemas.microsoft.com/office/drawing/2014/main" id="{273BD048-303A-44A8-B662-FBE430349CF0}"/>
              </a:ext>
            </a:extLst>
          </p:cNvPr>
          <p:cNvSpPr txBox="1"/>
          <p:nvPr/>
        </p:nvSpPr>
        <p:spPr>
          <a:xfrm>
            <a:off x="3660301" y="4433001"/>
            <a:ext cx="70083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71" name="그룹 770">
            <a:extLst>
              <a:ext uri="{FF2B5EF4-FFF2-40B4-BE49-F238E27FC236}">
                <a16:creationId xmlns:a16="http://schemas.microsoft.com/office/drawing/2014/main" id="{24A36BCF-AC23-4018-9FCA-83ED643C6D2B}"/>
              </a:ext>
            </a:extLst>
          </p:cNvPr>
          <p:cNvGrpSpPr/>
          <p:nvPr/>
        </p:nvGrpSpPr>
        <p:grpSpPr>
          <a:xfrm>
            <a:off x="3602011" y="4266142"/>
            <a:ext cx="103202" cy="619214"/>
            <a:chOff x="3583355" y="5242010"/>
            <a:chExt cx="103202" cy="619214"/>
          </a:xfrm>
        </p:grpSpPr>
        <p:sp>
          <p:nvSpPr>
            <p:cNvPr id="772" name="직사각형 771">
              <a:extLst>
                <a:ext uri="{FF2B5EF4-FFF2-40B4-BE49-F238E27FC236}">
                  <a16:creationId xmlns:a16="http://schemas.microsoft.com/office/drawing/2014/main" id="{4B096C0D-29FF-460F-B28A-9CDB0A8548C5}"/>
                </a:ext>
              </a:extLst>
            </p:cNvPr>
            <p:cNvSpPr/>
            <p:nvPr/>
          </p:nvSpPr>
          <p:spPr>
            <a:xfrm>
              <a:off x="3583355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3" name="직사각형 772">
              <a:extLst>
                <a:ext uri="{FF2B5EF4-FFF2-40B4-BE49-F238E27FC236}">
                  <a16:creationId xmlns:a16="http://schemas.microsoft.com/office/drawing/2014/main" id="{1B5BA67B-9958-4293-82F3-0185268BF98F}"/>
                </a:ext>
              </a:extLst>
            </p:cNvPr>
            <p:cNvSpPr/>
            <p:nvPr/>
          </p:nvSpPr>
          <p:spPr>
            <a:xfrm>
              <a:off x="3583355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4" name="직사각형 773">
              <a:extLst>
                <a:ext uri="{FF2B5EF4-FFF2-40B4-BE49-F238E27FC236}">
                  <a16:creationId xmlns:a16="http://schemas.microsoft.com/office/drawing/2014/main" id="{FEC4C8B5-2EEF-4A2A-BE12-01683FE27D7B}"/>
                </a:ext>
              </a:extLst>
            </p:cNvPr>
            <p:cNvSpPr/>
            <p:nvPr/>
          </p:nvSpPr>
          <p:spPr>
            <a:xfrm>
              <a:off x="3583355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5" name="직사각형 774">
              <a:extLst>
                <a:ext uri="{FF2B5EF4-FFF2-40B4-BE49-F238E27FC236}">
                  <a16:creationId xmlns:a16="http://schemas.microsoft.com/office/drawing/2014/main" id="{2238104A-AE52-45D6-AA4C-7347BEC9E41B}"/>
                </a:ext>
              </a:extLst>
            </p:cNvPr>
            <p:cNvSpPr/>
            <p:nvPr/>
          </p:nvSpPr>
          <p:spPr>
            <a:xfrm>
              <a:off x="3583355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6" name="직사각형 775">
              <a:extLst>
                <a:ext uri="{FF2B5EF4-FFF2-40B4-BE49-F238E27FC236}">
                  <a16:creationId xmlns:a16="http://schemas.microsoft.com/office/drawing/2014/main" id="{C81B8B92-B083-4262-BF61-0E5B4653D6FC}"/>
                </a:ext>
              </a:extLst>
            </p:cNvPr>
            <p:cNvSpPr/>
            <p:nvPr/>
          </p:nvSpPr>
          <p:spPr>
            <a:xfrm>
              <a:off x="3583355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7" name="직사각형 776">
              <a:extLst>
                <a:ext uri="{FF2B5EF4-FFF2-40B4-BE49-F238E27FC236}">
                  <a16:creationId xmlns:a16="http://schemas.microsoft.com/office/drawing/2014/main" id="{BB64C4D6-C5C3-40BF-AAC2-2248E0863A9D}"/>
                </a:ext>
              </a:extLst>
            </p:cNvPr>
            <p:cNvSpPr/>
            <p:nvPr/>
          </p:nvSpPr>
          <p:spPr>
            <a:xfrm>
              <a:off x="3583355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778" name="직선 화살표 연결선 777">
            <a:extLst>
              <a:ext uri="{FF2B5EF4-FFF2-40B4-BE49-F238E27FC236}">
                <a16:creationId xmlns:a16="http://schemas.microsoft.com/office/drawing/2014/main" id="{321247C1-4966-4681-A8F5-8694D13E0091}"/>
              </a:ext>
            </a:extLst>
          </p:cNvPr>
          <p:cNvCxnSpPr>
            <a:cxnSpLocks/>
            <a:stCxn id="580" idx="3"/>
            <a:endCxn id="772" idx="1"/>
          </p:cNvCxnSpPr>
          <p:nvPr/>
        </p:nvCxnSpPr>
        <p:spPr>
          <a:xfrm flipV="1">
            <a:off x="2852118" y="4317743"/>
            <a:ext cx="749893" cy="7954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화살표: 아래쪽 1">
            <a:extLst>
              <a:ext uri="{FF2B5EF4-FFF2-40B4-BE49-F238E27FC236}">
                <a16:creationId xmlns:a16="http://schemas.microsoft.com/office/drawing/2014/main" id="{FCF92679-FF79-4D3F-AB3F-B0FAC22EE1D0}"/>
              </a:ext>
            </a:extLst>
          </p:cNvPr>
          <p:cNvSpPr/>
          <p:nvPr/>
        </p:nvSpPr>
        <p:spPr>
          <a:xfrm>
            <a:off x="8013700" y="2448558"/>
            <a:ext cx="317208" cy="3885835"/>
          </a:xfrm>
          <a:prstGeom prst="downArrow">
            <a:avLst/>
          </a:prstGeom>
          <a:solidFill>
            <a:srgbClr val="FF0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9" name="TextBox 838">
            <a:extLst>
              <a:ext uri="{FF2B5EF4-FFF2-40B4-BE49-F238E27FC236}">
                <a16:creationId xmlns:a16="http://schemas.microsoft.com/office/drawing/2014/main" id="{A5757C79-3BD4-43C7-BFBB-BE8E12B41EDA}"/>
              </a:ext>
            </a:extLst>
          </p:cNvPr>
          <p:cNvSpPr txBox="1"/>
          <p:nvPr/>
        </p:nvSpPr>
        <p:spPr>
          <a:xfrm>
            <a:off x="7783791" y="2115254"/>
            <a:ext cx="1595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050">
                <a:solidFill>
                  <a:schemeClr val="tx1"/>
                </a:solidFill>
                <a:latin typeface="Consolas" panose="020B0609020204030204" pitchFamily="49" charset="0"/>
              </a:rPr>
              <a:t>정방향연산 </a:t>
            </a:r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: forword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554902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5.7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오차역전파법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신경망 학습 전체 그림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05DBDA4-9369-4030-9C62-E48505E0D78B}"/>
              </a:ext>
            </a:extLst>
          </p:cNvPr>
          <p:cNvSpPr/>
          <p:nvPr/>
        </p:nvSpPr>
        <p:spPr>
          <a:xfrm>
            <a:off x="585313" y="1688277"/>
            <a:ext cx="1368553" cy="29563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TwoLayerNet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0BC208E-FCEA-40D6-8489-9954CE7210BA}"/>
              </a:ext>
            </a:extLst>
          </p:cNvPr>
          <p:cNvSpPr/>
          <p:nvPr/>
        </p:nvSpPr>
        <p:spPr>
          <a:xfrm>
            <a:off x="585313" y="1990195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self.params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E86DAAC-7E9C-4075-97C1-393F8B812ECE}"/>
              </a:ext>
            </a:extLst>
          </p:cNvPr>
          <p:cNvSpPr/>
          <p:nvPr/>
        </p:nvSpPr>
        <p:spPr>
          <a:xfrm>
            <a:off x="585313" y="2292113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self.layers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C06CCED-ED7D-4BC7-B5C5-57D6E02C898E}"/>
              </a:ext>
            </a:extLst>
          </p:cNvPr>
          <p:cNvSpPr/>
          <p:nvPr/>
        </p:nvSpPr>
        <p:spPr>
          <a:xfrm>
            <a:off x="2626247" y="1453162"/>
            <a:ext cx="632675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'W1'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4575AA0-DF37-453F-9B51-27D1567A7369}"/>
              </a:ext>
            </a:extLst>
          </p:cNvPr>
          <p:cNvSpPr/>
          <p:nvPr/>
        </p:nvSpPr>
        <p:spPr>
          <a:xfrm>
            <a:off x="2626247" y="1682002"/>
            <a:ext cx="632675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'b1'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071744F-ABF1-4721-AB09-BA73085E3ABA}"/>
              </a:ext>
            </a:extLst>
          </p:cNvPr>
          <p:cNvSpPr/>
          <p:nvPr/>
        </p:nvSpPr>
        <p:spPr>
          <a:xfrm>
            <a:off x="2626247" y="1910842"/>
            <a:ext cx="632675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'W2'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1165293-1C4A-4B4D-8236-33349E282947}"/>
              </a:ext>
            </a:extLst>
          </p:cNvPr>
          <p:cNvSpPr/>
          <p:nvPr/>
        </p:nvSpPr>
        <p:spPr>
          <a:xfrm>
            <a:off x="2626247" y="2139682"/>
            <a:ext cx="632675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'b1'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B14FAC7B-7455-4E08-BBC8-6779F50ABD35}"/>
              </a:ext>
            </a:extLst>
          </p:cNvPr>
          <p:cNvCxnSpPr>
            <a:stCxn id="17" idx="3"/>
            <a:endCxn id="7" idx="1"/>
          </p:cNvCxnSpPr>
          <p:nvPr/>
        </p:nvCxnSpPr>
        <p:spPr>
          <a:xfrm flipV="1">
            <a:off x="1953866" y="1569826"/>
            <a:ext cx="672381" cy="5681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266418FA-AF34-4568-A1A6-BC559719DE8E}"/>
              </a:ext>
            </a:extLst>
          </p:cNvPr>
          <p:cNvSpPr/>
          <p:nvPr/>
        </p:nvSpPr>
        <p:spPr>
          <a:xfrm>
            <a:off x="2492495" y="3368731"/>
            <a:ext cx="865821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'Affine1'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A20E414B-EF09-46C3-8F7F-ACE0EEA46161}"/>
              </a:ext>
            </a:extLst>
          </p:cNvPr>
          <p:cNvSpPr/>
          <p:nvPr/>
        </p:nvSpPr>
        <p:spPr>
          <a:xfrm>
            <a:off x="2492495" y="3597571"/>
            <a:ext cx="865821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'Relu1'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8D1BF777-C5CD-4B62-9E86-D43C3854DC06}"/>
              </a:ext>
            </a:extLst>
          </p:cNvPr>
          <p:cNvSpPr/>
          <p:nvPr/>
        </p:nvSpPr>
        <p:spPr>
          <a:xfrm>
            <a:off x="2492495" y="3826411"/>
            <a:ext cx="865821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'Affine2'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62" name="직선 화살표 연결선 161">
            <a:extLst>
              <a:ext uri="{FF2B5EF4-FFF2-40B4-BE49-F238E27FC236}">
                <a16:creationId xmlns:a16="http://schemas.microsoft.com/office/drawing/2014/main" id="{54398DCA-30D6-4763-9957-77A4D4A96E46}"/>
              </a:ext>
            </a:extLst>
          </p:cNvPr>
          <p:cNvCxnSpPr>
            <a:cxnSpLocks/>
            <a:stCxn id="18" idx="3"/>
            <a:endCxn id="159" idx="1"/>
          </p:cNvCxnSpPr>
          <p:nvPr/>
        </p:nvCxnSpPr>
        <p:spPr>
          <a:xfrm>
            <a:off x="1953866" y="2439929"/>
            <a:ext cx="538629" cy="10454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1BF8358D-8300-4FA9-8C9E-D04746DDDB5D}"/>
              </a:ext>
            </a:extLst>
          </p:cNvPr>
          <p:cNvSpPr/>
          <p:nvPr/>
        </p:nvSpPr>
        <p:spPr>
          <a:xfrm>
            <a:off x="5176290" y="2448558"/>
            <a:ext cx="963383" cy="2272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FCDFE6AF-018F-411D-8186-C1C3B966D1BD}"/>
              </a:ext>
            </a:extLst>
          </p:cNvPr>
          <p:cNvSpPr/>
          <p:nvPr/>
        </p:nvSpPr>
        <p:spPr>
          <a:xfrm>
            <a:off x="5176290" y="2680665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764B7A0D-EED5-4E41-9AD4-A8AF602B65C1}"/>
              </a:ext>
            </a:extLst>
          </p:cNvPr>
          <p:cNvSpPr/>
          <p:nvPr/>
        </p:nvSpPr>
        <p:spPr>
          <a:xfrm>
            <a:off x="5176290" y="2912773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C8861F15-86D6-4243-BA49-C1B12277CE78}"/>
              </a:ext>
            </a:extLst>
          </p:cNvPr>
          <p:cNvSpPr/>
          <p:nvPr/>
        </p:nvSpPr>
        <p:spPr>
          <a:xfrm>
            <a:off x="5176290" y="3141655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self.X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DC9CC4F8-C1D1-4991-B4B9-178A97925AC9}"/>
              </a:ext>
            </a:extLst>
          </p:cNvPr>
          <p:cNvSpPr/>
          <p:nvPr/>
        </p:nvSpPr>
        <p:spPr>
          <a:xfrm>
            <a:off x="5176290" y="3373763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self.dw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BE8978AF-811A-435D-9117-5151186349BC}"/>
              </a:ext>
            </a:extLst>
          </p:cNvPr>
          <p:cNvSpPr/>
          <p:nvPr/>
        </p:nvSpPr>
        <p:spPr>
          <a:xfrm>
            <a:off x="5176290" y="3601037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self.db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9" name="직사각형 408">
            <a:extLst>
              <a:ext uri="{FF2B5EF4-FFF2-40B4-BE49-F238E27FC236}">
                <a16:creationId xmlns:a16="http://schemas.microsoft.com/office/drawing/2014/main" id="{DFD6F541-5BD8-4D6A-9A65-3FDDC20B2505}"/>
              </a:ext>
            </a:extLst>
          </p:cNvPr>
          <p:cNvSpPr/>
          <p:nvPr/>
        </p:nvSpPr>
        <p:spPr>
          <a:xfrm>
            <a:off x="5176290" y="3963620"/>
            <a:ext cx="963383" cy="2272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0" name="직사각형 409">
            <a:extLst>
              <a:ext uri="{FF2B5EF4-FFF2-40B4-BE49-F238E27FC236}">
                <a16:creationId xmlns:a16="http://schemas.microsoft.com/office/drawing/2014/main" id="{42D09426-0FF7-40F0-A1EA-710A7FBD9DB7}"/>
              </a:ext>
            </a:extLst>
          </p:cNvPr>
          <p:cNvSpPr/>
          <p:nvPr/>
        </p:nvSpPr>
        <p:spPr>
          <a:xfrm>
            <a:off x="5176290" y="4195728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self.mask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7" name="직사각형 466">
            <a:extLst>
              <a:ext uri="{FF2B5EF4-FFF2-40B4-BE49-F238E27FC236}">
                <a16:creationId xmlns:a16="http://schemas.microsoft.com/office/drawing/2014/main" id="{53DE9817-19EA-4CE6-8576-B5A668E70FA4}"/>
              </a:ext>
            </a:extLst>
          </p:cNvPr>
          <p:cNvSpPr/>
          <p:nvPr/>
        </p:nvSpPr>
        <p:spPr>
          <a:xfrm>
            <a:off x="5176290" y="4645076"/>
            <a:ext cx="963383" cy="2272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8" name="직사각형 467">
            <a:extLst>
              <a:ext uri="{FF2B5EF4-FFF2-40B4-BE49-F238E27FC236}">
                <a16:creationId xmlns:a16="http://schemas.microsoft.com/office/drawing/2014/main" id="{A9D18950-E655-42FA-8568-C8ED3ED4A5D0}"/>
              </a:ext>
            </a:extLst>
          </p:cNvPr>
          <p:cNvSpPr/>
          <p:nvPr/>
        </p:nvSpPr>
        <p:spPr>
          <a:xfrm>
            <a:off x="5176290" y="4877183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9" name="직사각형 468">
            <a:extLst>
              <a:ext uri="{FF2B5EF4-FFF2-40B4-BE49-F238E27FC236}">
                <a16:creationId xmlns:a16="http://schemas.microsoft.com/office/drawing/2014/main" id="{5E599875-9F3F-4CF8-A2A9-9AB4FF964E64}"/>
              </a:ext>
            </a:extLst>
          </p:cNvPr>
          <p:cNvSpPr/>
          <p:nvPr/>
        </p:nvSpPr>
        <p:spPr>
          <a:xfrm>
            <a:off x="5176290" y="5109291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0" name="직사각형 469">
            <a:extLst>
              <a:ext uri="{FF2B5EF4-FFF2-40B4-BE49-F238E27FC236}">
                <a16:creationId xmlns:a16="http://schemas.microsoft.com/office/drawing/2014/main" id="{0AAE083C-6738-4997-8A84-2E37C71A3F10}"/>
              </a:ext>
            </a:extLst>
          </p:cNvPr>
          <p:cNvSpPr/>
          <p:nvPr/>
        </p:nvSpPr>
        <p:spPr>
          <a:xfrm>
            <a:off x="5176290" y="5338173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self.X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1" name="직사각형 470">
            <a:extLst>
              <a:ext uri="{FF2B5EF4-FFF2-40B4-BE49-F238E27FC236}">
                <a16:creationId xmlns:a16="http://schemas.microsoft.com/office/drawing/2014/main" id="{CE3418D2-EFD2-414E-B0F5-517079F6577F}"/>
              </a:ext>
            </a:extLst>
          </p:cNvPr>
          <p:cNvSpPr/>
          <p:nvPr/>
        </p:nvSpPr>
        <p:spPr>
          <a:xfrm>
            <a:off x="5176290" y="5570281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self.dw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2" name="직사각형 471">
            <a:extLst>
              <a:ext uri="{FF2B5EF4-FFF2-40B4-BE49-F238E27FC236}">
                <a16:creationId xmlns:a16="http://schemas.microsoft.com/office/drawing/2014/main" id="{3C699263-45DA-4CD1-B97C-28671FF01959}"/>
              </a:ext>
            </a:extLst>
          </p:cNvPr>
          <p:cNvSpPr/>
          <p:nvPr/>
        </p:nvSpPr>
        <p:spPr>
          <a:xfrm>
            <a:off x="5176290" y="5797555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self.db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6" name="직사각형 575">
            <a:extLst>
              <a:ext uri="{FF2B5EF4-FFF2-40B4-BE49-F238E27FC236}">
                <a16:creationId xmlns:a16="http://schemas.microsoft.com/office/drawing/2014/main" id="{D043119D-B176-470E-AFE5-B5D51AC57DF3}"/>
              </a:ext>
            </a:extLst>
          </p:cNvPr>
          <p:cNvSpPr/>
          <p:nvPr/>
        </p:nvSpPr>
        <p:spPr>
          <a:xfrm>
            <a:off x="585313" y="2583591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self.lastLayer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9" name="직사각형 578">
            <a:extLst>
              <a:ext uri="{FF2B5EF4-FFF2-40B4-BE49-F238E27FC236}">
                <a16:creationId xmlns:a16="http://schemas.microsoft.com/office/drawing/2014/main" id="{9CA09469-4683-4A8F-9E08-085719E4DA65}"/>
              </a:ext>
            </a:extLst>
          </p:cNvPr>
          <p:cNvSpPr/>
          <p:nvPr/>
        </p:nvSpPr>
        <p:spPr>
          <a:xfrm>
            <a:off x="1483565" y="4663475"/>
            <a:ext cx="1368553" cy="29563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SoftmaxWithLoss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0" name="직사각형 579">
            <a:extLst>
              <a:ext uri="{FF2B5EF4-FFF2-40B4-BE49-F238E27FC236}">
                <a16:creationId xmlns:a16="http://schemas.microsoft.com/office/drawing/2014/main" id="{1BC0B1D6-989B-48C9-8E92-66A84F6CA5C0}"/>
              </a:ext>
            </a:extLst>
          </p:cNvPr>
          <p:cNvSpPr/>
          <p:nvPr/>
        </p:nvSpPr>
        <p:spPr>
          <a:xfrm>
            <a:off x="1483565" y="4965393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self.loss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1" name="직사각형 580">
            <a:extLst>
              <a:ext uri="{FF2B5EF4-FFF2-40B4-BE49-F238E27FC236}">
                <a16:creationId xmlns:a16="http://schemas.microsoft.com/office/drawing/2014/main" id="{092F9DF6-FCD8-416C-BABC-18825B3044CF}"/>
              </a:ext>
            </a:extLst>
          </p:cNvPr>
          <p:cNvSpPr/>
          <p:nvPr/>
        </p:nvSpPr>
        <p:spPr>
          <a:xfrm>
            <a:off x="1483565" y="5267311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self.y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2" name="직사각형 581">
            <a:extLst>
              <a:ext uri="{FF2B5EF4-FFF2-40B4-BE49-F238E27FC236}">
                <a16:creationId xmlns:a16="http://schemas.microsoft.com/office/drawing/2014/main" id="{0B0188A8-4414-4B4A-A318-A95008C6FF26}"/>
              </a:ext>
            </a:extLst>
          </p:cNvPr>
          <p:cNvSpPr/>
          <p:nvPr/>
        </p:nvSpPr>
        <p:spPr>
          <a:xfrm>
            <a:off x="1483565" y="5558789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self.t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83" name="직선 화살표 연결선 582">
            <a:extLst>
              <a:ext uri="{FF2B5EF4-FFF2-40B4-BE49-F238E27FC236}">
                <a16:creationId xmlns:a16="http://schemas.microsoft.com/office/drawing/2014/main" id="{CBD160EB-F6FC-42C7-9123-698BDAFEED2A}"/>
              </a:ext>
            </a:extLst>
          </p:cNvPr>
          <p:cNvCxnSpPr>
            <a:cxnSpLocks/>
            <a:stCxn id="576" idx="3"/>
            <a:endCxn id="579" idx="1"/>
          </p:cNvCxnSpPr>
          <p:nvPr/>
        </p:nvCxnSpPr>
        <p:spPr>
          <a:xfrm flipH="1">
            <a:off x="1483565" y="2731407"/>
            <a:ext cx="470301" cy="20798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화살표: 아래쪽 1">
            <a:extLst>
              <a:ext uri="{FF2B5EF4-FFF2-40B4-BE49-F238E27FC236}">
                <a16:creationId xmlns:a16="http://schemas.microsoft.com/office/drawing/2014/main" id="{FCF92679-FF79-4D3F-AB3F-B0FAC22EE1D0}"/>
              </a:ext>
            </a:extLst>
          </p:cNvPr>
          <p:cNvSpPr/>
          <p:nvPr/>
        </p:nvSpPr>
        <p:spPr>
          <a:xfrm>
            <a:off x="8558320" y="2439928"/>
            <a:ext cx="317208" cy="3885835"/>
          </a:xfrm>
          <a:prstGeom prst="downArrow">
            <a:avLst/>
          </a:prstGeom>
          <a:solidFill>
            <a:srgbClr val="FF0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9" name="TextBox 838">
            <a:extLst>
              <a:ext uri="{FF2B5EF4-FFF2-40B4-BE49-F238E27FC236}">
                <a16:creationId xmlns:a16="http://schemas.microsoft.com/office/drawing/2014/main" id="{A5757C79-3BD4-43C7-BFBB-BE8E12B41EDA}"/>
              </a:ext>
            </a:extLst>
          </p:cNvPr>
          <p:cNvSpPr txBox="1"/>
          <p:nvPr/>
        </p:nvSpPr>
        <p:spPr>
          <a:xfrm>
            <a:off x="8255397" y="1995846"/>
            <a:ext cx="1595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050">
                <a:solidFill>
                  <a:schemeClr val="tx1"/>
                </a:solidFill>
                <a:latin typeface="Consolas" panose="020B0609020204030204" pitchFamily="49" charset="0"/>
              </a:rPr>
              <a:t>정방향연산 </a:t>
            </a:r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: forword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E793D16-8B73-4BCF-BB1C-7F15EC052C89}"/>
              </a:ext>
            </a:extLst>
          </p:cNvPr>
          <p:cNvSpPr txBox="1"/>
          <p:nvPr/>
        </p:nvSpPr>
        <p:spPr>
          <a:xfrm>
            <a:off x="4282345" y="2602579"/>
            <a:ext cx="979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(784,50)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3" name="TextBox 652">
            <a:extLst>
              <a:ext uri="{FF2B5EF4-FFF2-40B4-BE49-F238E27FC236}">
                <a16:creationId xmlns:a16="http://schemas.microsoft.com/office/drawing/2014/main" id="{9B6B1039-44BB-4A69-9872-F1C219400116}"/>
              </a:ext>
            </a:extLst>
          </p:cNvPr>
          <p:cNvSpPr txBox="1"/>
          <p:nvPr/>
        </p:nvSpPr>
        <p:spPr>
          <a:xfrm>
            <a:off x="4182958" y="3106238"/>
            <a:ext cx="10791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(100,784)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4" name="TextBox 653">
            <a:extLst>
              <a:ext uri="{FF2B5EF4-FFF2-40B4-BE49-F238E27FC236}">
                <a16:creationId xmlns:a16="http://schemas.microsoft.com/office/drawing/2014/main" id="{DA49998A-F6EC-468E-B6E6-E7870CD4072A}"/>
              </a:ext>
            </a:extLst>
          </p:cNvPr>
          <p:cNvSpPr txBox="1"/>
          <p:nvPr/>
        </p:nvSpPr>
        <p:spPr>
          <a:xfrm>
            <a:off x="4580503" y="2854409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(50,)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5" name="TextBox 654">
            <a:extLst>
              <a:ext uri="{FF2B5EF4-FFF2-40B4-BE49-F238E27FC236}">
                <a16:creationId xmlns:a16="http://schemas.microsoft.com/office/drawing/2014/main" id="{8E963A5C-2AAE-46A1-9E05-8D4E247B7F1E}"/>
              </a:ext>
            </a:extLst>
          </p:cNvPr>
          <p:cNvSpPr txBox="1"/>
          <p:nvPr/>
        </p:nvSpPr>
        <p:spPr>
          <a:xfrm>
            <a:off x="4282345" y="3340762"/>
            <a:ext cx="979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(784,50)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6" name="TextBox 655">
            <a:extLst>
              <a:ext uri="{FF2B5EF4-FFF2-40B4-BE49-F238E27FC236}">
                <a16:creationId xmlns:a16="http://schemas.microsoft.com/office/drawing/2014/main" id="{135E5635-4957-44C7-ADFB-28C40A6C9EE6}"/>
              </a:ext>
            </a:extLst>
          </p:cNvPr>
          <p:cNvSpPr txBox="1"/>
          <p:nvPr/>
        </p:nvSpPr>
        <p:spPr>
          <a:xfrm>
            <a:off x="4580503" y="3568036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(50,)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7" name="TextBox 656">
            <a:extLst>
              <a:ext uri="{FF2B5EF4-FFF2-40B4-BE49-F238E27FC236}">
                <a16:creationId xmlns:a16="http://schemas.microsoft.com/office/drawing/2014/main" id="{5CB413C1-999D-4E15-BF19-23DA6DAE8ABF}"/>
              </a:ext>
            </a:extLst>
          </p:cNvPr>
          <p:cNvSpPr txBox="1"/>
          <p:nvPr/>
        </p:nvSpPr>
        <p:spPr>
          <a:xfrm>
            <a:off x="4381731" y="4803122"/>
            <a:ext cx="8803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(50,10)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8" name="TextBox 657">
            <a:extLst>
              <a:ext uri="{FF2B5EF4-FFF2-40B4-BE49-F238E27FC236}">
                <a16:creationId xmlns:a16="http://schemas.microsoft.com/office/drawing/2014/main" id="{5A0D9C33-BE6D-442B-8ADF-B5E2C6982C6B}"/>
              </a:ext>
            </a:extLst>
          </p:cNvPr>
          <p:cNvSpPr txBox="1"/>
          <p:nvPr/>
        </p:nvSpPr>
        <p:spPr>
          <a:xfrm>
            <a:off x="4580503" y="5037700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(10,)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9" name="TextBox 658">
            <a:extLst>
              <a:ext uri="{FF2B5EF4-FFF2-40B4-BE49-F238E27FC236}">
                <a16:creationId xmlns:a16="http://schemas.microsoft.com/office/drawing/2014/main" id="{11979E86-A825-4B0F-A35F-53C1E1504A4E}"/>
              </a:ext>
            </a:extLst>
          </p:cNvPr>
          <p:cNvSpPr txBox="1"/>
          <p:nvPr/>
        </p:nvSpPr>
        <p:spPr>
          <a:xfrm>
            <a:off x="4282345" y="5287029"/>
            <a:ext cx="979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(100,50)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0" name="TextBox 659">
            <a:extLst>
              <a:ext uri="{FF2B5EF4-FFF2-40B4-BE49-F238E27FC236}">
                <a16:creationId xmlns:a16="http://schemas.microsoft.com/office/drawing/2014/main" id="{9E852D57-8117-4529-BB5B-26576BDCE281}"/>
              </a:ext>
            </a:extLst>
          </p:cNvPr>
          <p:cNvSpPr txBox="1"/>
          <p:nvPr/>
        </p:nvSpPr>
        <p:spPr>
          <a:xfrm>
            <a:off x="4381731" y="5518255"/>
            <a:ext cx="8803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(50,10)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1" name="TextBox 660">
            <a:extLst>
              <a:ext uri="{FF2B5EF4-FFF2-40B4-BE49-F238E27FC236}">
                <a16:creationId xmlns:a16="http://schemas.microsoft.com/office/drawing/2014/main" id="{808F4896-9666-4C8F-918A-1D20C11FF763}"/>
              </a:ext>
            </a:extLst>
          </p:cNvPr>
          <p:cNvSpPr txBox="1"/>
          <p:nvPr/>
        </p:nvSpPr>
        <p:spPr>
          <a:xfrm>
            <a:off x="4580503" y="5752833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(10,)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FE57228-DDB7-420B-A9EC-812C5D5D32AE}"/>
              </a:ext>
            </a:extLst>
          </p:cNvPr>
          <p:cNvGrpSpPr/>
          <p:nvPr/>
        </p:nvGrpSpPr>
        <p:grpSpPr>
          <a:xfrm>
            <a:off x="3612956" y="916181"/>
            <a:ext cx="1761690" cy="125835"/>
            <a:chOff x="3565321" y="1124125"/>
            <a:chExt cx="1761690" cy="125835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5F66622-8B52-42A9-99F2-85C0CAB89D10}"/>
                </a:ext>
              </a:extLst>
            </p:cNvPr>
            <p:cNvSpPr/>
            <p:nvPr/>
          </p:nvSpPr>
          <p:spPr>
            <a:xfrm>
              <a:off x="3565321" y="11241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2" name="직사각형 661">
              <a:extLst>
                <a:ext uri="{FF2B5EF4-FFF2-40B4-BE49-F238E27FC236}">
                  <a16:creationId xmlns:a16="http://schemas.microsoft.com/office/drawing/2014/main" id="{396C54D2-6234-49DC-B325-300C62D4961F}"/>
                </a:ext>
              </a:extLst>
            </p:cNvPr>
            <p:cNvSpPr/>
            <p:nvPr/>
          </p:nvSpPr>
          <p:spPr>
            <a:xfrm>
              <a:off x="3691156" y="11241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3" name="직사각형 662">
              <a:extLst>
                <a:ext uri="{FF2B5EF4-FFF2-40B4-BE49-F238E27FC236}">
                  <a16:creationId xmlns:a16="http://schemas.microsoft.com/office/drawing/2014/main" id="{65C67F07-41CB-4AFF-96CB-DB5AE443C2F8}"/>
                </a:ext>
              </a:extLst>
            </p:cNvPr>
            <p:cNvSpPr/>
            <p:nvPr/>
          </p:nvSpPr>
          <p:spPr>
            <a:xfrm>
              <a:off x="3816991" y="11241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4" name="직사각형 663">
              <a:extLst>
                <a:ext uri="{FF2B5EF4-FFF2-40B4-BE49-F238E27FC236}">
                  <a16:creationId xmlns:a16="http://schemas.microsoft.com/office/drawing/2014/main" id="{4AEAA124-CF75-4C99-A777-AB7A997E5F63}"/>
                </a:ext>
              </a:extLst>
            </p:cNvPr>
            <p:cNvSpPr/>
            <p:nvPr/>
          </p:nvSpPr>
          <p:spPr>
            <a:xfrm>
              <a:off x="3942826" y="11241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5" name="직사각형 664">
              <a:extLst>
                <a:ext uri="{FF2B5EF4-FFF2-40B4-BE49-F238E27FC236}">
                  <a16:creationId xmlns:a16="http://schemas.microsoft.com/office/drawing/2014/main" id="{EC4A8E12-1A68-46B9-9C85-3C3197876784}"/>
                </a:ext>
              </a:extLst>
            </p:cNvPr>
            <p:cNvSpPr/>
            <p:nvPr/>
          </p:nvSpPr>
          <p:spPr>
            <a:xfrm>
              <a:off x="4068661" y="11241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6" name="직사각형 665">
              <a:extLst>
                <a:ext uri="{FF2B5EF4-FFF2-40B4-BE49-F238E27FC236}">
                  <a16:creationId xmlns:a16="http://schemas.microsoft.com/office/drawing/2014/main" id="{CACA9D81-4A3E-438F-9A5A-C9B01E10B908}"/>
                </a:ext>
              </a:extLst>
            </p:cNvPr>
            <p:cNvSpPr/>
            <p:nvPr/>
          </p:nvSpPr>
          <p:spPr>
            <a:xfrm>
              <a:off x="4194496" y="11241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7" name="직사각형 666">
              <a:extLst>
                <a:ext uri="{FF2B5EF4-FFF2-40B4-BE49-F238E27FC236}">
                  <a16:creationId xmlns:a16="http://schemas.microsoft.com/office/drawing/2014/main" id="{3F53EA98-FF70-4DF9-8D7C-FAFCE79D505B}"/>
                </a:ext>
              </a:extLst>
            </p:cNvPr>
            <p:cNvSpPr/>
            <p:nvPr/>
          </p:nvSpPr>
          <p:spPr>
            <a:xfrm>
              <a:off x="4320331" y="11241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8" name="직사각형 667">
              <a:extLst>
                <a:ext uri="{FF2B5EF4-FFF2-40B4-BE49-F238E27FC236}">
                  <a16:creationId xmlns:a16="http://schemas.microsoft.com/office/drawing/2014/main" id="{ADFAF759-7E91-4E28-A061-42A5A37F1544}"/>
                </a:ext>
              </a:extLst>
            </p:cNvPr>
            <p:cNvSpPr/>
            <p:nvPr/>
          </p:nvSpPr>
          <p:spPr>
            <a:xfrm>
              <a:off x="4446166" y="11241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9" name="직사각형 668">
              <a:extLst>
                <a:ext uri="{FF2B5EF4-FFF2-40B4-BE49-F238E27FC236}">
                  <a16:creationId xmlns:a16="http://schemas.microsoft.com/office/drawing/2014/main" id="{04F6CA79-A46F-4B2C-BF14-0405D8FEBF92}"/>
                </a:ext>
              </a:extLst>
            </p:cNvPr>
            <p:cNvSpPr/>
            <p:nvPr/>
          </p:nvSpPr>
          <p:spPr>
            <a:xfrm>
              <a:off x="4572001" y="11241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0" name="직사각형 669">
              <a:extLst>
                <a:ext uri="{FF2B5EF4-FFF2-40B4-BE49-F238E27FC236}">
                  <a16:creationId xmlns:a16="http://schemas.microsoft.com/office/drawing/2014/main" id="{A3EFE99C-CB4B-4441-A503-C5F95D5E070C}"/>
                </a:ext>
              </a:extLst>
            </p:cNvPr>
            <p:cNvSpPr/>
            <p:nvPr/>
          </p:nvSpPr>
          <p:spPr>
            <a:xfrm>
              <a:off x="4697836" y="11241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1" name="직사각형 670">
              <a:extLst>
                <a:ext uri="{FF2B5EF4-FFF2-40B4-BE49-F238E27FC236}">
                  <a16:creationId xmlns:a16="http://schemas.microsoft.com/office/drawing/2014/main" id="{FA5D2A14-DB2D-4C51-9443-7E2DCD34BBF9}"/>
                </a:ext>
              </a:extLst>
            </p:cNvPr>
            <p:cNvSpPr/>
            <p:nvPr/>
          </p:nvSpPr>
          <p:spPr>
            <a:xfrm>
              <a:off x="4823671" y="11241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2" name="직사각형 671">
              <a:extLst>
                <a:ext uri="{FF2B5EF4-FFF2-40B4-BE49-F238E27FC236}">
                  <a16:creationId xmlns:a16="http://schemas.microsoft.com/office/drawing/2014/main" id="{EE789152-DC40-4CA6-8EBE-F93A736B67D7}"/>
                </a:ext>
              </a:extLst>
            </p:cNvPr>
            <p:cNvSpPr/>
            <p:nvPr/>
          </p:nvSpPr>
          <p:spPr>
            <a:xfrm>
              <a:off x="4949506" y="11241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3" name="직사각형 672">
              <a:extLst>
                <a:ext uri="{FF2B5EF4-FFF2-40B4-BE49-F238E27FC236}">
                  <a16:creationId xmlns:a16="http://schemas.microsoft.com/office/drawing/2014/main" id="{7A7FAA3A-C806-4D78-A956-BD135CD4E672}"/>
                </a:ext>
              </a:extLst>
            </p:cNvPr>
            <p:cNvSpPr/>
            <p:nvPr/>
          </p:nvSpPr>
          <p:spPr>
            <a:xfrm>
              <a:off x="5075341" y="11241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4" name="직사각형 673">
              <a:extLst>
                <a:ext uri="{FF2B5EF4-FFF2-40B4-BE49-F238E27FC236}">
                  <a16:creationId xmlns:a16="http://schemas.microsoft.com/office/drawing/2014/main" id="{97BE5E12-6476-4922-9750-792D29E0C18E}"/>
                </a:ext>
              </a:extLst>
            </p:cNvPr>
            <p:cNvSpPr/>
            <p:nvPr/>
          </p:nvSpPr>
          <p:spPr>
            <a:xfrm>
              <a:off x="5201176" y="11241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C1AC9E8D-6E85-4E89-A15B-207C3CE1FA65}"/>
              </a:ext>
            </a:extLst>
          </p:cNvPr>
          <p:cNvGrpSpPr/>
          <p:nvPr/>
        </p:nvGrpSpPr>
        <p:grpSpPr>
          <a:xfrm>
            <a:off x="3618550" y="1043703"/>
            <a:ext cx="1761690" cy="125835"/>
            <a:chOff x="3717721" y="1276525"/>
            <a:chExt cx="1761690" cy="125835"/>
          </a:xfrm>
        </p:grpSpPr>
        <p:sp>
          <p:nvSpPr>
            <p:cNvPr id="675" name="직사각형 674">
              <a:extLst>
                <a:ext uri="{FF2B5EF4-FFF2-40B4-BE49-F238E27FC236}">
                  <a16:creationId xmlns:a16="http://schemas.microsoft.com/office/drawing/2014/main" id="{B8E497B0-6359-4EE4-BA3B-BB7489EBE0C2}"/>
                </a:ext>
              </a:extLst>
            </p:cNvPr>
            <p:cNvSpPr/>
            <p:nvPr/>
          </p:nvSpPr>
          <p:spPr>
            <a:xfrm>
              <a:off x="371772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6" name="직사각형 675">
              <a:extLst>
                <a:ext uri="{FF2B5EF4-FFF2-40B4-BE49-F238E27FC236}">
                  <a16:creationId xmlns:a16="http://schemas.microsoft.com/office/drawing/2014/main" id="{544BB7BF-9F92-4432-AFE2-31925D0952A3}"/>
                </a:ext>
              </a:extLst>
            </p:cNvPr>
            <p:cNvSpPr/>
            <p:nvPr/>
          </p:nvSpPr>
          <p:spPr>
            <a:xfrm>
              <a:off x="384355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7" name="직사각형 676">
              <a:extLst>
                <a:ext uri="{FF2B5EF4-FFF2-40B4-BE49-F238E27FC236}">
                  <a16:creationId xmlns:a16="http://schemas.microsoft.com/office/drawing/2014/main" id="{57B05E97-7C41-4A9B-9F23-50F23F64251C}"/>
                </a:ext>
              </a:extLst>
            </p:cNvPr>
            <p:cNvSpPr/>
            <p:nvPr/>
          </p:nvSpPr>
          <p:spPr>
            <a:xfrm>
              <a:off x="396939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8" name="직사각형 677">
              <a:extLst>
                <a:ext uri="{FF2B5EF4-FFF2-40B4-BE49-F238E27FC236}">
                  <a16:creationId xmlns:a16="http://schemas.microsoft.com/office/drawing/2014/main" id="{E446D5B9-8325-40DB-A989-1F87B8A07A12}"/>
                </a:ext>
              </a:extLst>
            </p:cNvPr>
            <p:cNvSpPr/>
            <p:nvPr/>
          </p:nvSpPr>
          <p:spPr>
            <a:xfrm>
              <a:off x="409522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9" name="직사각형 678">
              <a:extLst>
                <a:ext uri="{FF2B5EF4-FFF2-40B4-BE49-F238E27FC236}">
                  <a16:creationId xmlns:a16="http://schemas.microsoft.com/office/drawing/2014/main" id="{EBF58E54-8634-4D26-B4D8-5C14DFE9AD42}"/>
                </a:ext>
              </a:extLst>
            </p:cNvPr>
            <p:cNvSpPr/>
            <p:nvPr/>
          </p:nvSpPr>
          <p:spPr>
            <a:xfrm>
              <a:off x="422106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0" name="직사각형 679">
              <a:extLst>
                <a:ext uri="{FF2B5EF4-FFF2-40B4-BE49-F238E27FC236}">
                  <a16:creationId xmlns:a16="http://schemas.microsoft.com/office/drawing/2014/main" id="{29B6BE83-E321-4428-9EFD-72CCD8CA6ED0}"/>
                </a:ext>
              </a:extLst>
            </p:cNvPr>
            <p:cNvSpPr/>
            <p:nvPr/>
          </p:nvSpPr>
          <p:spPr>
            <a:xfrm>
              <a:off x="434689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1" name="직사각형 680">
              <a:extLst>
                <a:ext uri="{FF2B5EF4-FFF2-40B4-BE49-F238E27FC236}">
                  <a16:creationId xmlns:a16="http://schemas.microsoft.com/office/drawing/2014/main" id="{E99F77E2-B4CE-444D-8A9D-FB4C7D74CB63}"/>
                </a:ext>
              </a:extLst>
            </p:cNvPr>
            <p:cNvSpPr/>
            <p:nvPr/>
          </p:nvSpPr>
          <p:spPr>
            <a:xfrm>
              <a:off x="447273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2" name="직사각형 681">
              <a:extLst>
                <a:ext uri="{FF2B5EF4-FFF2-40B4-BE49-F238E27FC236}">
                  <a16:creationId xmlns:a16="http://schemas.microsoft.com/office/drawing/2014/main" id="{CC31B810-6675-4BDF-8BBC-3EEDBDF9C4F5}"/>
                </a:ext>
              </a:extLst>
            </p:cNvPr>
            <p:cNvSpPr/>
            <p:nvPr/>
          </p:nvSpPr>
          <p:spPr>
            <a:xfrm>
              <a:off x="459856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3" name="직사각형 682">
              <a:extLst>
                <a:ext uri="{FF2B5EF4-FFF2-40B4-BE49-F238E27FC236}">
                  <a16:creationId xmlns:a16="http://schemas.microsoft.com/office/drawing/2014/main" id="{EAB6B2B7-D414-453D-8E02-031D8DCA8C9F}"/>
                </a:ext>
              </a:extLst>
            </p:cNvPr>
            <p:cNvSpPr/>
            <p:nvPr/>
          </p:nvSpPr>
          <p:spPr>
            <a:xfrm>
              <a:off x="472440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4" name="직사각형 683">
              <a:extLst>
                <a:ext uri="{FF2B5EF4-FFF2-40B4-BE49-F238E27FC236}">
                  <a16:creationId xmlns:a16="http://schemas.microsoft.com/office/drawing/2014/main" id="{DBBEB755-9680-4D13-B667-EE414D9F98E1}"/>
                </a:ext>
              </a:extLst>
            </p:cNvPr>
            <p:cNvSpPr/>
            <p:nvPr/>
          </p:nvSpPr>
          <p:spPr>
            <a:xfrm>
              <a:off x="485023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5" name="직사각형 684">
              <a:extLst>
                <a:ext uri="{FF2B5EF4-FFF2-40B4-BE49-F238E27FC236}">
                  <a16:creationId xmlns:a16="http://schemas.microsoft.com/office/drawing/2014/main" id="{E155B276-CD5F-498A-96DF-AE19B0CE0BF4}"/>
                </a:ext>
              </a:extLst>
            </p:cNvPr>
            <p:cNvSpPr/>
            <p:nvPr/>
          </p:nvSpPr>
          <p:spPr>
            <a:xfrm>
              <a:off x="497607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6" name="직사각형 685">
              <a:extLst>
                <a:ext uri="{FF2B5EF4-FFF2-40B4-BE49-F238E27FC236}">
                  <a16:creationId xmlns:a16="http://schemas.microsoft.com/office/drawing/2014/main" id="{8AC75F25-C135-43B6-9032-4E42491FE5DC}"/>
                </a:ext>
              </a:extLst>
            </p:cNvPr>
            <p:cNvSpPr/>
            <p:nvPr/>
          </p:nvSpPr>
          <p:spPr>
            <a:xfrm>
              <a:off x="510190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7" name="직사각형 686">
              <a:extLst>
                <a:ext uri="{FF2B5EF4-FFF2-40B4-BE49-F238E27FC236}">
                  <a16:creationId xmlns:a16="http://schemas.microsoft.com/office/drawing/2014/main" id="{C30E6C00-0CCC-4022-A32A-56B9927D05CB}"/>
                </a:ext>
              </a:extLst>
            </p:cNvPr>
            <p:cNvSpPr/>
            <p:nvPr/>
          </p:nvSpPr>
          <p:spPr>
            <a:xfrm>
              <a:off x="522774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8" name="직사각형 687">
              <a:extLst>
                <a:ext uri="{FF2B5EF4-FFF2-40B4-BE49-F238E27FC236}">
                  <a16:creationId xmlns:a16="http://schemas.microsoft.com/office/drawing/2014/main" id="{B2A2B63A-712B-4DF3-AE1D-36D92A2953A1}"/>
                </a:ext>
              </a:extLst>
            </p:cNvPr>
            <p:cNvSpPr/>
            <p:nvPr/>
          </p:nvSpPr>
          <p:spPr>
            <a:xfrm>
              <a:off x="535357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689" name="그룹 688">
            <a:extLst>
              <a:ext uri="{FF2B5EF4-FFF2-40B4-BE49-F238E27FC236}">
                <a16:creationId xmlns:a16="http://schemas.microsoft.com/office/drawing/2014/main" id="{5EC533F3-FCFF-4406-BBD9-F9DAE85AA9B0}"/>
              </a:ext>
            </a:extLst>
          </p:cNvPr>
          <p:cNvGrpSpPr/>
          <p:nvPr/>
        </p:nvGrpSpPr>
        <p:grpSpPr>
          <a:xfrm>
            <a:off x="3618550" y="1169538"/>
            <a:ext cx="1761690" cy="125835"/>
            <a:chOff x="3717721" y="1276525"/>
            <a:chExt cx="1761690" cy="125835"/>
          </a:xfrm>
        </p:grpSpPr>
        <p:sp>
          <p:nvSpPr>
            <p:cNvPr id="692" name="직사각형 691">
              <a:extLst>
                <a:ext uri="{FF2B5EF4-FFF2-40B4-BE49-F238E27FC236}">
                  <a16:creationId xmlns:a16="http://schemas.microsoft.com/office/drawing/2014/main" id="{10C23865-EF0E-43E7-BFF2-CCC7BB20C099}"/>
                </a:ext>
              </a:extLst>
            </p:cNvPr>
            <p:cNvSpPr/>
            <p:nvPr/>
          </p:nvSpPr>
          <p:spPr>
            <a:xfrm>
              <a:off x="371772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3" name="직사각형 692">
              <a:extLst>
                <a:ext uri="{FF2B5EF4-FFF2-40B4-BE49-F238E27FC236}">
                  <a16:creationId xmlns:a16="http://schemas.microsoft.com/office/drawing/2014/main" id="{0A5A0446-B4BA-45FD-93CE-946D16875EC3}"/>
                </a:ext>
              </a:extLst>
            </p:cNvPr>
            <p:cNvSpPr/>
            <p:nvPr/>
          </p:nvSpPr>
          <p:spPr>
            <a:xfrm>
              <a:off x="384355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4" name="직사각형 693">
              <a:extLst>
                <a:ext uri="{FF2B5EF4-FFF2-40B4-BE49-F238E27FC236}">
                  <a16:creationId xmlns:a16="http://schemas.microsoft.com/office/drawing/2014/main" id="{07549530-B69C-46BD-A45C-EB36FBA961B0}"/>
                </a:ext>
              </a:extLst>
            </p:cNvPr>
            <p:cNvSpPr/>
            <p:nvPr/>
          </p:nvSpPr>
          <p:spPr>
            <a:xfrm>
              <a:off x="396939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5" name="직사각형 694">
              <a:extLst>
                <a:ext uri="{FF2B5EF4-FFF2-40B4-BE49-F238E27FC236}">
                  <a16:creationId xmlns:a16="http://schemas.microsoft.com/office/drawing/2014/main" id="{C166A335-D00E-407C-8044-2367EA785C48}"/>
                </a:ext>
              </a:extLst>
            </p:cNvPr>
            <p:cNvSpPr/>
            <p:nvPr/>
          </p:nvSpPr>
          <p:spPr>
            <a:xfrm>
              <a:off x="409522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3" name="직사각형 762">
              <a:extLst>
                <a:ext uri="{FF2B5EF4-FFF2-40B4-BE49-F238E27FC236}">
                  <a16:creationId xmlns:a16="http://schemas.microsoft.com/office/drawing/2014/main" id="{7BD8F862-7154-431D-8D85-93487C6D56D8}"/>
                </a:ext>
              </a:extLst>
            </p:cNvPr>
            <p:cNvSpPr/>
            <p:nvPr/>
          </p:nvSpPr>
          <p:spPr>
            <a:xfrm>
              <a:off x="422106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4" name="직사각형 763">
              <a:extLst>
                <a:ext uri="{FF2B5EF4-FFF2-40B4-BE49-F238E27FC236}">
                  <a16:creationId xmlns:a16="http://schemas.microsoft.com/office/drawing/2014/main" id="{44C5034B-B10F-4793-B6E1-EC283384113C}"/>
                </a:ext>
              </a:extLst>
            </p:cNvPr>
            <p:cNvSpPr/>
            <p:nvPr/>
          </p:nvSpPr>
          <p:spPr>
            <a:xfrm>
              <a:off x="434689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6" name="직사각형 765">
              <a:extLst>
                <a:ext uri="{FF2B5EF4-FFF2-40B4-BE49-F238E27FC236}">
                  <a16:creationId xmlns:a16="http://schemas.microsoft.com/office/drawing/2014/main" id="{B134006B-5CF7-45E7-82C5-9DC6A06E4DA1}"/>
                </a:ext>
              </a:extLst>
            </p:cNvPr>
            <p:cNvSpPr/>
            <p:nvPr/>
          </p:nvSpPr>
          <p:spPr>
            <a:xfrm>
              <a:off x="447273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7" name="직사각형 766">
              <a:extLst>
                <a:ext uri="{FF2B5EF4-FFF2-40B4-BE49-F238E27FC236}">
                  <a16:creationId xmlns:a16="http://schemas.microsoft.com/office/drawing/2014/main" id="{2D7678AA-6ACB-4638-9A9B-61A4AA6B1BAD}"/>
                </a:ext>
              </a:extLst>
            </p:cNvPr>
            <p:cNvSpPr/>
            <p:nvPr/>
          </p:nvSpPr>
          <p:spPr>
            <a:xfrm>
              <a:off x="459856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8" name="직사각형 767">
              <a:extLst>
                <a:ext uri="{FF2B5EF4-FFF2-40B4-BE49-F238E27FC236}">
                  <a16:creationId xmlns:a16="http://schemas.microsoft.com/office/drawing/2014/main" id="{77344B23-DE08-4B81-B82A-269F862FDA15}"/>
                </a:ext>
              </a:extLst>
            </p:cNvPr>
            <p:cNvSpPr/>
            <p:nvPr/>
          </p:nvSpPr>
          <p:spPr>
            <a:xfrm>
              <a:off x="472440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0" name="직사각형 769">
              <a:extLst>
                <a:ext uri="{FF2B5EF4-FFF2-40B4-BE49-F238E27FC236}">
                  <a16:creationId xmlns:a16="http://schemas.microsoft.com/office/drawing/2014/main" id="{2F134DB9-3782-4E6F-8861-7655D4B96FA9}"/>
                </a:ext>
              </a:extLst>
            </p:cNvPr>
            <p:cNvSpPr/>
            <p:nvPr/>
          </p:nvSpPr>
          <p:spPr>
            <a:xfrm>
              <a:off x="485023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9" name="직사각형 778">
              <a:extLst>
                <a:ext uri="{FF2B5EF4-FFF2-40B4-BE49-F238E27FC236}">
                  <a16:creationId xmlns:a16="http://schemas.microsoft.com/office/drawing/2014/main" id="{2C839AD9-7EFD-4F98-A7D6-5BF9DB8A7F4B}"/>
                </a:ext>
              </a:extLst>
            </p:cNvPr>
            <p:cNvSpPr/>
            <p:nvPr/>
          </p:nvSpPr>
          <p:spPr>
            <a:xfrm>
              <a:off x="497607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0" name="직사각형 779">
              <a:extLst>
                <a:ext uri="{FF2B5EF4-FFF2-40B4-BE49-F238E27FC236}">
                  <a16:creationId xmlns:a16="http://schemas.microsoft.com/office/drawing/2014/main" id="{1BA243BB-D2A0-4806-8C57-E9325FED4ACB}"/>
                </a:ext>
              </a:extLst>
            </p:cNvPr>
            <p:cNvSpPr/>
            <p:nvPr/>
          </p:nvSpPr>
          <p:spPr>
            <a:xfrm>
              <a:off x="510190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1" name="직사각형 780">
              <a:extLst>
                <a:ext uri="{FF2B5EF4-FFF2-40B4-BE49-F238E27FC236}">
                  <a16:creationId xmlns:a16="http://schemas.microsoft.com/office/drawing/2014/main" id="{344738E0-2918-4397-AD44-47AC11308128}"/>
                </a:ext>
              </a:extLst>
            </p:cNvPr>
            <p:cNvSpPr/>
            <p:nvPr/>
          </p:nvSpPr>
          <p:spPr>
            <a:xfrm>
              <a:off x="522774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2" name="직사각형 781">
              <a:extLst>
                <a:ext uri="{FF2B5EF4-FFF2-40B4-BE49-F238E27FC236}">
                  <a16:creationId xmlns:a16="http://schemas.microsoft.com/office/drawing/2014/main" id="{6B766209-C331-4011-AE73-97106EDD235A}"/>
                </a:ext>
              </a:extLst>
            </p:cNvPr>
            <p:cNvSpPr/>
            <p:nvPr/>
          </p:nvSpPr>
          <p:spPr>
            <a:xfrm>
              <a:off x="535357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783" name="그룹 782">
            <a:extLst>
              <a:ext uri="{FF2B5EF4-FFF2-40B4-BE49-F238E27FC236}">
                <a16:creationId xmlns:a16="http://schemas.microsoft.com/office/drawing/2014/main" id="{48099EBA-F2E6-42E4-8C3C-FE04AA0ED939}"/>
              </a:ext>
            </a:extLst>
          </p:cNvPr>
          <p:cNvGrpSpPr/>
          <p:nvPr/>
        </p:nvGrpSpPr>
        <p:grpSpPr>
          <a:xfrm>
            <a:off x="3618550" y="1295373"/>
            <a:ext cx="1761690" cy="125835"/>
            <a:chOff x="3717721" y="1276525"/>
            <a:chExt cx="1761690" cy="125835"/>
          </a:xfrm>
        </p:grpSpPr>
        <p:sp>
          <p:nvSpPr>
            <p:cNvPr id="784" name="직사각형 783">
              <a:extLst>
                <a:ext uri="{FF2B5EF4-FFF2-40B4-BE49-F238E27FC236}">
                  <a16:creationId xmlns:a16="http://schemas.microsoft.com/office/drawing/2014/main" id="{714BC895-5359-4EC4-BCEC-6DC8E117A703}"/>
                </a:ext>
              </a:extLst>
            </p:cNvPr>
            <p:cNvSpPr/>
            <p:nvPr/>
          </p:nvSpPr>
          <p:spPr>
            <a:xfrm>
              <a:off x="371772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5" name="직사각형 784">
              <a:extLst>
                <a:ext uri="{FF2B5EF4-FFF2-40B4-BE49-F238E27FC236}">
                  <a16:creationId xmlns:a16="http://schemas.microsoft.com/office/drawing/2014/main" id="{ECE5CB56-24DD-480E-A300-1461376156D7}"/>
                </a:ext>
              </a:extLst>
            </p:cNvPr>
            <p:cNvSpPr/>
            <p:nvPr/>
          </p:nvSpPr>
          <p:spPr>
            <a:xfrm>
              <a:off x="384355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6" name="직사각형 785">
              <a:extLst>
                <a:ext uri="{FF2B5EF4-FFF2-40B4-BE49-F238E27FC236}">
                  <a16:creationId xmlns:a16="http://schemas.microsoft.com/office/drawing/2014/main" id="{AC76CF58-24F6-4BE5-B2A0-48AEAF34AA3F}"/>
                </a:ext>
              </a:extLst>
            </p:cNvPr>
            <p:cNvSpPr/>
            <p:nvPr/>
          </p:nvSpPr>
          <p:spPr>
            <a:xfrm>
              <a:off x="396939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7" name="직사각형 786">
              <a:extLst>
                <a:ext uri="{FF2B5EF4-FFF2-40B4-BE49-F238E27FC236}">
                  <a16:creationId xmlns:a16="http://schemas.microsoft.com/office/drawing/2014/main" id="{0B7BC4EC-D5F5-4C83-AF1F-E0218DD95943}"/>
                </a:ext>
              </a:extLst>
            </p:cNvPr>
            <p:cNvSpPr/>
            <p:nvPr/>
          </p:nvSpPr>
          <p:spPr>
            <a:xfrm>
              <a:off x="409522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8" name="직사각형 787">
              <a:extLst>
                <a:ext uri="{FF2B5EF4-FFF2-40B4-BE49-F238E27FC236}">
                  <a16:creationId xmlns:a16="http://schemas.microsoft.com/office/drawing/2014/main" id="{7553E506-91D3-4AC4-9368-76B07AF0B208}"/>
                </a:ext>
              </a:extLst>
            </p:cNvPr>
            <p:cNvSpPr/>
            <p:nvPr/>
          </p:nvSpPr>
          <p:spPr>
            <a:xfrm>
              <a:off x="422106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9" name="직사각형 788">
              <a:extLst>
                <a:ext uri="{FF2B5EF4-FFF2-40B4-BE49-F238E27FC236}">
                  <a16:creationId xmlns:a16="http://schemas.microsoft.com/office/drawing/2014/main" id="{3153FF1C-2109-407F-A645-CD6DD7B18DF7}"/>
                </a:ext>
              </a:extLst>
            </p:cNvPr>
            <p:cNvSpPr/>
            <p:nvPr/>
          </p:nvSpPr>
          <p:spPr>
            <a:xfrm>
              <a:off x="434689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0" name="직사각형 789">
              <a:extLst>
                <a:ext uri="{FF2B5EF4-FFF2-40B4-BE49-F238E27FC236}">
                  <a16:creationId xmlns:a16="http://schemas.microsoft.com/office/drawing/2014/main" id="{7891E1FA-A8B3-424E-94E6-CDF87EEFC13D}"/>
                </a:ext>
              </a:extLst>
            </p:cNvPr>
            <p:cNvSpPr/>
            <p:nvPr/>
          </p:nvSpPr>
          <p:spPr>
            <a:xfrm>
              <a:off x="447273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1" name="직사각형 790">
              <a:extLst>
                <a:ext uri="{FF2B5EF4-FFF2-40B4-BE49-F238E27FC236}">
                  <a16:creationId xmlns:a16="http://schemas.microsoft.com/office/drawing/2014/main" id="{A22BB89D-669F-42B1-AFF9-42F565D61334}"/>
                </a:ext>
              </a:extLst>
            </p:cNvPr>
            <p:cNvSpPr/>
            <p:nvPr/>
          </p:nvSpPr>
          <p:spPr>
            <a:xfrm>
              <a:off x="459856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2" name="직사각형 791">
              <a:extLst>
                <a:ext uri="{FF2B5EF4-FFF2-40B4-BE49-F238E27FC236}">
                  <a16:creationId xmlns:a16="http://schemas.microsoft.com/office/drawing/2014/main" id="{7F8C7052-3BE6-4E1E-A6A2-E308330CEA0F}"/>
                </a:ext>
              </a:extLst>
            </p:cNvPr>
            <p:cNvSpPr/>
            <p:nvPr/>
          </p:nvSpPr>
          <p:spPr>
            <a:xfrm>
              <a:off x="472440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3" name="직사각형 792">
              <a:extLst>
                <a:ext uri="{FF2B5EF4-FFF2-40B4-BE49-F238E27FC236}">
                  <a16:creationId xmlns:a16="http://schemas.microsoft.com/office/drawing/2014/main" id="{A808B84B-E82C-43F2-9E42-2F79BABA4DC3}"/>
                </a:ext>
              </a:extLst>
            </p:cNvPr>
            <p:cNvSpPr/>
            <p:nvPr/>
          </p:nvSpPr>
          <p:spPr>
            <a:xfrm>
              <a:off x="485023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4" name="직사각형 793">
              <a:extLst>
                <a:ext uri="{FF2B5EF4-FFF2-40B4-BE49-F238E27FC236}">
                  <a16:creationId xmlns:a16="http://schemas.microsoft.com/office/drawing/2014/main" id="{C276AB72-C654-4544-8200-E9F70ACBA82D}"/>
                </a:ext>
              </a:extLst>
            </p:cNvPr>
            <p:cNvSpPr/>
            <p:nvPr/>
          </p:nvSpPr>
          <p:spPr>
            <a:xfrm>
              <a:off x="497607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5" name="직사각형 794">
              <a:extLst>
                <a:ext uri="{FF2B5EF4-FFF2-40B4-BE49-F238E27FC236}">
                  <a16:creationId xmlns:a16="http://schemas.microsoft.com/office/drawing/2014/main" id="{5D79552C-B375-41DD-81B7-E80E24F5313A}"/>
                </a:ext>
              </a:extLst>
            </p:cNvPr>
            <p:cNvSpPr/>
            <p:nvPr/>
          </p:nvSpPr>
          <p:spPr>
            <a:xfrm>
              <a:off x="510190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6" name="직사각형 795">
              <a:extLst>
                <a:ext uri="{FF2B5EF4-FFF2-40B4-BE49-F238E27FC236}">
                  <a16:creationId xmlns:a16="http://schemas.microsoft.com/office/drawing/2014/main" id="{6F62AD14-C1E5-4839-9D68-1C0B6682B35D}"/>
                </a:ext>
              </a:extLst>
            </p:cNvPr>
            <p:cNvSpPr/>
            <p:nvPr/>
          </p:nvSpPr>
          <p:spPr>
            <a:xfrm>
              <a:off x="522774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7" name="직사각형 796">
              <a:extLst>
                <a:ext uri="{FF2B5EF4-FFF2-40B4-BE49-F238E27FC236}">
                  <a16:creationId xmlns:a16="http://schemas.microsoft.com/office/drawing/2014/main" id="{2613E44D-E71A-41A4-A1C9-4E874DD3E2FD}"/>
                </a:ext>
              </a:extLst>
            </p:cNvPr>
            <p:cNvSpPr/>
            <p:nvPr/>
          </p:nvSpPr>
          <p:spPr>
            <a:xfrm>
              <a:off x="535357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798" name="그룹 797">
            <a:extLst>
              <a:ext uri="{FF2B5EF4-FFF2-40B4-BE49-F238E27FC236}">
                <a16:creationId xmlns:a16="http://schemas.microsoft.com/office/drawing/2014/main" id="{5A20575D-1FD5-4A08-915C-9E57B3DA08CD}"/>
              </a:ext>
            </a:extLst>
          </p:cNvPr>
          <p:cNvGrpSpPr/>
          <p:nvPr/>
        </p:nvGrpSpPr>
        <p:grpSpPr>
          <a:xfrm>
            <a:off x="3618550" y="1421208"/>
            <a:ext cx="1761690" cy="125835"/>
            <a:chOff x="3717721" y="1276525"/>
            <a:chExt cx="1761690" cy="125835"/>
          </a:xfrm>
        </p:grpSpPr>
        <p:sp>
          <p:nvSpPr>
            <p:cNvPr id="799" name="직사각형 798">
              <a:extLst>
                <a:ext uri="{FF2B5EF4-FFF2-40B4-BE49-F238E27FC236}">
                  <a16:creationId xmlns:a16="http://schemas.microsoft.com/office/drawing/2014/main" id="{06BB2DCB-14A5-41BC-A035-528CC1931772}"/>
                </a:ext>
              </a:extLst>
            </p:cNvPr>
            <p:cNvSpPr/>
            <p:nvPr/>
          </p:nvSpPr>
          <p:spPr>
            <a:xfrm>
              <a:off x="371772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0" name="직사각형 799">
              <a:extLst>
                <a:ext uri="{FF2B5EF4-FFF2-40B4-BE49-F238E27FC236}">
                  <a16:creationId xmlns:a16="http://schemas.microsoft.com/office/drawing/2014/main" id="{4E1DB372-65C0-4F2A-B9FE-BD0970E77F7A}"/>
                </a:ext>
              </a:extLst>
            </p:cNvPr>
            <p:cNvSpPr/>
            <p:nvPr/>
          </p:nvSpPr>
          <p:spPr>
            <a:xfrm>
              <a:off x="384355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1" name="직사각형 800">
              <a:extLst>
                <a:ext uri="{FF2B5EF4-FFF2-40B4-BE49-F238E27FC236}">
                  <a16:creationId xmlns:a16="http://schemas.microsoft.com/office/drawing/2014/main" id="{28D8A534-F02D-470F-B645-00CC65268959}"/>
                </a:ext>
              </a:extLst>
            </p:cNvPr>
            <p:cNvSpPr/>
            <p:nvPr/>
          </p:nvSpPr>
          <p:spPr>
            <a:xfrm>
              <a:off x="396939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2" name="직사각형 801">
              <a:extLst>
                <a:ext uri="{FF2B5EF4-FFF2-40B4-BE49-F238E27FC236}">
                  <a16:creationId xmlns:a16="http://schemas.microsoft.com/office/drawing/2014/main" id="{7203C911-33F7-4FD9-B2D7-CC806D5224CA}"/>
                </a:ext>
              </a:extLst>
            </p:cNvPr>
            <p:cNvSpPr/>
            <p:nvPr/>
          </p:nvSpPr>
          <p:spPr>
            <a:xfrm>
              <a:off x="409522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3" name="직사각형 802">
              <a:extLst>
                <a:ext uri="{FF2B5EF4-FFF2-40B4-BE49-F238E27FC236}">
                  <a16:creationId xmlns:a16="http://schemas.microsoft.com/office/drawing/2014/main" id="{743E6820-16B7-49C4-A1B6-22ED3E4F08ED}"/>
                </a:ext>
              </a:extLst>
            </p:cNvPr>
            <p:cNvSpPr/>
            <p:nvPr/>
          </p:nvSpPr>
          <p:spPr>
            <a:xfrm>
              <a:off x="422106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4" name="직사각형 803">
              <a:extLst>
                <a:ext uri="{FF2B5EF4-FFF2-40B4-BE49-F238E27FC236}">
                  <a16:creationId xmlns:a16="http://schemas.microsoft.com/office/drawing/2014/main" id="{167B81D6-43A1-4F80-8451-E48510579FAA}"/>
                </a:ext>
              </a:extLst>
            </p:cNvPr>
            <p:cNvSpPr/>
            <p:nvPr/>
          </p:nvSpPr>
          <p:spPr>
            <a:xfrm>
              <a:off x="434689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5" name="직사각형 804">
              <a:extLst>
                <a:ext uri="{FF2B5EF4-FFF2-40B4-BE49-F238E27FC236}">
                  <a16:creationId xmlns:a16="http://schemas.microsoft.com/office/drawing/2014/main" id="{D92D17DB-B640-4448-9B52-3C6DC61A59B0}"/>
                </a:ext>
              </a:extLst>
            </p:cNvPr>
            <p:cNvSpPr/>
            <p:nvPr/>
          </p:nvSpPr>
          <p:spPr>
            <a:xfrm>
              <a:off x="447273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6" name="직사각형 805">
              <a:extLst>
                <a:ext uri="{FF2B5EF4-FFF2-40B4-BE49-F238E27FC236}">
                  <a16:creationId xmlns:a16="http://schemas.microsoft.com/office/drawing/2014/main" id="{2F1225D9-0673-4801-8A09-CCFD13F4F509}"/>
                </a:ext>
              </a:extLst>
            </p:cNvPr>
            <p:cNvSpPr/>
            <p:nvPr/>
          </p:nvSpPr>
          <p:spPr>
            <a:xfrm>
              <a:off x="459856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7" name="직사각형 806">
              <a:extLst>
                <a:ext uri="{FF2B5EF4-FFF2-40B4-BE49-F238E27FC236}">
                  <a16:creationId xmlns:a16="http://schemas.microsoft.com/office/drawing/2014/main" id="{65A9E885-35C0-477B-9A22-109B8CB4CA31}"/>
                </a:ext>
              </a:extLst>
            </p:cNvPr>
            <p:cNvSpPr/>
            <p:nvPr/>
          </p:nvSpPr>
          <p:spPr>
            <a:xfrm>
              <a:off x="472440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8" name="직사각형 807">
              <a:extLst>
                <a:ext uri="{FF2B5EF4-FFF2-40B4-BE49-F238E27FC236}">
                  <a16:creationId xmlns:a16="http://schemas.microsoft.com/office/drawing/2014/main" id="{18E9889C-E18B-45B4-8EAF-39D79B168273}"/>
                </a:ext>
              </a:extLst>
            </p:cNvPr>
            <p:cNvSpPr/>
            <p:nvPr/>
          </p:nvSpPr>
          <p:spPr>
            <a:xfrm>
              <a:off x="485023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9" name="직사각형 808">
              <a:extLst>
                <a:ext uri="{FF2B5EF4-FFF2-40B4-BE49-F238E27FC236}">
                  <a16:creationId xmlns:a16="http://schemas.microsoft.com/office/drawing/2014/main" id="{60D14842-B287-43C1-A252-95BB32664332}"/>
                </a:ext>
              </a:extLst>
            </p:cNvPr>
            <p:cNvSpPr/>
            <p:nvPr/>
          </p:nvSpPr>
          <p:spPr>
            <a:xfrm>
              <a:off x="497607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0" name="직사각형 809">
              <a:extLst>
                <a:ext uri="{FF2B5EF4-FFF2-40B4-BE49-F238E27FC236}">
                  <a16:creationId xmlns:a16="http://schemas.microsoft.com/office/drawing/2014/main" id="{19D4BC6D-2DE7-42A4-97D0-CC5E949B87EF}"/>
                </a:ext>
              </a:extLst>
            </p:cNvPr>
            <p:cNvSpPr/>
            <p:nvPr/>
          </p:nvSpPr>
          <p:spPr>
            <a:xfrm>
              <a:off x="510190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1" name="직사각형 810">
              <a:extLst>
                <a:ext uri="{FF2B5EF4-FFF2-40B4-BE49-F238E27FC236}">
                  <a16:creationId xmlns:a16="http://schemas.microsoft.com/office/drawing/2014/main" id="{3C7485F3-04F4-481D-87BC-DE3C33758C32}"/>
                </a:ext>
              </a:extLst>
            </p:cNvPr>
            <p:cNvSpPr/>
            <p:nvPr/>
          </p:nvSpPr>
          <p:spPr>
            <a:xfrm>
              <a:off x="522774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2" name="직사각형 811">
              <a:extLst>
                <a:ext uri="{FF2B5EF4-FFF2-40B4-BE49-F238E27FC236}">
                  <a16:creationId xmlns:a16="http://schemas.microsoft.com/office/drawing/2014/main" id="{FB9E1198-D4DD-40C3-B0AD-B75A23737AD8}"/>
                </a:ext>
              </a:extLst>
            </p:cNvPr>
            <p:cNvSpPr/>
            <p:nvPr/>
          </p:nvSpPr>
          <p:spPr>
            <a:xfrm>
              <a:off x="535357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813" name="그룹 812">
            <a:extLst>
              <a:ext uri="{FF2B5EF4-FFF2-40B4-BE49-F238E27FC236}">
                <a16:creationId xmlns:a16="http://schemas.microsoft.com/office/drawing/2014/main" id="{A854AF16-733E-4D8A-9C12-176C751A40E2}"/>
              </a:ext>
            </a:extLst>
          </p:cNvPr>
          <p:cNvGrpSpPr/>
          <p:nvPr/>
        </p:nvGrpSpPr>
        <p:grpSpPr>
          <a:xfrm>
            <a:off x="3618550" y="1547043"/>
            <a:ext cx="1761690" cy="125835"/>
            <a:chOff x="3717721" y="1276525"/>
            <a:chExt cx="1761690" cy="125835"/>
          </a:xfrm>
        </p:grpSpPr>
        <p:sp>
          <p:nvSpPr>
            <p:cNvPr id="814" name="직사각형 813">
              <a:extLst>
                <a:ext uri="{FF2B5EF4-FFF2-40B4-BE49-F238E27FC236}">
                  <a16:creationId xmlns:a16="http://schemas.microsoft.com/office/drawing/2014/main" id="{26EE021A-C627-445D-A9BE-8539C41C88A8}"/>
                </a:ext>
              </a:extLst>
            </p:cNvPr>
            <p:cNvSpPr/>
            <p:nvPr/>
          </p:nvSpPr>
          <p:spPr>
            <a:xfrm>
              <a:off x="371772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5" name="직사각형 814">
              <a:extLst>
                <a:ext uri="{FF2B5EF4-FFF2-40B4-BE49-F238E27FC236}">
                  <a16:creationId xmlns:a16="http://schemas.microsoft.com/office/drawing/2014/main" id="{62ED4115-E08A-4E87-9081-743A65CA5A59}"/>
                </a:ext>
              </a:extLst>
            </p:cNvPr>
            <p:cNvSpPr/>
            <p:nvPr/>
          </p:nvSpPr>
          <p:spPr>
            <a:xfrm>
              <a:off x="384355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6" name="직사각형 815">
              <a:extLst>
                <a:ext uri="{FF2B5EF4-FFF2-40B4-BE49-F238E27FC236}">
                  <a16:creationId xmlns:a16="http://schemas.microsoft.com/office/drawing/2014/main" id="{585F7E2B-DA65-405A-92CC-1EE9F464E3CB}"/>
                </a:ext>
              </a:extLst>
            </p:cNvPr>
            <p:cNvSpPr/>
            <p:nvPr/>
          </p:nvSpPr>
          <p:spPr>
            <a:xfrm>
              <a:off x="396939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7" name="직사각형 816">
              <a:extLst>
                <a:ext uri="{FF2B5EF4-FFF2-40B4-BE49-F238E27FC236}">
                  <a16:creationId xmlns:a16="http://schemas.microsoft.com/office/drawing/2014/main" id="{56A50A2A-978E-423E-BF2B-0CF1BE73D70B}"/>
                </a:ext>
              </a:extLst>
            </p:cNvPr>
            <p:cNvSpPr/>
            <p:nvPr/>
          </p:nvSpPr>
          <p:spPr>
            <a:xfrm>
              <a:off x="409522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8" name="직사각형 817">
              <a:extLst>
                <a:ext uri="{FF2B5EF4-FFF2-40B4-BE49-F238E27FC236}">
                  <a16:creationId xmlns:a16="http://schemas.microsoft.com/office/drawing/2014/main" id="{4B937CF6-580C-4D47-85AB-8880B2C0DAD3}"/>
                </a:ext>
              </a:extLst>
            </p:cNvPr>
            <p:cNvSpPr/>
            <p:nvPr/>
          </p:nvSpPr>
          <p:spPr>
            <a:xfrm>
              <a:off x="422106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9" name="직사각형 818">
              <a:extLst>
                <a:ext uri="{FF2B5EF4-FFF2-40B4-BE49-F238E27FC236}">
                  <a16:creationId xmlns:a16="http://schemas.microsoft.com/office/drawing/2014/main" id="{04C27F67-33C5-4AAF-9BF0-6BBA4308B91D}"/>
                </a:ext>
              </a:extLst>
            </p:cNvPr>
            <p:cNvSpPr/>
            <p:nvPr/>
          </p:nvSpPr>
          <p:spPr>
            <a:xfrm>
              <a:off x="434689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0" name="직사각형 819">
              <a:extLst>
                <a:ext uri="{FF2B5EF4-FFF2-40B4-BE49-F238E27FC236}">
                  <a16:creationId xmlns:a16="http://schemas.microsoft.com/office/drawing/2014/main" id="{D5943CD5-E576-447F-BE6E-55125F6F8614}"/>
                </a:ext>
              </a:extLst>
            </p:cNvPr>
            <p:cNvSpPr/>
            <p:nvPr/>
          </p:nvSpPr>
          <p:spPr>
            <a:xfrm>
              <a:off x="447273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1" name="직사각형 820">
              <a:extLst>
                <a:ext uri="{FF2B5EF4-FFF2-40B4-BE49-F238E27FC236}">
                  <a16:creationId xmlns:a16="http://schemas.microsoft.com/office/drawing/2014/main" id="{E126E107-1CE5-4A26-9323-4B1D072059D8}"/>
                </a:ext>
              </a:extLst>
            </p:cNvPr>
            <p:cNvSpPr/>
            <p:nvPr/>
          </p:nvSpPr>
          <p:spPr>
            <a:xfrm>
              <a:off x="459856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2" name="직사각형 821">
              <a:extLst>
                <a:ext uri="{FF2B5EF4-FFF2-40B4-BE49-F238E27FC236}">
                  <a16:creationId xmlns:a16="http://schemas.microsoft.com/office/drawing/2014/main" id="{A9C90601-92AF-4819-839C-EDFCC6FA567D}"/>
                </a:ext>
              </a:extLst>
            </p:cNvPr>
            <p:cNvSpPr/>
            <p:nvPr/>
          </p:nvSpPr>
          <p:spPr>
            <a:xfrm>
              <a:off x="472440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3" name="직사각형 822">
              <a:extLst>
                <a:ext uri="{FF2B5EF4-FFF2-40B4-BE49-F238E27FC236}">
                  <a16:creationId xmlns:a16="http://schemas.microsoft.com/office/drawing/2014/main" id="{F2B56F44-A21C-43C7-9A1F-C0C13617FDA3}"/>
                </a:ext>
              </a:extLst>
            </p:cNvPr>
            <p:cNvSpPr/>
            <p:nvPr/>
          </p:nvSpPr>
          <p:spPr>
            <a:xfrm>
              <a:off x="485023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4" name="직사각형 823">
              <a:extLst>
                <a:ext uri="{FF2B5EF4-FFF2-40B4-BE49-F238E27FC236}">
                  <a16:creationId xmlns:a16="http://schemas.microsoft.com/office/drawing/2014/main" id="{CC5D1A3E-A385-4C9E-AA8F-EAE7AC3FA2F4}"/>
                </a:ext>
              </a:extLst>
            </p:cNvPr>
            <p:cNvSpPr/>
            <p:nvPr/>
          </p:nvSpPr>
          <p:spPr>
            <a:xfrm>
              <a:off x="497607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5" name="직사각형 824">
              <a:extLst>
                <a:ext uri="{FF2B5EF4-FFF2-40B4-BE49-F238E27FC236}">
                  <a16:creationId xmlns:a16="http://schemas.microsoft.com/office/drawing/2014/main" id="{6A9DB1FD-B29C-4001-89EE-C7C647CD1189}"/>
                </a:ext>
              </a:extLst>
            </p:cNvPr>
            <p:cNvSpPr/>
            <p:nvPr/>
          </p:nvSpPr>
          <p:spPr>
            <a:xfrm>
              <a:off x="510190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6" name="직사각형 825">
              <a:extLst>
                <a:ext uri="{FF2B5EF4-FFF2-40B4-BE49-F238E27FC236}">
                  <a16:creationId xmlns:a16="http://schemas.microsoft.com/office/drawing/2014/main" id="{84BAF4B2-2C5B-45B0-B9F5-93B22F97E513}"/>
                </a:ext>
              </a:extLst>
            </p:cNvPr>
            <p:cNvSpPr/>
            <p:nvPr/>
          </p:nvSpPr>
          <p:spPr>
            <a:xfrm>
              <a:off x="522774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7" name="직사각형 826">
              <a:extLst>
                <a:ext uri="{FF2B5EF4-FFF2-40B4-BE49-F238E27FC236}">
                  <a16:creationId xmlns:a16="http://schemas.microsoft.com/office/drawing/2014/main" id="{EE515479-6756-492B-9224-37C5B707BF1D}"/>
                </a:ext>
              </a:extLst>
            </p:cNvPr>
            <p:cNvSpPr/>
            <p:nvPr/>
          </p:nvSpPr>
          <p:spPr>
            <a:xfrm>
              <a:off x="535357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828" name="그룹 827">
            <a:extLst>
              <a:ext uri="{FF2B5EF4-FFF2-40B4-BE49-F238E27FC236}">
                <a16:creationId xmlns:a16="http://schemas.microsoft.com/office/drawing/2014/main" id="{19F3B655-FEB6-4F96-8058-676926A74574}"/>
              </a:ext>
            </a:extLst>
          </p:cNvPr>
          <p:cNvGrpSpPr/>
          <p:nvPr/>
        </p:nvGrpSpPr>
        <p:grpSpPr>
          <a:xfrm>
            <a:off x="3618550" y="1808349"/>
            <a:ext cx="1761690" cy="125835"/>
            <a:chOff x="3717721" y="1276525"/>
            <a:chExt cx="1761690" cy="125835"/>
          </a:xfrm>
        </p:grpSpPr>
        <p:sp>
          <p:nvSpPr>
            <p:cNvPr id="829" name="직사각형 828">
              <a:extLst>
                <a:ext uri="{FF2B5EF4-FFF2-40B4-BE49-F238E27FC236}">
                  <a16:creationId xmlns:a16="http://schemas.microsoft.com/office/drawing/2014/main" id="{BD2CB107-21AC-4A1A-83EF-E79262F3FCCE}"/>
                </a:ext>
              </a:extLst>
            </p:cNvPr>
            <p:cNvSpPr/>
            <p:nvPr/>
          </p:nvSpPr>
          <p:spPr>
            <a:xfrm>
              <a:off x="371772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0" name="직사각형 829">
              <a:extLst>
                <a:ext uri="{FF2B5EF4-FFF2-40B4-BE49-F238E27FC236}">
                  <a16:creationId xmlns:a16="http://schemas.microsoft.com/office/drawing/2014/main" id="{2B21AA0F-8171-49E2-8CCF-348254CFF136}"/>
                </a:ext>
              </a:extLst>
            </p:cNvPr>
            <p:cNvSpPr/>
            <p:nvPr/>
          </p:nvSpPr>
          <p:spPr>
            <a:xfrm>
              <a:off x="384355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1" name="직사각형 830">
              <a:extLst>
                <a:ext uri="{FF2B5EF4-FFF2-40B4-BE49-F238E27FC236}">
                  <a16:creationId xmlns:a16="http://schemas.microsoft.com/office/drawing/2014/main" id="{69A94C63-2C4D-4E52-A15E-19C524412963}"/>
                </a:ext>
              </a:extLst>
            </p:cNvPr>
            <p:cNvSpPr/>
            <p:nvPr/>
          </p:nvSpPr>
          <p:spPr>
            <a:xfrm>
              <a:off x="396939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2" name="직사각형 831">
              <a:extLst>
                <a:ext uri="{FF2B5EF4-FFF2-40B4-BE49-F238E27FC236}">
                  <a16:creationId xmlns:a16="http://schemas.microsoft.com/office/drawing/2014/main" id="{758894CC-1F2B-4461-A14D-811A54B772DD}"/>
                </a:ext>
              </a:extLst>
            </p:cNvPr>
            <p:cNvSpPr/>
            <p:nvPr/>
          </p:nvSpPr>
          <p:spPr>
            <a:xfrm>
              <a:off x="409522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3" name="직사각형 832">
              <a:extLst>
                <a:ext uri="{FF2B5EF4-FFF2-40B4-BE49-F238E27FC236}">
                  <a16:creationId xmlns:a16="http://schemas.microsoft.com/office/drawing/2014/main" id="{491B2BE6-0BAE-4AAA-83C9-544A56595506}"/>
                </a:ext>
              </a:extLst>
            </p:cNvPr>
            <p:cNvSpPr/>
            <p:nvPr/>
          </p:nvSpPr>
          <p:spPr>
            <a:xfrm>
              <a:off x="422106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4" name="직사각형 833">
              <a:extLst>
                <a:ext uri="{FF2B5EF4-FFF2-40B4-BE49-F238E27FC236}">
                  <a16:creationId xmlns:a16="http://schemas.microsoft.com/office/drawing/2014/main" id="{17F967AC-57D4-490C-9734-0B24DD1DA9B1}"/>
                </a:ext>
              </a:extLst>
            </p:cNvPr>
            <p:cNvSpPr/>
            <p:nvPr/>
          </p:nvSpPr>
          <p:spPr>
            <a:xfrm>
              <a:off x="434689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5" name="직사각형 834">
              <a:extLst>
                <a:ext uri="{FF2B5EF4-FFF2-40B4-BE49-F238E27FC236}">
                  <a16:creationId xmlns:a16="http://schemas.microsoft.com/office/drawing/2014/main" id="{8F596554-8DC9-46C8-9D04-15D7451AE5CE}"/>
                </a:ext>
              </a:extLst>
            </p:cNvPr>
            <p:cNvSpPr/>
            <p:nvPr/>
          </p:nvSpPr>
          <p:spPr>
            <a:xfrm>
              <a:off x="447273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6" name="직사각형 835">
              <a:extLst>
                <a:ext uri="{FF2B5EF4-FFF2-40B4-BE49-F238E27FC236}">
                  <a16:creationId xmlns:a16="http://schemas.microsoft.com/office/drawing/2014/main" id="{7FA4FD97-0280-4EF0-987A-F65D7D656CDD}"/>
                </a:ext>
              </a:extLst>
            </p:cNvPr>
            <p:cNvSpPr/>
            <p:nvPr/>
          </p:nvSpPr>
          <p:spPr>
            <a:xfrm>
              <a:off x="459856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7" name="직사각형 836">
              <a:extLst>
                <a:ext uri="{FF2B5EF4-FFF2-40B4-BE49-F238E27FC236}">
                  <a16:creationId xmlns:a16="http://schemas.microsoft.com/office/drawing/2014/main" id="{043E69D5-ED47-4247-90F0-EF7B3F5F30D9}"/>
                </a:ext>
              </a:extLst>
            </p:cNvPr>
            <p:cNvSpPr/>
            <p:nvPr/>
          </p:nvSpPr>
          <p:spPr>
            <a:xfrm>
              <a:off x="472440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8" name="직사각형 837">
              <a:extLst>
                <a:ext uri="{FF2B5EF4-FFF2-40B4-BE49-F238E27FC236}">
                  <a16:creationId xmlns:a16="http://schemas.microsoft.com/office/drawing/2014/main" id="{28E6D1F4-322B-4A3B-96EF-DE967A876091}"/>
                </a:ext>
              </a:extLst>
            </p:cNvPr>
            <p:cNvSpPr/>
            <p:nvPr/>
          </p:nvSpPr>
          <p:spPr>
            <a:xfrm>
              <a:off x="485023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0" name="직사각형 839">
              <a:extLst>
                <a:ext uri="{FF2B5EF4-FFF2-40B4-BE49-F238E27FC236}">
                  <a16:creationId xmlns:a16="http://schemas.microsoft.com/office/drawing/2014/main" id="{473B9E2E-DE2D-4A2A-AD76-FC8A181A644F}"/>
                </a:ext>
              </a:extLst>
            </p:cNvPr>
            <p:cNvSpPr/>
            <p:nvPr/>
          </p:nvSpPr>
          <p:spPr>
            <a:xfrm>
              <a:off x="497607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1" name="직사각형 840">
              <a:extLst>
                <a:ext uri="{FF2B5EF4-FFF2-40B4-BE49-F238E27FC236}">
                  <a16:creationId xmlns:a16="http://schemas.microsoft.com/office/drawing/2014/main" id="{0ADC8BA5-844A-44BB-8C88-6CB0DF2CE293}"/>
                </a:ext>
              </a:extLst>
            </p:cNvPr>
            <p:cNvSpPr/>
            <p:nvPr/>
          </p:nvSpPr>
          <p:spPr>
            <a:xfrm>
              <a:off x="510190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2" name="직사각형 841">
              <a:extLst>
                <a:ext uri="{FF2B5EF4-FFF2-40B4-BE49-F238E27FC236}">
                  <a16:creationId xmlns:a16="http://schemas.microsoft.com/office/drawing/2014/main" id="{87EA26A3-1553-4176-8FA0-E308D82C4A13}"/>
                </a:ext>
              </a:extLst>
            </p:cNvPr>
            <p:cNvSpPr/>
            <p:nvPr/>
          </p:nvSpPr>
          <p:spPr>
            <a:xfrm>
              <a:off x="522774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3" name="직사각형 842">
              <a:extLst>
                <a:ext uri="{FF2B5EF4-FFF2-40B4-BE49-F238E27FC236}">
                  <a16:creationId xmlns:a16="http://schemas.microsoft.com/office/drawing/2014/main" id="{9F05273D-759D-41A7-B601-2AFC27CE49B3}"/>
                </a:ext>
              </a:extLst>
            </p:cNvPr>
            <p:cNvSpPr/>
            <p:nvPr/>
          </p:nvSpPr>
          <p:spPr>
            <a:xfrm>
              <a:off x="535357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844" name="직선 화살표 연결선 843">
            <a:extLst>
              <a:ext uri="{FF2B5EF4-FFF2-40B4-BE49-F238E27FC236}">
                <a16:creationId xmlns:a16="http://schemas.microsoft.com/office/drawing/2014/main" id="{8A1065AF-4EFB-4202-B865-1C48AF5E7EA7}"/>
              </a:ext>
            </a:extLst>
          </p:cNvPr>
          <p:cNvCxnSpPr>
            <a:cxnSpLocks/>
            <a:stCxn id="7" idx="3"/>
            <a:endCxn id="4" idx="1"/>
          </p:cNvCxnSpPr>
          <p:nvPr/>
        </p:nvCxnSpPr>
        <p:spPr>
          <a:xfrm flipV="1">
            <a:off x="3258922" y="979099"/>
            <a:ext cx="354034" cy="5907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5" name="직선 화살표 연결선 844">
            <a:extLst>
              <a:ext uri="{FF2B5EF4-FFF2-40B4-BE49-F238E27FC236}">
                <a16:creationId xmlns:a16="http://schemas.microsoft.com/office/drawing/2014/main" id="{61DEA704-14E7-429A-9223-B2089CAAA8BC}"/>
              </a:ext>
            </a:extLst>
          </p:cNvPr>
          <p:cNvCxnSpPr>
            <a:cxnSpLocks/>
            <a:stCxn id="21" idx="3"/>
            <a:endCxn id="829" idx="1"/>
          </p:cNvCxnSpPr>
          <p:nvPr/>
        </p:nvCxnSpPr>
        <p:spPr>
          <a:xfrm>
            <a:off x="3258922" y="1798666"/>
            <a:ext cx="359628" cy="726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2664E448-75B5-4DBB-8FE0-6E64D3BC550C}"/>
              </a:ext>
            </a:extLst>
          </p:cNvPr>
          <p:cNvGrpSpPr/>
          <p:nvPr/>
        </p:nvGrpSpPr>
        <p:grpSpPr>
          <a:xfrm>
            <a:off x="3617503" y="2075654"/>
            <a:ext cx="755010" cy="125835"/>
            <a:chOff x="3617503" y="2075654"/>
            <a:chExt cx="755010" cy="125835"/>
          </a:xfrm>
        </p:grpSpPr>
        <p:sp>
          <p:nvSpPr>
            <p:cNvPr id="847" name="직사각형 846">
              <a:extLst>
                <a:ext uri="{FF2B5EF4-FFF2-40B4-BE49-F238E27FC236}">
                  <a16:creationId xmlns:a16="http://schemas.microsoft.com/office/drawing/2014/main" id="{EC0C8281-3C74-477F-A23E-F091C59413E6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8" name="직사각형 847">
              <a:extLst>
                <a:ext uri="{FF2B5EF4-FFF2-40B4-BE49-F238E27FC236}">
                  <a16:creationId xmlns:a16="http://schemas.microsoft.com/office/drawing/2014/main" id="{3F0A97C7-EF4F-451C-B5FC-10D264D5F83B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9" name="직사각형 848">
              <a:extLst>
                <a:ext uri="{FF2B5EF4-FFF2-40B4-BE49-F238E27FC236}">
                  <a16:creationId xmlns:a16="http://schemas.microsoft.com/office/drawing/2014/main" id="{94FBE1A0-2E9F-4E02-92CA-E7496D077520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0" name="직사각형 849">
              <a:extLst>
                <a:ext uri="{FF2B5EF4-FFF2-40B4-BE49-F238E27FC236}">
                  <a16:creationId xmlns:a16="http://schemas.microsoft.com/office/drawing/2014/main" id="{52CAF156-BD21-4B7E-B3F3-F0187A4CBF7C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1" name="직사각형 850">
              <a:extLst>
                <a:ext uri="{FF2B5EF4-FFF2-40B4-BE49-F238E27FC236}">
                  <a16:creationId xmlns:a16="http://schemas.microsoft.com/office/drawing/2014/main" id="{1B9E0068-887C-4E6F-91EE-BDE127992703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2" name="직사각형 851">
              <a:extLst>
                <a:ext uri="{FF2B5EF4-FFF2-40B4-BE49-F238E27FC236}">
                  <a16:creationId xmlns:a16="http://schemas.microsoft.com/office/drawing/2014/main" id="{3E299048-B31B-4B14-ADA4-830A0C11DEB9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861" name="그룹 860">
            <a:extLst>
              <a:ext uri="{FF2B5EF4-FFF2-40B4-BE49-F238E27FC236}">
                <a16:creationId xmlns:a16="http://schemas.microsoft.com/office/drawing/2014/main" id="{C1F6E765-E4FE-441D-8996-549E805274BC}"/>
              </a:ext>
            </a:extLst>
          </p:cNvPr>
          <p:cNvGrpSpPr/>
          <p:nvPr/>
        </p:nvGrpSpPr>
        <p:grpSpPr>
          <a:xfrm>
            <a:off x="3617503" y="2201054"/>
            <a:ext cx="755010" cy="125835"/>
            <a:chOff x="3617503" y="2075654"/>
            <a:chExt cx="755010" cy="125835"/>
          </a:xfrm>
        </p:grpSpPr>
        <p:sp>
          <p:nvSpPr>
            <p:cNvPr id="862" name="직사각형 861">
              <a:extLst>
                <a:ext uri="{FF2B5EF4-FFF2-40B4-BE49-F238E27FC236}">
                  <a16:creationId xmlns:a16="http://schemas.microsoft.com/office/drawing/2014/main" id="{DA29215B-AB11-4965-89C1-D977E54CF1E7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3" name="직사각형 862">
              <a:extLst>
                <a:ext uri="{FF2B5EF4-FFF2-40B4-BE49-F238E27FC236}">
                  <a16:creationId xmlns:a16="http://schemas.microsoft.com/office/drawing/2014/main" id="{9C49D70E-1A0A-4687-B216-CE964C3DDB4F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4" name="직사각형 863">
              <a:extLst>
                <a:ext uri="{FF2B5EF4-FFF2-40B4-BE49-F238E27FC236}">
                  <a16:creationId xmlns:a16="http://schemas.microsoft.com/office/drawing/2014/main" id="{09FA1AD6-3A22-407A-99C8-E89BEB744719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5" name="직사각형 864">
              <a:extLst>
                <a:ext uri="{FF2B5EF4-FFF2-40B4-BE49-F238E27FC236}">
                  <a16:creationId xmlns:a16="http://schemas.microsoft.com/office/drawing/2014/main" id="{889DF8CE-84BA-4D7A-A0EB-13DF336101C3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6" name="직사각형 865">
              <a:extLst>
                <a:ext uri="{FF2B5EF4-FFF2-40B4-BE49-F238E27FC236}">
                  <a16:creationId xmlns:a16="http://schemas.microsoft.com/office/drawing/2014/main" id="{CD99430C-DCDD-4590-A947-EC7CBC397358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7" name="직사각형 866">
              <a:extLst>
                <a:ext uri="{FF2B5EF4-FFF2-40B4-BE49-F238E27FC236}">
                  <a16:creationId xmlns:a16="http://schemas.microsoft.com/office/drawing/2014/main" id="{D1E67A0D-F71E-4E6C-BD57-D6581A07B1FA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868" name="그룹 867">
            <a:extLst>
              <a:ext uri="{FF2B5EF4-FFF2-40B4-BE49-F238E27FC236}">
                <a16:creationId xmlns:a16="http://schemas.microsoft.com/office/drawing/2014/main" id="{BDE625B0-5A10-4ABA-AE59-E71A65DC6B12}"/>
              </a:ext>
            </a:extLst>
          </p:cNvPr>
          <p:cNvGrpSpPr/>
          <p:nvPr/>
        </p:nvGrpSpPr>
        <p:grpSpPr>
          <a:xfrm>
            <a:off x="3617503" y="2326454"/>
            <a:ext cx="755010" cy="125835"/>
            <a:chOff x="3617503" y="2075654"/>
            <a:chExt cx="755010" cy="125835"/>
          </a:xfrm>
        </p:grpSpPr>
        <p:sp>
          <p:nvSpPr>
            <p:cNvPr id="869" name="직사각형 868">
              <a:extLst>
                <a:ext uri="{FF2B5EF4-FFF2-40B4-BE49-F238E27FC236}">
                  <a16:creationId xmlns:a16="http://schemas.microsoft.com/office/drawing/2014/main" id="{E06CD070-7FA8-4173-970F-634FA1C31C03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0" name="직사각형 869">
              <a:extLst>
                <a:ext uri="{FF2B5EF4-FFF2-40B4-BE49-F238E27FC236}">
                  <a16:creationId xmlns:a16="http://schemas.microsoft.com/office/drawing/2014/main" id="{C388AE19-0B28-419F-B4CD-9CC9791B295B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1" name="직사각형 870">
              <a:extLst>
                <a:ext uri="{FF2B5EF4-FFF2-40B4-BE49-F238E27FC236}">
                  <a16:creationId xmlns:a16="http://schemas.microsoft.com/office/drawing/2014/main" id="{BADA074B-4DA2-4F59-A90F-196C89315556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2" name="직사각형 871">
              <a:extLst>
                <a:ext uri="{FF2B5EF4-FFF2-40B4-BE49-F238E27FC236}">
                  <a16:creationId xmlns:a16="http://schemas.microsoft.com/office/drawing/2014/main" id="{8B72D8A8-4A5E-4F96-9956-9AD0A06BA71C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3" name="직사각형 872">
              <a:extLst>
                <a:ext uri="{FF2B5EF4-FFF2-40B4-BE49-F238E27FC236}">
                  <a16:creationId xmlns:a16="http://schemas.microsoft.com/office/drawing/2014/main" id="{E156CA06-9611-4FE4-9C45-802F573B2EDA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4" name="직사각형 873">
              <a:extLst>
                <a:ext uri="{FF2B5EF4-FFF2-40B4-BE49-F238E27FC236}">
                  <a16:creationId xmlns:a16="http://schemas.microsoft.com/office/drawing/2014/main" id="{B7CD7807-971E-4CA9-A104-C516F12D7886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875" name="그룹 874">
            <a:extLst>
              <a:ext uri="{FF2B5EF4-FFF2-40B4-BE49-F238E27FC236}">
                <a16:creationId xmlns:a16="http://schemas.microsoft.com/office/drawing/2014/main" id="{9DEB65A3-227C-47DB-A37E-0BCF1951DA93}"/>
              </a:ext>
            </a:extLst>
          </p:cNvPr>
          <p:cNvGrpSpPr/>
          <p:nvPr/>
        </p:nvGrpSpPr>
        <p:grpSpPr>
          <a:xfrm>
            <a:off x="3617503" y="2451854"/>
            <a:ext cx="755010" cy="125835"/>
            <a:chOff x="3617503" y="2075654"/>
            <a:chExt cx="755010" cy="125835"/>
          </a:xfrm>
        </p:grpSpPr>
        <p:sp>
          <p:nvSpPr>
            <p:cNvPr id="876" name="직사각형 875">
              <a:extLst>
                <a:ext uri="{FF2B5EF4-FFF2-40B4-BE49-F238E27FC236}">
                  <a16:creationId xmlns:a16="http://schemas.microsoft.com/office/drawing/2014/main" id="{06EFF2B8-6BB0-4809-A54E-EF04DE96FAD9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7" name="직사각형 876">
              <a:extLst>
                <a:ext uri="{FF2B5EF4-FFF2-40B4-BE49-F238E27FC236}">
                  <a16:creationId xmlns:a16="http://schemas.microsoft.com/office/drawing/2014/main" id="{A2785C0F-BE18-4074-AF29-5600F81445D6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8" name="직사각형 877">
              <a:extLst>
                <a:ext uri="{FF2B5EF4-FFF2-40B4-BE49-F238E27FC236}">
                  <a16:creationId xmlns:a16="http://schemas.microsoft.com/office/drawing/2014/main" id="{E80F9F82-B758-4CE2-A7A0-E3ACA39C6B4E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9" name="직사각형 878">
              <a:extLst>
                <a:ext uri="{FF2B5EF4-FFF2-40B4-BE49-F238E27FC236}">
                  <a16:creationId xmlns:a16="http://schemas.microsoft.com/office/drawing/2014/main" id="{5BF61F63-AD00-49EB-AB2C-FB07D05C77E5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0" name="직사각형 879">
              <a:extLst>
                <a:ext uri="{FF2B5EF4-FFF2-40B4-BE49-F238E27FC236}">
                  <a16:creationId xmlns:a16="http://schemas.microsoft.com/office/drawing/2014/main" id="{97E01B47-82BB-453F-AE89-6CFF9CC0AE69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1" name="직사각형 880">
              <a:extLst>
                <a:ext uri="{FF2B5EF4-FFF2-40B4-BE49-F238E27FC236}">
                  <a16:creationId xmlns:a16="http://schemas.microsoft.com/office/drawing/2014/main" id="{D3F7D31C-30DF-4E6F-ACFA-425619EDA9D2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882" name="그룹 881">
            <a:extLst>
              <a:ext uri="{FF2B5EF4-FFF2-40B4-BE49-F238E27FC236}">
                <a16:creationId xmlns:a16="http://schemas.microsoft.com/office/drawing/2014/main" id="{264A4797-7923-4CE9-9B04-A73F9271A6E4}"/>
              </a:ext>
            </a:extLst>
          </p:cNvPr>
          <p:cNvGrpSpPr/>
          <p:nvPr/>
        </p:nvGrpSpPr>
        <p:grpSpPr>
          <a:xfrm>
            <a:off x="3618550" y="2687128"/>
            <a:ext cx="755010" cy="125835"/>
            <a:chOff x="3617503" y="2075654"/>
            <a:chExt cx="755010" cy="125835"/>
          </a:xfrm>
        </p:grpSpPr>
        <p:sp>
          <p:nvSpPr>
            <p:cNvPr id="883" name="직사각형 882">
              <a:extLst>
                <a:ext uri="{FF2B5EF4-FFF2-40B4-BE49-F238E27FC236}">
                  <a16:creationId xmlns:a16="http://schemas.microsoft.com/office/drawing/2014/main" id="{4D787347-0B68-4A27-A510-7C941331E6B9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4" name="직사각형 883">
              <a:extLst>
                <a:ext uri="{FF2B5EF4-FFF2-40B4-BE49-F238E27FC236}">
                  <a16:creationId xmlns:a16="http://schemas.microsoft.com/office/drawing/2014/main" id="{AEA675A9-32B7-4FF6-A1AF-9AD2E096E526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5" name="직사각형 884">
              <a:extLst>
                <a:ext uri="{FF2B5EF4-FFF2-40B4-BE49-F238E27FC236}">
                  <a16:creationId xmlns:a16="http://schemas.microsoft.com/office/drawing/2014/main" id="{C0AB0F07-3A97-4F46-B77A-4A5AF4BEB1FE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6" name="직사각형 885">
              <a:extLst>
                <a:ext uri="{FF2B5EF4-FFF2-40B4-BE49-F238E27FC236}">
                  <a16:creationId xmlns:a16="http://schemas.microsoft.com/office/drawing/2014/main" id="{2F57463F-86F1-4473-AA86-8C8951D56F0E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7" name="직사각형 886">
              <a:extLst>
                <a:ext uri="{FF2B5EF4-FFF2-40B4-BE49-F238E27FC236}">
                  <a16:creationId xmlns:a16="http://schemas.microsoft.com/office/drawing/2014/main" id="{12A0D390-9773-420C-872F-FC60155031EB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8" name="직사각형 887">
              <a:extLst>
                <a:ext uri="{FF2B5EF4-FFF2-40B4-BE49-F238E27FC236}">
                  <a16:creationId xmlns:a16="http://schemas.microsoft.com/office/drawing/2014/main" id="{3CFA1083-A545-4983-80F0-E496ABFAB922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889" name="직선 화살표 연결선 888">
            <a:extLst>
              <a:ext uri="{FF2B5EF4-FFF2-40B4-BE49-F238E27FC236}">
                <a16:creationId xmlns:a16="http://schemas.microsoft.com/office/drawing/2014/main" id="{26594E0C-A0C9-49AB-AAAE-37650FA05779}"/>
              </a:ext>
            </a:extLst>
          </p:cNvPr>
          <p:cNvCxnSpPr>
            <a:cxnSpLocks/>
            <a:stCxn id="22" idx="3"/>
            <a:endCxn id="847" idx="1"/>
          </p:cNvCxnSpPr>
          <p:nvPr/>
        </p:nvCxnSpPr>
        <p:spPr>
          <a:xfrm>
            <a:off x="3258922" y="2027506"/>
            <a:ext cx="358581" cy="1110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0" name="직선 화살표 연결선 889">
            <a:extLst>
              <a:ext uri="{FF2B5EF4-FFF2-40B4-BE49-F238E27FC236}">
                <a16:creationId xmlns:a16="http://schemas.microsoft.com/office/drawing/2014/main" id="{24D03D3A-9CCB-48EB-B082-0C2DD2091702}"/>
              </a:ext>
            </a:extLst>
          </p:cNvPr>
          <p:cNvCxnSpPr>
            <a:cxnSpLocks/>
            <a:stCxn id="23" idx="3"/>
            <a:endCxn id="883" idx="1"/>
          </p:cNvCxnSpPr>
          <p:nvPr/>
        </p:nvCxnSpPr>
        <p:spPr>
          <a:xfrm>
            <a:off x="3258922" y="2256346"/>
            <a:ext cx="359628" cy="4937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1" name="직선 화살표 연결선 890">
            <a:extLst>
              <a:ext uri="{FF2B5EF4-FFF2-40B4-BE49-F238E27FC236}">
                <a16:creationId xmlns:a16="http://schemas.microsoft.com/office/drawing/2014/main" id="{5913433E-B556-4822-B25D-5FC57C7A2A20}"/>
              </a:ext>
            </a:extLst>
          </p:cNvPr>
          <p:cNvCxnSpPr>
            <a:cxnSpLocks/>
            <a:stCxn id="185" idx="3"/>
            <a:endCxn id="674" idx="3"/>
          </p:cNvCxnSpPr>
          <p:nvPr/>
        </p:nvCxnSpPr>
        <p:spPr>
          <a:xfrm flipH="1" flipV="1">
            <a:off x="5374646" y="979099"/>
            <a:ext cx="765027" cy="18152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2" name="직선 화살표 연결선 891">
            <a:extLst>
              <a:ext uri="{FF2B5EF4-FFF2-40B4-BE49-F238E27FC236}">
                <a16:creationId xmlns:a16="http://schemas.microsoft.com/office/drawing/2014/main" id="{D6F675FE-9424-4A16-9F6E-3A730DCAA431}"/>
              </a:ext>
            </a:extLst>
          </p:cNvPr>
          <p:cNvCxnSpPr>
            <a:cxnSpLocks/>
            <a:stCxn id="186" idx="3"/>
            <a:endCxn id="843" idx="3"/>
          </p:cNvCxnSpPr>
          <p:nvPr/>
        </p:nvCxnSpPr>
        <p:spPr>
          <a:xfrm flipH="1" flipV="1">
            <a:off x="5380240" y="1871267"/>
            <a:ext cx="759433" cy="11551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3" name="직선 화살표 연결선 892">
            <a:extLst>
              <a:ext uri="{FF2B5EF4-FFF2-40B4-BE49-F238E27FC236}">
                <a16:creationId xmlns:a16="http://schemas.microsoft.com/office/drawing/2014/main" id="{9AD363BF-4EFD-4FD6-ABCC-24D5DF315B92}"/>
              </a:ext>
            </a:extLst>
          </p:cNvPr>
          <p:cNvCxnSpPr>
            <a:cxnSpLocks/>
            <a:stCxn id="468" idx="3"/>
            <a:endCxn id="852" idx="3"/>
          </p:cNvCxnSpPr>
          <p:nvPr/>
        </p:nvCxnSpPr>
        <p:spPr>
          <a:xfrm flipH="1" flipV="1">
            <a:off x="4372513" y="2138572"/>
            <a:ext cx="1767160" cy="28522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4" name="직선 화살표 연결선 893">
            <a:extLst>
              <a:ext uri="{FF2B5EF4-FFF2-40B4-BE49-F238E27FC236}">
                <a16:creationId xmlns:a16="http://schemas.microsoft.com/office/drawing/2014/main" id="{7C9A0968-B52F-4FB7-A56D-21E2065D333E}"/>
              </a:ext>
            </a:extLst>
          </p:cNvPr>
          <p:cNvCxnSpPr>
            <a:cxnSpLocks/>
            <a:stCxn id="469" idx="3"/>
            <a:endCxn id="888" idx="3"/>
          </p:cNvCxnSpPr>
          <p:nvPr/>
        </p:nvCxnSpPr>
        <p:spPr>
          <a:xfrm flipH="1" flipV="1">
            <a:off x="4373560" y="2750046"/>
            <a:ext cx="1766113" cy="24728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95" name="그룹 894">
            <a:extLst>
              <a:ext uri="{FF2B5EF4-FFF2-40B4-BE49-F238E27FC236}">
                <a16:creationId xmlns:a16="http://schemas.microsoft.com/office/drawing/2014/main" id="{38380CF5-C66C-42EF-8D22-BC87B6E7D426}"/>
              </a:ext>
            </a:extLst>
          </p:cNvPr>
          <p:cNvGrpSpPr/>
          <p:nvPr/>
        </p:nvGrpSpPr>
        <p:grpSpPr>
          <a:xfrm>
            <a:off x="6470047" y="2131407"/>
            <a:ext cx="755010" cy="125835"/>
            <a:chOff x="3617503" y="2075654"/>
            <a:chExt cx="755010" cy="125835"/>
          </a:xfrm>
        </p:grpSpPr>
        <p:sp>
          <p:nvSpPr>
            <p:cNvPr id="896" name="직사각형 895">
              <a:extLst>
                <a:ext uri="{FF2B5EF4-FFF2-40B4-BE49-F238E27FC236}">
                  <a16:creationId xmlns:a16="http://schemas.microsoft.com/office/drawing/2014/main" id="{4B820A1F-FE30-4A9D-8F18-3BFBBE8CB1A1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97" name="직사각형 896">
              <a:extLst>
                <a:ext uri="{FF2B5EF4-FFF2-40B4-BE49-F238E27FC236}">
                  <a16:creationId xmlns:a16="http://schemas.microsoft.com/office/drawing/2014/main" id="{1250D9C7-160D-481D-99D6-E9999883ECA2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98" name="직사각형 897">
              <a:extLst>
                <a:ext uri="{FF2B5EF4-FFF2-40B4-BE49-F238E27FC236}">
                  <a16:creationId xmlns:a16="http://schemas.microsoft.com/office/drawing/2014/main" id="{764F0F10-737C-4289-93FA-779D931E4AE0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99" name="직사각형 898">
              <a:extLst>
                <a:ext uri="{FF2B5EF4-FFF2-40B4-BE49-F238E27FC236}">
                  <a16:creationId xmlns:a16="http://schemas.microsoft.com/office/drawing/2014/main" id="{2EF4A21C-DB75-4153-8581-AF144E56FE05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0" name="직사각형 899">
              <a:extLst>
                <a:ext uri="{FF2B5EF4-FFF2-40B4-BE49-F238E27FC236}">
                  <a16:creationId xmlns:a16="http://schemas.microsoft.com/office/drawing/2014/main" id="{C31917D8-3283-4C15-8B8D-5CB45023A385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1" name="직사각형 900">
              <a:extLst>
                <a:ext uri="{FF2B5EF4-FFF2-40B4-BE49-F238E27FC236}">
                  <a16:creationId xmlns:a16="http://schemas.microsoft.com/office/drawing/2014/main" id="{5EF20BCE-2157-4661-BEC4-A532F1ECE4A2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902" name="그룹 901">
            <a:extLst>
              <a:ext uri="{FF2B5EF4-FFF2-40B4-BE49-F238E27FC236}">
                <a16:creationId xmlns:a16="http://schemas.microsoft.com/office/drawing/2014/main" id="{3D96359C-B4C1-434A-9355-2506AF8F6E2C}"/>
              </a:ext>
            </a:extLst>
          </p:cNvPr>
          <p:cNvGrpSpPr/>
          <p:nvPr/>
        </p:nvGrpSpPr>
        <p:grpSpPr>
          <a:xfrm>
            <a:off x="7218607" y="2131407"/>
            <a:ext cx="755010" cy="125835"/>
            <a:chOff x="3617503" y="2075654"/>
            <a:chExt cx="755010" cy="125835"/>
          </a:xfrm>
        </p:grpSpPr>
        <p:sp>
          <p:nvSpPr>
            <p:cNvPr id="903" name="직사각형 902">
              <a:extLst>
                <a:ext uri="{FF2B5EF4-FFF2-40B4-BE49-F238E27FC236}">
                  <a16:creationId xmlns:a16="http://schemas.microsoft.com/office/drawing/2014/main" id="{110806AE-1DFD-40C0-B004-89E86DDA882E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4" name="직사각형 903">
              <a:extLst>
                <a:ext uri="{FF2B5EF4-FFF2-40B4-BE49-F238E27FC236}">
                  <a16:creationId xmlns:a16="http://schemas.microsoft.com/office/drawing/2014/main" id="{8A07D2A7-CCDB-46A2-B577-BDF86D6845D1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5" name="직사각형 904">
              <a:extLst>
                <a:ext uri="{FF2B5EF4-FFF2-40B4-BE49-F238E27FC236}">
                  <a16:creationId xmlns:a16="http://schemas.microsoft.com/office/drawing/2014/main" id="{B82B02C2-9B18-483E-8AA0-1F3591A04969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6" name="직사각형 905">
              <a:extLst>
                <a:ext uri="{FF2B5EF4-FFF2-40B4-BE49-F238E27FC236}">
                  <a16:creationId xmlns:a16="http://schemas.microsoft.com/office/drawing/2014/main" id="{6949867D-A579-4FEA-9D25-D84A7295A0D4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7" name="직사각형 906">
              <a:extLst>
                <a:ext uri="{FF2B5EF4-FFF2-40B4-BE49-F238E27FC236}">
                  <a16:creationId xmlns:a16="http://schemas.microsoft.com/office/drawing/2014/main" id="{9C2E4A10-F57F-460B-AFE4-8CE8BA9256BF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8" name="직사각형 907">
              <a:extLst>
                <a:ext uri="{FF2B5EF4-FFF2-40B4-BE49-F238E27FC236}">
                  <a16:creationId xmlns:a16="http://schemas.microsoft.com/office/drawing/2014/main" id="{9991352D-E0E5-4387-B684-EBCB27EFB395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909" name="그룹 908">
            <a:extLst>
              <a:ext uri="{FF2B5EF4-FFF2-40B4-BE49-F238E27FC236}">
                <a16:creationId xmlns:a16="http://schemas.microsoft.com/office/drawing/2014/main" id="{9657C752-4DB6-45FC-8591-6E83682FD18E}"/>
              </a:ext>
            </a:extLst>
          </p:cNvPr>
          <p:cNvGrpSpPr/>
          <p:nvPr/>
        </p:nvGrpSpPr>
        <p:grpSpPr>
          <a:xfrm>
            <a:off x="6470047" y="2252749"/>
            <a:ext cx="755010" cy="125835"/>
            <a:chOff x="3617503" y="2075654"/>
            <a:chExt cx="755010" cy="125835"/>
          </a:xfrm>
        </p:grpSpPr>
        <p:sp>
          <p:nvSpPr>
            <p:cNvPr id="910" name="직사각형 909">
              <a:extLst>
                <a:ext uri="{FF2B5EF4-FFF2-40B4-BE49-F238E27FC236}">
                  <a16:creationId xmlns:a16="http://schemas.microsoft.com/office/drawing/2014/main" id="{3EB8DF3E-5936-4BE4-8377-2EA820D90E12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1" name="직사각형 910">
              <a:extLst>
                <a:ext uri="{FF2B5EF4-FFF2-40B4-BE49-F238E27FC236}">
                  <a16:creationId xmlns:a16="http://schemas.microsoft.com/office/drawing/2014/main" id="{22E4BD07-CF95-429F-A0FB-A79642289AC5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2" name="직사각형 911">
              <a:extLst>
                <a:ext uri="{FF2B5EF4-FFF2-40B4-BE49-F238E27FC236}">
                  <a16:creationId xmlns:a16="http://schemas.microsoft.com/office/drawing/2014/main" id="{A1A4A279-8F38-4971-976B-FD855BEDD061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3" name="직사각형 912">
              <a:extLst>
                <a:ext uri="{FF2B5EF4-FFF2-40B4-BE49-F238E27FC236}">
                  <a16:creationId xmlns:a16="http://schemas.microsoft.com/office/drawing/2014/main" id="{61232266-253F-4424-AEBA-6D568BA08731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4" name="직사각형 913">
              <a:extLst>
                <a:ext uri="{FF2B5EF4-FFF2-40B4-BE49-F238E27FC236}">
                  <a16:creationId xmlns:a16="http://schemas.microsoft.com/office/drawing/2014/main" id="{9FE24C3F-5302-4F14-8013-FAFF5CDB98BA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5" name="직사각형 914">
              <a:extLst>
                <a:ext uri="{FF2B5EF4-FFF2-40B4-BE49-F238E27FC236}">
                  <a16:creationId xmlns:a16="http://schemas.microsoft.com/office/drawing/2014/main" id="{93A80C53-FFE0-4EE4-9047-BDF1901D4CFC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916" name="그룹 915">
            <a:extLst>
              <a:ext uri="{FF2B5EF4-FFF2-40B4-BE49-F238E27FC236}">
                <a16:creationId xmlns:a16="http://schemas.microsoft.com/office/drawing/2014/main" id="{470A90A7-CAE2-4ABC-B88B-BE9FC64E05FE}"/>
              </a:ext>
            </a:extLst>
          </p:cNvPr>
          <p:cNvGrpSpPr/>
          <p:nvPr/>
        </p:nvGrpSpPr>
        <p:grpSpPr>
          <a:xfrm>
            <a:off x="7218607" y="2252749"/>
            <a:ext cx="755010" cy="125835"/>
            <a:chOff x="3617503" y="2075654"/>
            <a:chExt cx="755010" cy="125835"/>
          </a:xfrm>
        </p:grpSpPr>
        <p:sp>
          <p:nvSpPr>
            <p:cNvPr id="917" name="직사각형 916">
              <a:extLst>
                <a:ext uri="{FF2B5EF4-FFF2-40B4-BE49-F238E27FC236}">
                  <a16:creationId xmlns:a16="http://schemas.microsoft.com/office/drawing/2014/main" id="{DFF00E46-2F38-42F7-9CCC-2FEFA03C9A88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8" name="직사각형 917">
              <a:extLst>
                <a:ext uri="{FF2B5EF4-FFF2-40B4-BE49-F238E27FC236}">
                  <a16:creationId xmlns:a16="http://schemas.microsoft.com/office/drawing/2014/main" id="{24746396-D46D-4983-AC4A-418580C6F72A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9" name="직사각형 918">
              <a:extLst>
                <a:ext uri="{FF2B5EF4-FFF2-40B4-BE49-F238E27FC236}">
                  <a16:creationId xmlns:a16="http://schemas.microsoft.com/office/drawing/2014/main" id="{C4550B3E-6E1C-4F2A-9B46-B7F4690B8A20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0" name="직사각형 919">
              <a:extLst>
                <a:ext uri="{FF2B5EF4-FFF2-40B4-BE49-F238E27FC236}">
                  <a16:creationId xmlns:a16="http://schemas.microsoft.com/office/drawing/2014/main" id="{B36D7FDF-9E2B-4A15-B706-FB71E402DE29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1" name="직사각형 920">
              <a:extLst>
                <a:ext uri="{FF2B5EF4-FFF2-40B4-BE49-F238E27FC236}">
                  <a16:creationId xmlns:a16="http://schemas.microsoft.com/office/drawing/2014/main" id="{86600557-7B19-4D91-98B4-C8C3ABA14506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2" name="직사각형 921">
              <a:extLst>
                <a:ext uri="{FF2B5EF4-FFF2-40B4-BE49-F238E27FC236}">
                  <a16:creationId xmlns:a16="http://schemas.microsoft.com/office/drawing/2014/main" id="{27DD4DE4-D87E-4A68-82CD-FC489972203A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923" name="그룹 922">
            <a:extLst>
              <a:ext uri="{FF2B5EF4-FFF2-40B4-BE49-F238E27FC236}">
                <a16:creationId xmlns:a16="http://schemas.microsoft.com/office/drawing/2014/main" id="{4C9C75DE-291E-448E-BB57-DFE74893BC08}"/>
              </a:ext>
            </a:extLst>
          </p:cNvPr>
          <p:cNvGrpSpPr/>
          <p:nvPr/>
        </p:nvGrpSpPr>
        <p:grpSpPr>
          <a:xfrm>
            <a:off x="6470047" y="2382480"/>
            <a:ext cx="755010" cy="125835"/>
            <a:chOff x="3617503" y="2075654"/>
            <a:chExt cx="755010" cy="125835"/>
          </a:xfrm>
        </p:grpSpPr>
        <p:sp>
          <p:nvSpPr>
            <p:cNvPr id="924" name="직사각형 923">
              <a:extLst>
                <a:ext uri="{FF2B5EF4-FFF2-40B4-BE49-F238E27FC236}">
                  <a16:creationId xmlns:a16="http://schemas.microsoft.com/office/drawing/2014/main" id="{AE36D65B-4CAA-4272-93D5-194059B757BF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5" name="직사각형 924">
              <a:extLst>
                <a:ext uri="{FF2B5EF4-FFF2-40B4-BE49-F238E27FC236}">
                  <a16:creationId xmlns:a16="http://schemas.microsoft.com/office/drawing/2014/main" id="{B111AF5F-7444-46EA-B0EE-DFA00AF6E7DC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6" name="직사각형 925">
              <a:extLst>
                <a:ext uri="{FF2B5EF4-FFF2-40B4-BE49-F238E27FC236}">
                  <a16:creationId xmlns:a16="http://schemas.microsoft.com/office/drawing/2014/main" id="{E4922C86-B9AE-49C3-AEEA-3D191D4899B6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7" name="직사각형 926">
              <a:extLst>
                <a:ext uri="{FF2B5EF4-FFF2-40B4-BE49-F238E27FC236}">
                  <a16:creationId xmlns:a16="http://schemas.microsoft.com/office/drawing/2014/main" id="{3944FDD0-ACE7-4A3F-9E67-B0FF6FE93AA6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8" name="직사각형 927">
              <a:extLst>
                <a:ext uri="{FF2B5EF4-FFF2-40B4-BE49-F238E27FC236}">
                  <a16:creationId xmlns:a16="http://schemas.microsoft.com/office/drawing/2014/main" id="{1C30039B-FC07-4C6A-92DF-7AB68DAA976C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9" name="직사각형 928">
              <a:extLst>
                <a:ext uri="{FF2B5EF4-FFF2-40B4-BE49-F238E27FC236}">
                  <a16:creationId xmlns:a16="http://schemas.microsoft.com/office/drawing/2014/main" id="{3C550D2A-E5A3-4AC8-8AE3-76C7C9742678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930" name="그룹 929">
            <a:extLst>
              <a:ext uri="{FF2B5EF4-FFF2-40B4-BE49-F238E27FC236}">
                <a16:creationId xmlns:a16="http://schemas.microsoft.com/office/drawing/2014/main" id="{2C1CC818-B3D8-42B9-BDA3-9B10EC017821}"/>
              </a:ext>
            </a:extLst>
          </p:cNvPr>
          <p:cNvGrpSpPr/>
          <p:nvPr/>
        </p:nvGrpSpPr>
        <p:grpSpPr>
          <a:xfrm>
            <a:off x="7218607" y="2382480"/>
            <a:ext cx="755010" cy="125835"/>
            <a:chOff x="3617503" y="2075654"/>
            <a:chExt cx="755010" cy="125835"/>
          </a:xfrm>
        </p:grpSpPr>
        <p:sp>
          <p:nvSpPr>
            <p:cNvPr id="931" name="직사각형 930">
              <a:extLst>
                <a:ext uri="{FF2B5EF4-FFF2-40B4-BE49-F238E27FC236}">
                  <a16:creationId xmlns:a16="http://schemas.microsoft.com/office/drawing/2014/main" id="{A7FDC8C3-7439-4D22-A8B8-0B484CD02513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2" name="직사각형 931">
              <a:extLst>
                <a:ext uri="{FF2B5EF4-FFF2-40B4-BE49-F238E27FC236}">
                  <a16:creationId xmlns:a16="http://schemas.microsoft.com/office/drawing/2014/main" id="{92B3E468-183C-4764-ACAF-8E971E0FD425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3" name="직사각형 932">
              <a:extLst>
                <a:ext uri="{FF2B5EF4-FFF2-40B4-BE49-F238E27FC236}">
                  <a16:creationId xmlns:a16="http://schemas.microsoft.com/office/drawing/2014/main" id="{173E2914-E646-4BA2-B2FC-720010ED9920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4" name="직사각형 933">
              <a:extLst>
                <a:ext uri="{FF2B5EF4-FFF2-40B4-BE49-F238E27FC236}">
                  <a16:creationId xmlns:a16="http://schemas.microsoft.com/office/drawing/2014/main" id="{16805C65-B208-4D2B-BADE-59ACD491A84B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5" name="직사각형 934">
              <a:extLst>
                <a:ext uri="{FF2B5EF4-FFF2-40B4-BE49-F238E27FC236}">
                  <a16:creationId xmlns:a16="http://schemas.microsoft.com/office/drawing/2014/main" id="{3202AA11-A15B-4201-8ED1-69D0A7BB1156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6" name="직사각형 935">
              <a:extLst>
                <a:ext uri="{FF2B5EF4-FFF2-40B4-BE49-F238E27FC236}">
                  <a16:creationId xmlns:a16="http://schemas.microsoft.com/office/drawing/2014/main" id="{A78D7564-CEEE-467D-9786-5E61E69D1DBE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937" name="그룹 936">
            <a:extLst>
              <a:ext uri="{FF2B5EF4-FFF2-40B4-BE49-F238E27FC236}">
                <a16:creationId xmlns:a16="http://schemas.microsoft.com/office/drawing/2014/main" id="{5D23B2FA-2C97-4673-958A-F46F465902DD}"/>
              </a:ext>
            </a:extLst>
          </p:cNvPr>
          <p:cNvGrpSpPr/>
          <p:nvPr/>
        </p:nvGrpSpPr>
        <p:grpSpPr>
          <a:xfrm>
            <a:off x="6470047" y="2512211"/>
            <a:ext cx="755010" cy="125835"/>
            <a:chOff x="3617503" y="2075654"/>
            <a:chExt cx="755010" cy="125835"/>
          </a:xfrm>
        </p:grpSpPr>
        <p:sp>
          <p:nvSpPr>
            <p:cNvPr id="938" name="직사각형 937">
              <a:extLst>
                <a:ext uri="{FF2B5EF4-FFF2-40B4-BE49-F238E27FC236}">
                  <a16:creationId xmlns:a16="http://schemas.microsoft.com/office/drawing/2014/main" id="{00D4107D-AB88-4A33-B912-0A3633D651FA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9" name="직사각형 938">
              <a:extLst>
                <a:ext uri="{FF2B5EF4-FFF2-40B4-BE49-F238E27FC236}">
                  <a16:creationId xmlns:a16="http://schemas.microsoft.com/office/drawing/2014/main" id="{DBCBEFDF-0472-40BB-9748-42D150F3EFFD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0" name="직사각형 939">
              <a:extLst>
                <a:ext uri="{FF2B5EF4-FFF2-40B4-BE49-F238E27FC236}">
                  <a16:creationId xmlns:a16="http://schemas.microsoft.com/office/drawing/2014/main" id="{D9BD6D68-D042-4669-AE49-D440F79B2535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1" name="직사각형 940">
              <a:extLst>
                <a:ext uri="{FF2B5EF4-FFF2-40B4-BE49-F238E27FC236}">
                  <a16:creationId xmlns:a16="http://schemas.microsoft.com/office/drawing/2014/main" id="{6C10BF4C-324E-46B0-A80F-8B95FCAE638C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2" name="직사각형 941">
              <a:extLst>
                <a:ext uri="{FF2B5EF4-FFF2-40B4-BE49-F238E27FC236}">
                  <a16:creationId xmlns:a16="http://schemas.microsoft.com/office/drawing/2014/main" id="{3D25703F-DC76-4669-914B-E42B1FD77641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3" name="직사각형 942">
              <a:extLst>
                <a:ext uri="{FF2B5EF4-FFF2-40B4-BE49-F238E27FC236}">
                  <a16:creationId xmlns:a16="http://schemas.microsoft.com/office/drawing/2014/main" id="{34C39451-C6B8-4307-9020-D0F433B4C447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944" name="그룹 943">
            <a:extLst>
              <a:ext uri="{FF2B5EF4-FFF2-40B4-BE49-F238E27FC236}">
                <a16:creationId xmlns:a16="http://schemas.microsoft.com/office/drawing/2014/main" id="{137B8FC6-2CDB-4A47-A028-275024CEA419}"/>
              </a:ext>
            </a:extLst>
          </p:cNvPr>
          <p:cNvGrpSpPr/>
          <p:nvPr/>
        </p:nvGrpSpPr>
        <p:grpSpPr>
          <a:xfrm>
            <a:off x="7218607" y="2512211"/>
            <a:ext cx="755010" cy="125835"/>
            <a:chOff x="3617503" y="2075654"/>
            <a:chExt cx="755010" cy="125835"/>
          </a:xfrm>
        </p:grpSpPr>
        <p:sp>
          <p:nvSpPr>
            <p:cNvPr id="945" name="직사각형 944">
              <a:extLst>
                <a:ext uri="{FF2B5EF4-FFF2-40B4-BE49-F238E27FC236}">
                  <a16:creationId xmlns:a16="http://schemas.microsoft.com/office/drawing/2014/main" id="{ECD19D6A-8F76-4EB8-90FD-C6DA72ECF4F2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6" name="직사각형 945">
              <a:extLst>
                <a:ext uri="{FF2B5EF4-FFF2-40B4-BE49-F238E27FC236}">
                  <a16:creationId xmlns:a16="http://schemas.microsoft.com/office/drawing/2014/main" id="{284EF035-7558-4EB6-894F-1C747DDD0EE2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7" name="직사각형 946">
              <a:extLst>
                <a:ext uri="{FF2B5EF4-FFF2-40B4-BE49-F238E27FC236}">
                  <a16:creationId xmlns:a16="http://schemas.microsoft.com/office/drawing/2014/main" id="{94C99978-8C83-413E-B99C-5B55B31E87C5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8" name="직사각형 947">
              <a:extLst>
                <a:ext uri="{FF2B5EF4-FFF2-40B4-BE49-F238E27FC236}">
                  <a16:creationId xmlns:a16="http://schemas.microsoft.com/office/drawing/2014/main" id="{B7B3C3DB-AD42-432A-B057-4E8E6EA86799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9" name="직사각형 948">
              <a:extLst>
                <a:ext uri="{FF2B5EF4-FFF2-40B4-BE49-F238E27FC236}">
                  <a16:creationId xmlns:a16="http://schemas.microsoft.com/office/drawing/2014/main" id="{44CB43F6-05DE-498F-BD08-AAA7711D5256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50" name="직사각형 949">
              <a:extLst>
                <a:ext uri="{FF2B5EF4-FFF2-40B4-BE49-F238E27FC236}">
                  <a16:creationId xmlns:a16="http://schemas.microsoft.com/office/drawing/2014/main" id="{0A440057-740A-41E4-B2A9-51ABEB429D4C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951" name="그룹 950">
            <a:extLst>
              <a:ext uri="{FF2B5EF4-FFF2-40B4-BE49-F238E27FC236}">
                <a16:creationId xmlns:a16="http://schemas.microsoft.com/office/drawing/2014/main" id="{B17F8386-724E-45D8-A671-3377DF6F74CB}"/>
              </a:ext>
            </a:extLst>
          </p:cNvPr>
          <p:cNvGrpSpPr/>
          <p:nvPr/>
        </p:nvGrpSpPr>
        <p:grpSpPr>
          <a:xfrm>
            <a:off x="6470047" y="2633553"/>
            <a:ext cx="755010" cy="125835"/>
            <a:chOff x="3617503" y="2075654"/>
            <a:chExt cx="755010" cy="125835"/>
          </a:xfrm>
        </p:grpSpPr>
        <p:sp>
          <p:nvSpPr>
            <p:cNvPr id="952" name="직사각형 951">
              <a:extLst>
                <a:ext uri="{FF2B5EF4-FFF2-40B4-BE49-F238E27FC236}">
                  <a16:creationId xmlns:a16="http://schemas.microsoft.com/office/drawing/2014/main" id="{823D6752-4211-467A-9707-7BCF5E8B4A1B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53" name="직사각형 952">
              <a:extLst>
                <a:ext uri="{FF2B5EF4-FFF2-40B4-BE49-F238E27FC236}">
                  <a16:creationId xmlns:a16="http://schemas.microsoft.com/office/drawing/2014/main" id="{AAA3B444-42E6-49F7-8F78-B90BE8DF13F9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54" name="직사각형 953">
              <a:extLst>
                <a:ext uri="{FF2B5EF4-FFF2-40B4-BE49-F238E27FC236}">
                  <a16:creationId xmlns:a16="http://schemas.microsoft.com/office/drawing/2014/main" id="{4AAC5026-FC6A-49A0-991A-EF265244C053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55" name="직사각형 954">
              <a:extLst>
                <a:ext uri="{FF2B5EF4-FFF2-40B4-BE49-F238E27FC236}">
                  <a16:creationId xmlns:a16="http://schemas.microsoft.com/office/drawing/2014/main" id="{521A5DB8-84B0-4DBE-9A85-1A11DFDCA8ED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56" name="직사각형 955">
              <a:extLst>
                <a:ext uri="{FF2B5EF4-FFF2-40B4-BE49-F238E27FC236}">
                  <a16:creationId xmlns:a16="http://schemas.microsoft.com/office/drawing/2014/main" id="{F62529C1-D00F-4248-99F3-051DBCA40F05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57" name="직사각형 956">
              <a:extLst>
                <a:ext uri="{FF2B5EF4-FFF2-40B4-BE49-F238E27FC236}">
                  <a16:creationId xmlns:a16="http://schemas.microsoft.com/office/drawing/2014/main" id="{C6DE864B-DB50-4FD6-B8DA-4F74061E0A8E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958" name="그룹 957">
            <a:extLst>
              <a:ext uri="{FF2B5EF4-FFF2-40B4-BE49-F238E27FC236}">
                <a16:creationId xmlns:a16="http://schemas.microsoft.com/office/drawing/2014/main" id="{DDA5EEB6-D07D-493C-9BEC-BF005E19927A}"/>
              </a:ext>
            </a:extLst>
          </p:cNvPr>
          <p:cNvGrpSpPr/>
          <p:nvPr/>
        </p:nvGrpSpPr>
        <p:grpSpPr>
          <a:xfrm>
            <a:off x="7218607" y="2633553"/>
            <a:ext cx="755010" cy="125835"/>
            <a:chOff x="3617503" y="2075654"/>
            <a:chExt cx="755010" cy="125835"/>
          </a:xfrm>
        </p:grpSpPr>
        <p:sp>
          <p:nvSpPr>
            <p:cNvPr id="959" name="직사각형 958">
              <a:extLst>
                <a:ext uri="{FF2B5EF4-FFF2-40B4-BE49-F238E27FC236}">
                  <a16:creationId xmlns:a16="http://schemas.microsoft.com/office/drawing/2014/main" id="{8D476AF0-D02C-4D10-ADD0-1C21E2C0E5D5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0" name="직사각형 959">
              <a:extLst>
                <a:ext uri="{FF2B5EF4-FFF2-40B4-BE49-F238E27FC236}">
                  <a16:creationId xmlns:a16="http://schemas.microsoft.com/office/drawing/2014/main" id="{A0C8D794-DC08-4670-8B10-197005FC5EE4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1" name="직사각형 960">
              <a:extLst>
                <a:ext uri="{FF2B5EF4-FFF2-40B4-BE49-F238E27FC236}">
                  <a16:creationId xmlns:a16="http://schemas.microsoft.com/office/drawing/2014/main" id="{55ED9E03-CA66-4F63-9F83-9F2484529C24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2" name="직사각형 961">
              <a:extLst>
                <a:ext uri="{FF2B5EF4-FFF2-40B4-BE49-F238E27FC236}">
                  <a16:creationId xmlns:a16="http://schemas.microsoft.com/office/drawing/2014/main" id="{2AA18744-7DAF-4534-89AC-D7BAB3B60B76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3" name="직사각형 962">
              <a:extLst>
                <a:ext uri="{FF2B5EF4-FFF2-40B4-BE49-F238E27FC236}">
                  <a16:creationId xmlns:a16="http://schemas.microsoft.com/office/drawing/2014/main" id="{9FFCFE6E-CD53-4E9B-B705-41E58ADB0425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4" name="직사각형 963">
              <a:extLst>
                <a:ext uri="{FF2B5EF4-FFF2-40B4-BE49-F238E27FC236}">
                  <a16:creationId xmlns:a16="http://schemas.microsoft.com/office/drawing/2014/main" id="{9FE4A3A6-7221-445D-B0EB-9B0C032DD029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965" name="그룹 964">
            <a:extLst>
              <a:ext uri="{FF2B5EF4-FFF2-40B4-BE49-F238E27FC236}">
                <a16:creationId xmlns:a16="http://schemas.microsoft.com/office/drawing/2014/main" id="{E836EF91-93F6-444C-8E0C-8D8E03FE08A8}"/>
              </a:ext>
            </a:extLst>
          </p:cNvPr>
          <p:cNvGrpSpPr/>
          <p:nvPr/>
        </p:nvGrpSpPr>
        <p:grpSpPr>
          <a:xfrm>
            <a:off x="6470047" y="2763284"/>
            <a:ext cx="755010" cy="125835"/>
            <a:chOff x="3617503" y="2075654"/>
            <a:chExt cx="755010" cy="125835"/>
          </a:xfrm>
        </p:grpSpPr>
        <p:sp>
          <p:nvSpPr>
            <p:cNvPr id="966" name="직사각형 965">
              <a:extLst>
                <a:ext uri="{FF2B5EF4-FFF2-40B4-BE49-F238E27FC236}">
                  <a16:creationId xmlns:a16="http://schemas.microsoft.com/office/drawing/2014/main" id="{530696F1-B7D8-499F-8086-FF59FFC55961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7" name="직사각형 966">
              <a:extLst>
                <a:ext uri="{FF2B5EF4-FFF2-40B4-BE49-F238E27FC236}">
                  <a16:creationId xmlns:a16="http://schemas.microsoft.com/office/drawing/2014/main" id="{E2505FE5-7A14-41C6-A4D9-DEA76915CD97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8" name="직사각형 967">
              <a:extLst>
                <a:ext uri="{FF2B5EF4-FFF2-40B4-BE49-F238E27FC236}">
                  <a16:creationId xmlns:a16="http://schemas.microsoft.com/office/drawing/2014/main" id="{EBE73DF9-9C70-4964-8548-AC8CF768A98B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9" name="직사각형 968">
              <a:extLst>
                <a:ext uri="{FF2B5EF4-FFF2-40B4-BE49-F238E27FC236}">
                  <a16:creationId xmlns:a16="http://schemas.microsoft.com/office/drawing/2014/main" id="{9D8F549A-A02F-40EC-8917-F61C77E4BC94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70" name="직사각형 969">
              <a:extLst>
                <a:ext uri="{FF2B5EF4-FFF2-40B4-BE49-F238E27FC236}">
                  <a16:creationId xmlns:a16="http://schemas.microsoft.com/office/drawing/2014/main" id="{15BA613E-0A23-4026-8147-7EE3E2F0E814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71" name="직사각형 970">
              <a:extLst>
                <a:ext uri="{FF2B5EF4-FFF2-40B4-BE49-F238E27FC236}">
                  <a16:creationId xmlns:a16="http://schemas.microsoft.com/office/drawing/2014/main" id="{5ECCA88A-4FF3-4311-A99D-84AEAD51AEE2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972" name="그룹 971">
            <a:extLst>
              <a:ext uri="{FF2B5EF4-FFF2-40B4-BE49-F238E27FC236}">
                <a16:creationId xmlns:a16="http://schemas.microsoft.com/office/drawing/2014/main" id="{7C05A8EC-1197-4991-9C5D-C5A82C25012E}"/>
              </a:ext>
            </a:extLst>
          </p:cNvPr>
          <p:cNvGrpSpPr/>
          <p:nvPr/>
        </p:nvGrpSpPr>
        <p:grpSpPr>
          <a:xfrm>
            <a:off x="7218607" y="2763284"/>
            <a:ext cx="755010" cy="125835"/>
            <a:chOff x="3617503" y="2075654"/>
            <a:chExt cx="755010" cy="125835"/>
          </a:xfrm>
        </p:grpSpPr>
        <p:sp>
          <p:nvSpPr>
            <p:cNvPr id="973" name="직사각형 972">
              <a:extLst>
                <a:ext uri="{FF2B5EF4-FFF2-40B4-BE49-F238E27FC236}">
                  <a16:creationId xmlns:a16="http://schemas.microsoft.com/office/drawing/2014/main" id="{37F7B53D-5098-4B12-8797-81274045513D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74" name="직사각형 973">
              <a:extLst>
                <a:ext uri="{FF2B5EF4-FFF2-40B4-BE49-F238E27FC236}">
                  <a16:creationId xmlns:a16="http://schemas.microsoft.com/office/drawing/2014/main" id="{CF023D51-2159-49A9-8413-AD292D4F7535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75" name="직사각형 974">
              <a:extLst>
                <a:ext uri="{FF2B5EF4-FFF2-40B4-BE49-F238E27FC236}">
                  <a16:creationId xmlns:a16="http://schemas.microsoft.com/office/drawing/2014/main" id="{997E0623-85B2-4CDB-A953-F726B26F1141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76" name="직사각형 975">
              <a:extLst>
                <a:ext uri="{FF2B5EF4-FFF2-40B4-BE49-F238E27FC236}">
                  <a16:creationId xmlns:a16="http://schemas.microsoft.com/office/drawing/2014/main" id="{605D38D9-E844-4F60-A59E-BD6CC29F4C22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77" name="직사각형 976">
              <a:extLst>
                <a:ext uri="{FF2B5EF4-FFF2-40B4-BE49-F238E27FC236}">
                  <a16:creationId xmlns:a16="http://schemas.microsoft.com/office/drawing/2014/main" id="{16CB2C07-46D1-4FEC-9388-62E543F6B77F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78" name="직사각형 977">
              <a:extLst>
                <a:ext uri="{FF2B5EF4-FFF2-40B4-BE49-F238E27FC236}">
                  <a16:creationId xmlns:a16="http://schemas.microsoft.com/office/drawing/2014/main" id="{99388E67-1D87-402A-A79E-4D66511A1D3C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979" name="직선 화살표 연결선 978">
            <a:extLst>
              <a:ext uri="{FF2B5EF4-FFF2-40B4-BE49-F238E27FC236}">
                <a16:creationId xmlns:a16="http://schemas.microsoft.com/office/drawing/2014/main" id="{A0B66092-7604-4FDD-A19F-1C4301CA3452}"/>
              </a:ext>
            </a:extLst>
          </p:cNvPr>
          <p:cNvCxnSpPr>
            <a:cxnSpLocks/>
            <a:stCxn id="197" idx="3"/>
            <a:endCxn id="896" idx="1"/>
          </p:cNvCxnSpPr>
          <p:nvPr/>
        </p:nvCxnSpPr>
        <p:spPr>
          <a:xfrm flipV="1">
            <a:off x="6139673" y="2194325"/>
            <a:ext cx="330374" cy="10609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80" name="그룹 979">
            <a:extLst>
              <a:ext uri="{FF2B5EF4-FFF2-40B4-BE49-F238E27FC236}">
                <a16:creationId xmlns:a16="http://schemas.microsoft.com/office/drawing/2014/main" id="{208D700F-2CF3-489B-89F6-EFFF093EA75F}"/>
              </a:ext>
            </a:extLst>
          </p:cNvPr>
          <p:cNvGrpSpPr/>
          <p:nvPr/>
        </p:nvGrpSpPr>
        <p:grpSpPr>
          <a:xfrm>
            <a:off x="6465354" y="3105273"/>
            <a:ext cx="1761690" cy="125835"/>
            <a:chOff x="3565321" y="1124125"/>
            <a:chExt cx="1761690" cy="125835"/>
          </a:xfrm>
        </p:grpSpPr>
        <p:sp>
          <p:nvSpPr>
            <p:cNvPr id="981" name="직사각형 980">
              <a:extLst>
                <a:ext uri="{FF2B5EF4-FFF2-40B4-BE49-F238E27FC236}">
                  <a16:creationId xmlns:a16="http://schemas.microsoft.com/office/drawing/2014/main" id="{FEBB74D3-D6A2-4297-AF3F-7AA0C62BC86D}"/>
                </a:ext>
              </a:extLst>
            </p:cNvPr>
            <p:cNvSpPr/>
            <p:nvPr/>
          </p:nvSpPr>
          <p:spPr>
            <a:xfrm>
              <a:off x="3565321" y="11241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82" name="직사각형 981">
              <a:extLst>
                <a:ext uri="{FF2B5EF4-FFF2-40B4-BE49-F238E27FC236}">
                  <a16:creationId xmlns:a16="http://schemas.microsoft.com/office/drawing/2014/main" id="{9E9D7E6C-33D8-4AEC-BB8D-7ADD7AEB17F8}"/>
                </a:ext>
              </a:extLst>
            </p:cNvPr>
            <p:cNvSpPr/>
            <p:nvPr/>
          </p:nvSpPr>
          <p:spPr>
            <a:xfrm>
              <a:off x="3691156" y="11241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83" name="직사각형 982">
              <a:extLst>
                <a:ext uri="{FF2B5EF4-FFF2-40B4-BE49-F238E27FC236}">
                  <a16:creationId xmlns:a16="http://schemas.microsoft.com/office/drawing/2014/main" id="{09365BE2-C0B2-4929-BDC7-45BB060CE108}"/>
                </a:ext>
              </a:extLst>
            </p:cNvPr>
            <p:cNvSpPr/>
            <p:nvPr/>
          </p:nvSpPr>
          <p:spPr>
            <a:xfrm>
              <a:off x="3816991" y="11241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84" name="직사각형 983">
              <a:extLst>
                <a:ext uri="{FF2B5EF4-FFF2-40B4-BE49-F238E27FC236}">
                  <a16:creationId xmlns:a16="http://schemas.microsoft.com/office/drawing/2014/main" id="{DCDBD04E-76F0-478F-9BC7-60A4E8A97B3A}"/>
                </a:ext>
              </a:extLst>
            </p:cNvPr>
            <p:cNvSpPr/>
            <p:nvPr/>
          </p:nvSpPr>
          <p:spPr>
            <a:xfrm>
              <a:off x="3942826" y="11241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85" name="직사각형 984">
              <a:extLst>
                <a:ext uri="{FF2B5EF4-FFF2-40B4-BE49-F238E27FC236}">
                  <a16:creationId xmlns:a16="http://schemas.microsoft.com/office/drawing/2014/main" id="{36AE89E9-B44B-4285-AB7E-C1F62F406E72}"/>
                </a:ext>
              </a:extLst>
            </p:cNvPr>
            <p:cNvSpPr/>
            <p:nvPr/>
          </p:nvSpPr>
          <p:spPr>
            <a:xfrm>
              <a:off x="4068661" y="11241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86" name="직사각형 985">
              <a:extLst>
                <a:ext uri="{FF2B5EF4-FFF2-40B4-BE49-F238E27FC236}">
                  <a16:creationId xmlns:a16="http://schemas.microsoft.com/office/drawing/2014/main" id="{4D04F6BE-8DF5-4AF4-A0F6-175A3174AB4F}"/>
                </a:ext>
              </a:extLst>
            </p:cNvPr>
            <p:cNvSpPr/>
            <p:nvPr/>
          </p:nvSpPr>
          <p:spPr>
            <a:xfrm>
              <a:off x="4194496" y="11241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87" name="직사각형 986">
              <a:extLst>
                <a:ext uri="{FF2B5EF4-FFF2-40B4-BE49-F238E27FC236}">
                  <a16:creationId xmlns:a16="http://schemas.microsoft.com/office/drawing/2014/main" id="{2D842711-6354-4914-B890-DB23758F6FC0}"/>
                </a:ext>
              </a:extLst>
            </p:cNvPr>
            <p:cNvSpPr/>
            <p:nvPr/>
          </p:nvSpPr>
          <p:spPr>
            <a:xfrm>
              <a:off x="4320331" y="11241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88" name="직사각형 987">
              <a:extLst>
                <a:ext uri="{FF2B5EF4-FFF2-40B4-BE49-F238E27FC236}">
                  <a16:creationId xmlns:a16="http://schemas.microsoft.com/office/drawing/2014/main" id="{1822B0C1-A22A-4DCA-912B-3F030151AD2C}"/>
                </a:ext>
              </a:extLst>
            </p:cNvPr>
            <p:cNvSpPr/>
            <p:nvPr/>
          </p:nvSpPr>
          <p:spPr>
            <a:xfrm>
              <a:off x="4446166" y="11241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89" name="직사각형 988">
              <a:extLst>
                <a:ext uri="{FF2B5EF4-FFF2-40B4-BE49-F238E27FC236}">
                  <a16:creationId xmlns:a16="http://schemas.microsoft.com/office/drawing/2014/main" id="{72E26367-8F0D-4005-9D8D-FB59EE0F4EDD}"/>
                </a:ext>
              </a:extLst>
            </p:cNvPr>
            <p:cNvSpPr/>
            <p:nvPr/>
          </p:nvSpPr>
          <p:spPr>
            <a:xfrm>
              <a:off x="4572001" y="11241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90" name="직사각형 989">
              <a:extLst>
                <a:ext uri="{FF2B5EF4-FFF2-40B4-BE49-F238E27FC236}">
                  <a16:creationId xmlns:a16="http://schemas.microsoft.com/office/drawing/2014/main" id="{37EAD9FE-C79D-4064-A7A5-EACC2D9C57D6}"/>
                </a:ext>
              </a:extLst>
            </p:cNvPr>
            <p:cNvSpPr/>
            <p:nvPr/>
          </p:nvSpPr>
          <p:spPr>
            <a:xfrm>
              <a:off x="4697836" y="11241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91" name="직사각형 990">
              <a:extLst>
                <a:ext uri="{FF2B5EF4-FFF2-40B4-BE49-F238E27FC236}">
                  <a16:creationId xmlns:a16="http://schemas.microsoft.com/office/drawing/2014/main" id="{AE111804-753F-4856-9DF6-FCC3BE7AD399}"/>
                </a:ext>
              </a:extLst>
            </p:cNvPr>
            <p:cNvSpPr/>
            <p:nvPr/>
          </p:nvSpPr>
          <p:spPr>
            <a:xfrm>
              <a:off x="4823671" y="11241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92" name="직사각형 991">
              <a:extLst>
                <a:ext uri="{FF2B5EF4-FFF2-40B4-BE49-F238E27FC236}">
                  <a16:creationId xmlns:a16="http://schemas.microsoft.com/office/drawing/2014/main" id="{E2C1C8E9-06E1-416E-A960-658B5A8B7755}"/>
                </a:ext>
              </a:extLst>
            </p:cNvPr>
            <p:cNvSpPr/>
            <p:nvPr/>
          </p:nvSpPr>
          <p:spPr>
            <a:xfrm>
              <a:off x="4949506" y="11241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93" name="직사각형 992">
              <a:extLst>
                <a:ext uri="{FF2B5EF4-FFF2-40B4-BE49-F238E27FC236}">
                  <a16:creationId xmlns:a16="http://schemas.microsoft.com/office/drawing/2014/main" id="{CEA1C35D-0D0E-4BA0-9DC1-60A3EB198E2A}"/>
                </a:ext>
              </a:extLst>
            </p:cNvPr>
            <p:cNvSpPr/>
            <p:nvPr/>
          </p:nvSpPr>
          <p:spPr>
            <a:xfrm>
              <a:off x="5075341" y="11241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94" name="직사각형 993">
              <a:extLst>
                <a:ext uri="{FF2B5EF4-FFF2-40B4-BE49-F238E27FC236}">
                  <a16:creationId xmlns:a16="http://schemas.microsoft.com/office/drawing/2014/main" id="{6F5610D0-E3CC-4867-BEE8-56D8B06FF0FA}"/>
                </a:ext>
              </a:extLst>
            </p:cNvPr>
            <p:cNvSpPr/>
            <p:nvPr/>
          </p:nvSpPr>
          <p:spPr>
            <a:xfrm>
              <a:off x="5201176" y="11241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995" name="그룹 994">
            <a:extLst>
              <a:ext uri="{FF2B5EF4-FFF2-40B4-BE49-F238E27FC236}">
                <a16:creationId xmlns:a16="http://schemas.microsoft.com/office/drawing/2014/main" id="{46267BBB-E436-4C3D-8BF3-A416DEA52B6D}"/>
              </a:ext>
            </a:extLst>
          </p:cNvPr>
          <p:cNvGrpSpPr/>
          <p:nvPr/>
        </p:nvGrpSpPr>
        <p:grpSpPr>
          <a:xfrm>
            <a:off x="6470948" y="3232795"/>
            <a:ext cx="1761690" cy="125835"/>
            <a:chOff x="3717721" y="1276525"/>
            <a:chExt cx="1761690" cy="125835"/>
          </a:xfrm>
        </p:grpSpPr>
        <p:sp>
          <p:nvSpPr>
            <p:cNvPr id="996" name="직사각형 995">
              <a:extLst>
                <a:ext uri="{FF2B5EF4-FFF2-40B4-BE49-F238E27FC236}">
                  <a16:creationId xmlns:a16="http://schemas.microsoft.com/office/drawing/2014/main" id="{8E1FDF8D-28B0-4129-A66C-B766AF719E89}"/>
                </a:ext>
              </a:extLst>
            </p:cNvPr>
            <p:cNvSpPr/>
            <p:nvPr/>
          </p:nvSpPr>
          <p:spPr>
            <a:xfrm>
              <a:off x="371772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97" name="직사각형 996">
              <a:extLst>
                <a:ext uri="{FF2B5EF4-FFF2-40B4-BE49-F238E27FC236}">
                  <a16:creationId xmlns:a16="http://schemas.microsoft.com/office/drawing/2014/main" id="{F8B55D13-B791-4386-B7A7-844FEF40AC82}"/>
                </a:ext>
              </a:extLst>
            </p:cNvPr>
            <p:cNvSpPr/>
            <p:nvPr/>
          </p:nvSpPr>
          <p:spPr>
            <a:xfrm>
              <a:off x="384355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98" name="직사각형 997">
              <a:extLst>
                <a:ext uri="{FF2B5EF4-FFF2-40B4-BE49-F238E27FC236}">
                  <a16:creationId xmlns:a16="http://schemas.microsoft.com/office/drawing/2014/main" id="{2316794D-DA8C-4687-8BAD-E312A9E85C97}"/>
                </a:ext>
              </a:extLst>
            </p:cNvPr>
            <p:cNvSpPr/>
            <p:nvPr/>
          </p:nvSpPr>
          <p:spPr>
            <a:xfrm>
              <a:off x="396939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99" name="직사각형 998">
              <a:extLst>
                <a:ext uri="{FF2B5EF4-FFF2-40B4-BE49-F238E27FC236}">
                  <a16:creationId xmlns:a16="http://schemas.microsoft.com/office/drawing/2014/main" id="{08FCC1CE-4630-425E-BC6B-F85C86153642}"/>
                </a:ext>
              </a:extLst>
            </p:cNvPr>
            <p:cNvSpPr/>
            <p:nvPr/>
          </p:nvSpPr>
          <p:spPr>
            <a:xfrm>
              <a:off x="409522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0" name="직사각형 999">
              <a:extLst>
                <a:ext uri="{FF2B5EF4-FFF2-40B4-BE49-F238E27FC236}">
                  <a16:creationId xmlns:a16="http://schemas.microsoft.com/office/drawing/2014/main" id="{4EE9440B-26C1-4428-A726-B361A1586D5B}"/>
                </a:ext>
              </a:extLst>
            </p:cNvPr>
            <p:cNvSpPr/>
            <p:nvPr/>
          </p:nvSpPr>
          <p:spPr>
            <a:xfrm>
              <a:off x="422106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1" name="직사각형 1000">
              <a:extLst>
                <a:ext uri="{FF2B5EF4-FFF2-40B4-BE49-F238E27FC236}">
                  <a16:creationId xmlns:a16="http://schemas.microsoft.com/office/drawing/2014/main" id="{FFFE05C2-08AE-4C79-A155-3B63FDA7B116}"/>
                </a:ext>
              </a:extLst>
            </p:cNvPr>
            <p:cNvSpPr/>
            <p:nvPr/>
          </p:nvSpPr>
          <p:spPr>
            <a:xfrm>
              <a:off x="434689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2" name="직사각형 1001">
              <a:extLst>
                <a:ext uri="{FF2B5EF4-FFF2-40B4-BE49-F238E27FC236}">
                  <a16:creationId xmlns:a16="http://schemas.microsoft.com/office/drawing/2014/main" id="{A118E373-66CD-42D5-A5D0-27ED18E59080}"/>
                </a:ext>
              </a:extLst>
            </p:cNvPr>
            <p:cNvSpPr/>
            <p:nvPr/>
          </p:nvSpPr>
          <p:spPr>
            <a:xfrm>
              <a:off x="447273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3" name="직사각형 1002">
              <a:extLst>
                <a:ext uri="{FF2B5EF4-FFF2-40B4-BE49-F238E27FC236}">
                  <a16:creationId xmlns:a16="http://schemas.microsoft.com/office/drawing/2014/main" id="{F0D5A345-65F7-4D19-8C7C-36CB6ECCE35B}"/>
                </a:ext>
              </a:extLst>
            </p:cNvPr>
            <p:cNvSpPr/>
            <p:nvPr/>
          </p:nvSpPr>
          <p:spPr>
            <a:xfrm>
              <a:off x="459856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4" name="직사각형 1003">
              <a:extLst>
                <a:ext uri="{FF2B5EF4-FFF2-40B4-BE49-F238E27FC236}">
                  <a16:creationId xmlns:a16="http://schemas.microsoft.com/office/drawing/2014/main" id="{403DC64C-CD17-4F58-8613-A9771CEE0BD8}"/>
                </a:ext>
              </a:extLst>
            </p:cNvPr>
            <p:cNvSpPr/>
            <p:nvPr/>
          </p:nvSpPr>
          <p:spPr>
            <a:xfrm>
              <a:off x="472440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5" name="직사각형 1004">
              <a:extLst>
                <a:ext uri="{FF2B5EF4-FFF2-40B4-BE49-F238E27FC236}">
                  <a16:creationId xmlns:a16="http://schemas.microsoft.com/office/drawing/2014/main" id="{E813F227-45E3-46C7-BCA3-1A0D4722BE33}"/>
                </a:ext>
              </a:extLst>
            </p:cNvPr>
            <p:cNvSpPr/>
            <p:nvPr/>
          </p:nvSpPr>
          <p:spPr>
            <a:xfrm>
              <a:off x="485023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6" name="직사각형 1005">
              <a:extLst>
                <a:ext uri="{FF2B5EF4-FFF2-40B4-BE49-F238E27FC236}">
                  <a16:creationId xmlns:a16="http://schemas.microsoft.com/office/drawing/2014/main" id="{0F67EB99-A304-45A0-812F-B70897724354}"/>
                </a:ext>
              </a:extLst>
            </p:cNvPr>
            <p:cNvSpPr/>
            <p:nvPr/>
          </p:nvSpPr>
          <p:spPr>
            <a:xfrm>
              <a:off x="497607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7" name="직사각형 1006">
              <a:extLst>
                <a:ext uri="{FF2B5EF4-FFF2-40B4-BE49-F238E27FC236}">
                  <a16:creationId xmlns:a16="http://schemas.microsoft.com/office/drawing/2014/main" id="{E9AAE116-059B-4C16-BDAF-4824F6D653E8}"/>
                </a:ext>
              </a:extLst>
            </p:cNvPr>
            <p:cNvSpPr/>
            <p:nvPr/>
          </p:nvSpPr>
          <p:spPr>
            <a:xfrm>
              <a:off x="510190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8" name="직사각형 1007">
              <a:extLst>
                <a:ext uri="{FF2B5EF4-FFF2-40B4-BE49-F238E27FC236}">
                  <a16:creationId xmlns:a16="http://schemas.microsoft.com/office/drawing/2014/main" id="{96B352E7-2107-4249-9C25-E2B64BC3EE13}"/>
                </a:ext>
              </a:extLst>
            </p:cNvPr>
            <p:cNvSpPr/>
            <p:nvPr/>
          </p:nvSpPr>
          <p:spPr>
            <a:xfrm>
              <a:off x="522774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9" name="직사각형 1008">
              <a:extLst>
                <a:ext uri="{FF2B5EF4-FFF2-40B4-BE49-F238E27FC236}">
                  <a16:creationId xmlns:a16="http://schemas.microsoft.com/office/drawing/2014/main" id="{706C40B9-C2EE-4122-A0DD-DE76C79E9F21}"/>
                </a:ext>
              </a:extLst>
            </p:cNvPr>
            <p:cNvSpPr/>
            <p:nvPr/>
          </p:nvSpPr>
          <p:spPr>
            <a:xfrm>
              <a:off x="535357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010" name="그룹 1009">
            <a:extLst>
              <a:ext uri="{FF2B5EF4-FFF2-40B4-BE49-F238E27FC236}">
                <a16:creationId xmlns:a16="http://schemas.microsoft.com/office/drawing/2014/main" id="{421587A7-8D6B-4109-8B04-F5547239F5FC}"/>
              </a:ext>
            </a:extLst>
          </p:cNvPr>
          <p:cNvGrpSpPr/>
          <p:nvPr/>
        </p:nvGrpSpPr>
        <p:grpSpPr>
          <a:xfrm>
            <a:off x="6470948" y="3358630"/>
            <a:ext cx="1761690" cy="125835"/>
            <a:chOff x="3717721" y="1276525"/>
            <a:chExt cx="1761690" cy="125835"/>
          </a:xfrm>
        </p:grpSpPr>
        <p:sp>
          <p:nvSpPr>
            <p:cNvPr id="1011" name="직사각형 1010">
              <a:extLst>
                <a:ext uri="{FF2B5EF4-FFF2-40B4-BE49-F238E27FC236}">
                  <a16:creationId xmlns:a16="http://schemas.microsoft.com/office/drawing/2014/main" id="{35D2B0B2-919A-4CB1-A4E8-07F56034DCB5}"/>
                </a:ext>
              </a:extLst>
            </p:cNvPr>
            <p:cNvSpPr/>
            <p:nvPr/>
          </p:nvSpPr>
          <p:spPr>
            <a:xfrm>
              <a:off x="371772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2" name="직사각형 1011">
              <a:extLst>
                <a:ext uri="{FF2B5EF4-FFF2-40B4-BE49-F238E27FC236}">
                  <a16:creationId xmlns:a16="http://schemas.microsoft.com/office/drawing/2014/main" id="{C44CF634-015A-4002-9DB1-3E6DE38EA421}"/>
                </a:ext>
              </a:extLst>
            </p:cNvPr>
            <p:cNvSpPr/>
            <p:nvPr/>
          </p:nvSpPr>
          <p:spPr>
            <a:xfrm>
              <a:off x="384355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3" name="직사각형 1012">
              <a:extLst>
                <a:ext uri="{FF2B5EF4-FFF2-40B4-BE49-F238E27FC236}">
                  <a16:creationId xmlns:a16="http://schemas.microsoft.com/office/drawing/2014/main" id="{C5698A68-CC81-4D5A-9907-9EB28D71D1E9}"/>
                </a:ext>
              </a:extLst>
            </p:cNvPr>
            <p:cNvSpPr/>
            <p:nvPr/>
          </p:nvSpPr>
          <p:spPr>
            <a:xfrm>
              <a:off x="396939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4" name="직사각형 1013">
              <a:extLst>
                <a:ext uri="{FF2B5EF4-FFF2-40B4-BE49-F238E27FC236}">
                  <a16:creationId xmlns:a16="http://schemas.microsoft.com/office/drawing/2014/main" id="{BDB1D573-D14E-4D58-81F0-AAD85509CF43}"/>
                </a:ext>
              </a:extLst>
            </p:cNvPr>
            <p:cNvSpPr/>
            <p:nvPr/>
          </p:nvSpPr>
          <p:spPr>
            <a:xfrm>
              <a:off x="409522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5" name="직사각형 1014">
              <a:extLst>
                <a:ext uri="{FF2B5EF4-FFF2-40B4-BE49-F238E27FC236}">
                  <a16:creationId xmlns:a16="http://schemas.microsoft.com/office/drawing/2014/main" id="{5A2B31B8-F8EF-47C6-A6AB-1AAAA4FFE538}"/>
                </a:ext>
              </a:extLst>
            </p:cNvPr>
            <p:cNvSpPr/>
            <p:nvPr/>
          </p:nvSpPr>
          <p:spPr>
            <a:xfrm>
              <a:off x="422106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6" name="직사각형 1015">
              <a:extLst>
                <a:ext uri="{FF2B5EF4-FFF2-40B4-BE49-F238E27FC236}">
                  <a16:creationId xmlns:a16="http://schemas.microsoft.com/office/drawing/2014/main" id="{1105EBFC-A900-4C47-8EE9-69841DBA5FB6}"/>
                </a:ext>
              </a:extLst>
            </p:cNvPr>
            <p:cNvSpPr/>
            <p:nvPr/>
          </p:nvSpPr>
          <p:spPr>
            <a:xfrm>
              <a:off x="434689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7" name="직사각형 1016">
              <a:extLst>
                <a:ext uri="{FF2B5EF4-FFF2-40B4-BE49-F238E27FC236}">
                  <a16:creationId xmlns:a16="http://schemas.microsoft.com/office/drawing/2014/main" id="{D0F034C6-CCCF-4709-B880-AD853E93694E}"/>
                </a:ext>
              </a:extLst>
            </p:cNvPr>
            <p:cNvSpPr/>
            <p:nvPr/>
          </p:nvSpPr>
          <p:spPr>
            <a:xfrm>
              <a:off x="447273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8" name="직사각형 1017">
              <a:extLst>
                <a:ext uri="{FF2B5EF4-FFF2-40B4-BE49-F238E27FC236}">
                  <a16:creationId xmlns:a16="http://schemas.microsoft.com/office/drawing/2014/main" id="{6CBE0CBC-C3F3-4F02-BFA3-2D5E0CD33185}"/>
                </a:ext>
              </a:extLst>
            </p:cNvPr>
            <p:cNvSpPr/>
            <p:nvPr/>
          </p:nvSpPr>
          <p:spPr>
            <a:xfrm>
              <a:off x="459856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9" name="직사각형 1018">
              <a:extLst>
                <a:ext uri="{FF2B5EF4-FFF2-40B4-BE49-F238E27FC236}">
                  <a16:creationId xmlns:a16="http://schemas.microsoft.com/office/drawing/2014/main" id="{918A4D29-8253-4B57-98E2-9BCC6D966B83}"/>
                </a:ext>
              </a:extLst>
            </p:cNvPr>
            <p:cNvSpPr/>
            <p:nvPr/>
          </p:nvSpPr>
          <p:spPr>
            <a:xfrm>
              <a:off x="472440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20" name="직사각형 1019">
              <a:extLst>
                <a:ext uri="{FF2B5EF4-FFF2-40B4-BE49-F238E27FC236}">
                  <a16:creationId xmlns:a16="http://schemas.microsoft.com/office/drawing/2014/main" id="{5121A2F4-8803-4DDE-8E1C-BBC6FF9B8D97}"/>
                </a:ext>
              </a:extLst>
            </p:cNvPr>
            <p:cNvSpPr/>
            <p:nvPr/>
          </p:nvSpPr>
          <p:spPr>
            <a:xfrm>
              <a:off x="485023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21" name="직사각형 1020">
              <a:extLst>
                <a:ext uri="{FF2B5EF4-FFF2-40B4-BE49-F238E27FC236}">
                  <a16:creationId xmlns:a16="http://schemas.microsoft.com/office/drawing/2014/main" id="{02DFD7E3-DF27-474B-A6EB-CC425A1C40C0}"/>
                </a:ext>
              </a:extLst>
            </p:cNvPr>
            <p:cNvSpPr/>
            <p:nvPr/>
          </p:nvSpPr>
          <p:spPr>
            <a:xfrm>
              <a:off x="497607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22" name="직사각형 1021">
              <a:extLst>
                <a:ext uri="{FF2B5EF4-FFF2-40B4-BE49-F238E27FC236}">
                  <a16:creationId xmlns:a16="http://schemas.microsoft.com/office/drawing/2014/main" id="{B44F1B8E-C94F-465F-81B0-DDEAACA557F7}"/>
                </a:ext>
              </a:extLst>
            </p:cNvPr>
            <p:cNvSpPr/>
            <p:nvPr/>
          </p:nvSpPr>
          <p:spPr>
            <a:xfrm>
              <a:off x="510190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23" name="직사각형 1022">
              <a:extLst>
                <a:ext uri="{FF2B5EF4-FFF2-40B4-BE49-F238E27FC236}">
                  <a16:creationId xmlns:a16="http://schemas.microsoft.com/office/drawing/2014/main" id="{D5780C77-DED7-4F94-9573-E105C4F4A2B5}"/>
                </a:ext>
              </a:extLst>
            </p:cNvPr>
            <p:cNvSpPr/>
            <p:nvPr/>
          </p:nvSpPr>
          <p:spPr>
            <a:xfrm>
              <a:off x="522774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24" name="직사각형 1023">
              <a:extLst>
                <a:ext uri="{FF2B5EF4-FFF2-40B4-BE49-F238E27FC236}">
                  <a16:creationId xmlns:a16="http://schemas.microsoft.com/office/drawing/2014/main" id="{3DC9897E-E075-4C86-9572-1FAD09F5C67C}"/>
                </a:ext>
              </a:extLst>
            </p:cNvPr>
            <p:cNvSpPr/>
            <p:nvPr/>
          </p:nvSpPr>
          <p:spPr>
            <a:xfrm>
              <a:off x="535357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025" name="그룹 1024">
            <a:extLst>
              <a:ext uri="{FF2B5EF4-FFF2-40B4-BE49-F238E27FC236}">
                <a16:creationId xmlns:a16="http://schemas.microsoft.com/office/drawing/2014/main" id="{88D7D9C8-6CA0-4835-8B1A-45D8BAA53FB1}"/>
              </a:ext>
            </a:extLst>
          </p:cNvPr>
          <p:cNvGrpSpPr/>
          <p:nvPr/>
        </p:nvGrpSpPr>
        <p:grpSpPr>
          <a:xfrm>
            <a:off x="6470948" y="3484465"/>
            <a:ext cx="1761690" cy="125835"/>
            <a:chOff x="3717721" y="1276525"/>
            <a:chExt cx="1761690" cy="125835"/>
          </a:xfrm>
        </p:grpSpPr>
        <p:sp>
          <p:nvSpPr>
            <p:cNvPr id="1026" name="직사각형 1025">
              <a:extLst>
                <a:ext uri="{FF2B5EF4-FFF2-40B4-BE49-F238E27FC236}">
                  <a16:creationId xmlns:a16="http://schemas.microsoft.com/office/drawing/2014/main" id="{FA021F8B-2BDA-4CBC-9BFD-B275D78BD0E7}"/>
                </a:ext>
              </a:extLst>
            </p:cNvPr>
            <p:cNvSpPr/>
            <p:nvPr/>
          </p:nvSpPr>
          <p:spPr>
            <a:xfrm>
              <a:off x="371772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27" name="직사각형 1026">
              <a:extLst>
                <a:ext uri="{FF2B5EF4-FFF2-40B4-BE49-F238E27FC236}">
                  <a16:creationId xmlns:a16="http://schemas.microsoft.com/office/drawing/2014/main" id="{D3C78FC6-94A2-4EE9-92AD-09FF3F6B13D9}"/>
                </a:ext>
              </a:extLst>
            </p:cNvPr>
            <p:cNvSpPr/>
            <p:nvPr/>
          </p:nvSpPr>
          <p:spPr>
            <a:xfrm>
              <a:off x="384355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28" name="직사각형 1027">
              <a:extLst>
                <a:ext uri="{FF2B5EF4-FFF2-40B4-BE49-F238E27FC236}">
                  <a16:creationId xmlns:a16="http://schemas.microsoft.com/office/drawing/2014/main" id="{DF7D4C04-FBEF-4EE4-BD9B-36206CE3E33E}"/>
                </a:ext>
              </a:extLst>
            </p:cNvPr>
            <p:cNvSpPr/>
            <p:nvPr/>
          </p:nvSpPr>
          <p:spPr>
            <a:xfrm>
              <a:off x="396939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29" name="직사각형 1028">
              <a:extLst>
                <a:ext uri="{FF2B5EF4-FFF2-40B4-BE49-F238E27FC236}">
                  <a16:creationId xmlns:a16="http://schemas.microsoft.com/office/drawing/2014/main" id="{185508CD-FD09-4A3F-BAC6-7C5077B46497}"/>
                </a:ext>
              </a:extLst>
            </p:cNvPr>
            <p:cNvSpPr/>
            <p:nvPr/>
          </p:nvSpPr>
          <p:spPr>
            <a:xfrm>
              <a:off x="409522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0" name="직사각형 1029">
              <a:extLst>
                <a:ext uri="{FF2B5EF4-FFF2-40B4-BE49-F238E27FC236}">
                  <a16:creationId xmlns:a16="http://schemas.microsoft.com/office/drawing/2014/main" id="{89FA0E16-CC74-4AFD-9C28-60FE3533BCB5}"/>
                </a:ext>
              </a:extLst>
            </p:cNvPr>
            <p:cNvSpPr/>
            <p:nvPr/>
          </p:nvSpPr>
          <p:spPr>
            <a:xfrm>
              <a:off x="422106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1" name="직사각형 1030">
              <a:extLst>
                <a:ext uri="{FF2B5EF4-FFF2-40B4-BE49-F238E27FC236}">
                  <a16:creationId xmlns:a16="http://schemas.microsoft.com/office/drawing/2014/main" id="{AD140B03-C393-4F87-91DE-0BC34AB167B8}"/>
                </a:ext>
              </a:extLst>
            </p:cNvPr>
            <p:cNvSpPr/>
            <p:nvPr/>
          </p:nvSpPr>
          <p:spPr>
            <a:xfrm>
              <a:off x="434689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2" name="직사각형 1031">
              <a:extLst>
                <a:ext uri="{FF2B5EF4-FFF2-40B4-BE49-F238E27FC236}">
                  <a16:creationId xmlns:a16="http://schemas.microsoft.com/office/drawing/2014/main" id="{D0B23AE8-DC5A-4E2E-A62D-A9B000A96933}"/>
                </a:ext>
              </a:extLst>
            </p:cNvPr>
            <p:cNvSpPr/>
            <p:nvPr/>
          </p:nvSpPr>
          <p:spPr>
            <a:xfrm>
              <a:off x="447273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3" name="직사각형 1032">
              <a:extLst>
                <a:ext uri="{FF2B5EF4-FFF2-40B4-BE49-F238E27FC236}">
                  <a16:creationId xmlns:a16="http://schemas.microsoft.com/office/drawing/2014/main" id="{3F221559-1A3C-469A-A05E-7338CF2FBAEC}"/>
                </a:ext>
              </a:extLst>
            </p:cNvPr>
            <p:cNvSpPr/>
            <p:nvPr/>
          </p:nvSpPr>
          <p:spPr>
            <a:xfrm>
              <a:off x="459856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4" name="직사각형 1033">
              <a:extLst>
                <a:ext uri="{FF2B5EF4-FFF2-40B4-BE49-F238E27FC236}">
                  <a16:creationId xmlns:a16="http://schemas.microsoft.com/office/drawing/2014/main" id="{A6ED9A79-C771-407B-BDB3-873B0267CD05}"/>
                </a:ext>
              </a:extLst>
            </p:cNvPr>
            <p:cNvSpPr/>
            <p:nvPr/>
          </p:nvSpPr>
          <p:spPr>
            <a:xfrm>
              <a:off x="472440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5" name="직사각형 1034">
              <a:extLst>
                <a:ext uri="{FF2B5EF4-FFF2-40B4-BE49-F238E27FC236}">
                  <a16:creationId xmlns:a16="http://schemas.microsoft.com/office/drawing/2014/main" id="{E8765A77-2376-46D5-AB55-7F09D2BA7819}"/>
                </a:ext>
              </a:extLst>
            </p:cNvPr>
            <p:cNvSpPr/>
            <p:nvPr/>
          </p:nvSpPr>
          <p:spPr>
            <a:xfrm>
              <a:off x="485023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6" name="직사각형 1035">
              <a:extLst>
                <a:ext uri="{FF2B5EF4-FFF2-40B4-BE49-F238E27FC236}">
                  <a16:creationId xmlns:a16="http://schemas.microsoft.com/office/drawing/2014/main" id="{59531221-9CC8-4039-9D5D-B6C69FF30AEC}"/>
                </a:ext>
              </a:extLst>
            </p:cNvPr>
            <p:cNvSpPr/>
            <p:nvPr/>
          </p:nvSpPr>
          <p:spPr>
            <a:xfrm>
              <a:off x="497607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7" name="직사각형 1036">
              <a:extLst>
                <a:ext uri="{FF2B5EF4-FFF2-40B4-BE49-F238E27FC236}">
                  <a16:creationId xmlns:a16="http://schemas.microsoft.com/office/drawing/2014/main" id="{7D487CD3-84BF-45BB-B4C8-59C97F9E079F}"/>
                </a:ext>
              </a:extLst>
            </p:cNvPr>
            <p:cNvSpPr/>
            <p:nvPr/>
          </p:nvSpPr>
          <p:spPr>
            <a:xfrm>
              <a:off x="510190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8" name="직사각형 1037">
              <a:extLst>
                <a:ext uri="{FF2B5EF4-FFF2-40B4-BE49-F238E27FC236}">
                  <a16:creationId xmlns:a16="http://schemas.microsoft.com/office/drawing/2014/main" id="{58FF3CE0-0FD7-4C5A-AED2-CCC56D86F4D9}"/>
                </a:ext>
              </a:extLst>
            </p:cNvPr>
            <p:cNvSpPr/>
            <p:nvPr/>
          </p:nvSpPr>
          <p:spPr>
            <a:xfrm>
              <a:off x="522774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9" name="직사각형 1038">
              <a:extLst>
                <a:ext uri="{FF2B5EF4-FFF2-40B4-BE49-F238E27FC236}">
                  <a16:creationId xmlns:a16="http://schemas.microsoft.com/office/drawing/2014/main" id="{63439497-3CE8-46CF-A7C8-663254F4B4E0}"/>
                </a:ext>
              </a:extLst>
            </p:cNvPr>
            <p:cNvSpPr/>
            <p:nvPr/>
          </p:nvSpPr>
          <p:spPr>
            <a:xfrm>
              <a:off x="535357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040" name="그룹 1039">
            <a:extLst>
              <a:ext uri="{FF2B5EF4-FFF2-40B4-BE49-F238E27FC236}">
                <a16:creationId xmlns:a16="http://schemas.microsoft.com/office/drawing/2014/main" id="{FE063EBC-D9D1-42CC-8EC5-813FF67B3494}"/>
              </a:ext>
            </a:extLst>
          </p:cNvPr>
          <p:cNvGrpSpPr/>
          <p:nvPr/>
        </p:nvGrpSpPr>
        <p:grpSpPr>
          <a:xfrm>
            <a:off x="6470948" y="3610300"/>
            <a:ext cx="1761690" cy="125835"/>
            <a:chOff x="3717721" y="1276525"/>
            <a:chExt cx="1761690" cy="125835"/>
          </a:xfrm>
        </p:grpSpPr>
        <p:sp>
          <p:nvSpPr>
            <p:cNvPr id="1041" name="직사각형 1040">
              <a:extLst>
                <a:ext uri="{FF2B5EF4-FFF2-40B4-BE49-F238E27FC236}">
                  <a16:creationId xmlns:a16="http://schemas.microsoft.com/office/drawing/2014/main" id="{AF1C3F31-4F1B-4172-89EE-F9E0C28B3DCC}"/>
                </a:ext>
              </a:extLst>
            </p:cNvPr>
            <p:cNvSpPr/>
            <p:nvPr/>
          </p:nvSpPr>
          <p:spPr>
            <a:xfrm>
              <a:off x="371772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42" name="직사각형 1041">
              <a:extLst>
                <a:ext uri="{FF2B5EF4-FFF2-40B4-BE49-F238E27FC236}">
                  <a16:creationId xmlns:a16="http://schemas.microsoft.com/office/drawing/2014/main" id="{96F28183-08A8-4C39-9A99-8CFF8EBE5B24}"/>
                </a:ext>
              </a:extLst>
            </p:cNvPr>
            <p:cNvSpPr/>
            <p:nvPr/>
          </p:nvSpPr>
          <p:spPr>
            <a:xfrm>
              <a:off x="384355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43" name="직사각형 1042">
              <a:extLst>
                <a:ext uri="{FF2B5EF4-FFF2-40B4-BE49-F238E27FC236}">
                  <a16:creationId xmlns:a16="http://schemas.microsoft.com/office/drawing/2014/main" id="{BAEB3AA2-2D87-416C-A4D8-053ACF0C88F9}"/>
                </a:ext>
              </a:extLst>
            </p:cNvPr>
            <p:cNvSpPr/>
            <p:nvPr/>
          </p:nvSpPr>
          <p:spPr>
            <a:xfrm>
              <a:off x="396939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44" name="직사각형 1043">
              <a:extLst>
                <a:ext uri="{FF2B5EF4-FFF2-40B4-BE49-F238E27FC236}">
                  <a16:creationId xmlns:a16="http://schemas.microsoft.com/office/drawing/2014/main" id="{96CC562E-C602-42EA-9EE3-F1005E1A7F25}"/>
                </a:ext>
              </a:extLst>
            </p:cNvPr>
            <p:cNvSpPr/>
            <p:nvPr/>
          </p:nvSpPr>
          <p:spPr>
            <a:xfrm>
              <a:off x="409522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45" name="직사각형 1044">
              <a:extLst>
                <a:ext uri="{FF2B5EF4-FFF2-40B4-BE49-F238E27FC236}">
                  <a16:creationId xmlns:a16="http://schemas.microsoft.com/office/drawing/2014/main" id="{0947D86B-C211-4B36-AB25-854D522C5697}"/>
                </a:ext>
              </a:extLst>
            </p:cNvPr>
            <p:cNvSpPr/>
            <p:nvPr/>
          </p:nvSpPr>
          <p:spPr>
            <a:xfrm>
              <a:off x="422106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46" name="직사각형 1045">
              <a:extLst>
                <a:ext uri="{FF2B5EF4-FFF2-40B4-BE49-F238E27FC236}">
                  <a16:creationId xmlns:a16="http://schemas.microsoft.com/office/drawing/2014/main" id="{DA26485B-C92A-4B8D-8F09-1D9DE09E484F}"/>
                </a:ext>
              </a:extLst>
            </p:cNvPr>
            <p:cNvSpPr/>
            <p:nvPr/>
          </p:nvSpPr>
          <p:spPr>
            <a:xfrm>
              <a:off x="434689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47" name="직사각형 1046">
              <a:extLst>
                <a:ext uri="{FF2B5EF4-FFF2-40B4-BE49-F238E27FC236}">
                  <a16:creationId xmlns:a16="http://schemas.microsoft.com/office/drawing/2014/main" id="{54F561D8-4B1B-4956-AF96-05F409B0F568}"/>
                </a:ext>
              </a:extLst>
            </p:cNvPr>
            <p:cNvSpPr/>
            <p:nvPr/>
          </p:nvSpPr>
          <p:spPr>
            <a:xfrm>
              <a:off x="447273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48" name="직사각형 1047">
              <a:extLst>
                <a:ext uri="{FF2B5EF4-FFF2-40B4-BE49-F238E27FC236}">
                  <a16:creationId xmlns:a16="http://schemas.microsoft.com/office/drawing/2014/main" id="{E9386432-0801-4C65-95C8-E0F88BAEEA32}"/>
                </a:ext>
              </a:extLst>
            </p:cNvPr>
            <p:cNvSpPr/>
            <p:nvPr/>
          </p:nvSpPr>
          <p:spPr>
            <a:xfrm>
              <a:off x="459856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49" name="직사각형 1048">
              <a:extLst>
                <a:ext uri="{FF2B5EF4-FFF2-40B4-BE49-F238E27FC236}">
                  <a16:creationId xmlns:a16="http://schemas.microsoft.com/office/drawing/2014/main" id="{769D72A9-3ABE-456E-BC6F-97099D9B342D}"/>
                </a:ext>
              </a:extLst>
            </p:cNvPr>
            <p:cNvSpPr/>
            <p:nvPr/>
          </p:nvSpPr>
          <p:spPr>
            <a:xfrm>
              <a:off x="472440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50" name="직사각형 1049">
              <a:extLst>
                <a:ext uri="{FF2B5EF4-FFF2-40B4-BE49-F238E27FC236}">
                  <a16:creationId xmlns:a16="http://schemas.microsoft.com/office/drawing/2014/main" id="{0F99043A-8158-4643-8429-75A281090150}"/>
                </a:ext>
              </a:extLst>
            </p:cNvPr>
            <p:cNvSpPr/>
            <p:nvPr/>
          </p:nvSpPr>
          <p:spPr>
            <a:xfrm>
              <a:off x="485023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51" name="직사각형 1050">
              <a:extLst>
                <a:ext uri="{FF2B5EF4-FFF2-40B4-BE49-F238E27FC236}">
                  <a16:creationId xmlns:a16="http://schemas.microsoft.com/office/drawing/2014/main" id="{6ADF7630-1421-4B7F-B5DD-559C80B56D98}"/>
                </a:ext>
              </a:extLst>
            </p:cNvPr>
            <p:cNvSpPr/>
            <p:nvPr/>
          </p:nvSpPr>
          <p:spPr>
            <a:xfrm>
              <a:off x="497607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52" name="직사각형 1051">
              <a:extLst>
                <a:ext uri="{FF2B5EF4-FFF2-40B4-BE49-F238E27FC236}">
                  <a16:creationId xmlns:a16="http://schemas.microsoft.com/office/drawing/2014/main" id="{673B83AF-6948-4419-BD9A-02B0007D4C87}"/>
                </a:ext>
              </a:extLst>
            </p:cNvPr>
            <p:cNvSpPr/>
            <p:nvPr/>
          </p:nvSpPr>
          <p:spPr>
            <a:xfrm>
              <a:off x="510190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53" name="직사각형 1052">
              <a:extLst>
                <a:ext uri="{FF2B5EF4-FFF2-40B4-BE49-F238E27FC236}">
                  <a16:creationId xmlns:a16="http://schemas.microsoft.com/office/drawing/2014/main" id="{150BC4A0-F355-4355-828C-F2B30130991E}"/>
                </a:ext>
              </a:extLst>
            </p:cNvPr>
            <p:cNvSpPr/>
            <p:nvPr/>
          </p:nvSpPr>
          <p:spPr>
            <a:xfrm>
              <a:off x="522774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54" name="직사각형 1053">
              <a:extLst>
                <a:ext uri="{FF2B5EF4-FFF2-40B4-BE49-F238E27FC236}">
                  <a16:creationId xmlns:a16="http://schemas.microsoft.com/office/drawing/2014/main" id="{F1442EFD-7A3F-4554-9E77-DC87FDED4BEE}"/>
                </a:ext>
              </a:extLst>
            </p:cNvPr>
            <p:cNvSpPr/>
            <p:nvPr/>
          </p:nvSpPr>
          <p:spPr>
            <a:xfrm>
              <a:off x="535357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055" name="그룹 1054">
            <a:extLst>
              <a:ext uri="{FF2B5EF4-FFF2-40B4-BE49-F238E27FC236}">
                <a16:creationId xmlns:a16="http://schemas.microsoft.com/office/drawing/2014/main" id="{AA0B67F5-C3A1-4BEE-A5C4-DC34A0D50B2A}"/>
              </a:ext>
            </a:extLst>
          </p:cNvPr>
          <p:cNvGrpSpPr/>
          <p:nvPr/>
        </p:nvGrpSpPr>
        <p:grpSpPr>
          <a:xfrm>
            <a:off x="6470948" y="3736135"/>
            <a:ext cx="1761690" cy="125835"/>
            <a:chOff x="3717721" y="1276525"/>
            <a:chExt cx="1761690" cy="125835"/>
          </a:xfrm>
        </p:grpSpPr>
        <p:sp>
          <p:nvSpPr>
            <p:cNvPr id="1056" name="직사각형 1055">
              <a:extLst>
                <a:ext uri="{FF2B5EF4-FFF2-40B4-BE49-F238E27FC236}">
                  <a16:creationId xmlns:a16="http://schemas.microsoft.com/office/drawing/2014/main" id="{69E75D5F-4169-4A66-AB7E-F89CBE5CF215}"/>
                </a:ext>
              </a:extLst>
            </p:cNvPr>
            <p:cNvSpPr/>
            <p:nvPr/>
          </p:nvSpPr>
          <p:spPr>
            <a:xfrm>
              <a:off x="371772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57" name="직사각형 1056">
              <a:extLst>
                <a:ext uri="{FF2B5EF4-FFF2-40B4-BE49-F238E27FC236}">
                  <a16:creationId xmlns:a16="http://schemas.microsoft.com/office/drawing/2014/main" id="{C64FA4F8-B077-4C11-B0CC-CE6D541AA0B3}"/>
                </a:ext>
              </a:extLst>
            </p:cNvPr>
            <p:cNvSpPr/>
            <p:nvPr/>
          </p:nvSpPr>
          <p:spPr>
            <a:xfrm>
              <a:off x="384355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58" name="직사각형 1057">
              <a:extLst>
                <a:ext uri="{FF2B5EF4-FFF2-40B4-BE49-F238E27FC236}">
                  <a16:creationId xmlns:a16="http://schemas.microsoft.com/office/drawing/2014/main" id="{AD321F93-BAD8-44D7-BC8D-DE64309E0E72}"/>
                </a:ext>
              </a:extLst>
            </p:cNvPr>
            <p:cNvSpPr/>
            <p:nvPr/>
          </p:nvSpPr>
          <p:spPr>
            <a:xfrm>
              <a:off x="396939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59" name="직사각형 1058">
              <a:extLst>
                <a:ext uri="{FF2B5EF4-FFF2-40B4-BE49-F238E27FC236}">
                  <a16:creationId xmlns:a16="http://schemas.microsoft.com/office/drawing/2014/main" id="{9486CE08-2CF8-4E64-A14F-BC81BF580820}"/>
                </a:ext>
              </a:extLst>
            </p:cNvPr>
            <p:cNvSpPr/>
            <p:nvPr/>
          </p:nvSpPr>
          <p:spPr>
            <a:xfrm>
              <a:off x="409522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0" name="직사각형 1059">
              <a:extLst>
                <a:ext uri="{FF2B5EF4-FFF2-40B4-BE49-F238E27FC236}">
                  <a16:creationId xmlns:a16="http://schemas.microsoft.com/office/drawing/2014/main" id="{20832417-C972-4BF9-92F4-DF7CEAF1E307}"/>
                </a:ext>
              </a:extLst>
            </p:cNvPr>
            <p:cNvSpPr/>
            <p:nvPr/>
          </p:nvSpPr>
          <p:spPr>
            <a:xfrm>
              <a:off x="422106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1" name="직사각형 1060">
              <a:extLst>
                <a:ext uri="{FF2B5EF4-FFF2-40B4-BE49-F238E27FC236}">
                  <a16:creationId xmlns:a16="http://schemas.microsoft.com/office/drawing/2014/main" id="{3A32C914-61D1-496B-8AEE-6C0B284F516A}"/>
                </a:ext>
              </a:extLst>
            </p:cNvPr>
            <p:cNvSpPr/>
            <p:nvPr/>
          </p:nvSpPr>
          <p:spPr>
            <a:xfrm>
              <a:off x="434689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2" name="직사각형 1061">
              <a:extLst>
                <a:ext uri="{FF2B5EF4-FFF2-40B4-BE49-F238E27FC236}">
                  <a16:creationId xmlns:a16="http://schemas.microsoft.com/office/drawing/2014/main" id="{81262AC1-7E17-44C9-949D-DA00546FD714}"/>
                </a:ext>
              </a:extLst>
            </p:cNvPr>
            <p:cNvSpPr/>
            <p:nvPr/>
          </p:nvSpPr>
          <p:spPr>
            <a:xfrm>
              <a:off x="447273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3" name="직사각형 1062">
              <a:extLst>
                <a:ext uri="{FF2B5EF4-FFF2-40B4-BE49-F238E27FC236}">
                  <a16:creationId xmlns:a16="http://schemas.microsoft.com/office/drawing/2014/main" id="{7242BAEF-FCCC-4C98-8AAC-BD27FB8EC6E6}"/>
                </a:ext>
              </a:extLst>
            </p:cNvPr>
            <p:cNvSpPr/>
            <p:nvPr/>
          </p:nvSpPr>
          <p:spPr>
            <a:xfrm>
              <a:off x="459856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4" name="직사각형 1063">
              <a:extLst>
                <a:ext uri="{FF2B5EF4-FFF2-40B4-BE49-F238E27FC236}">
                  <a16:creationId xmlns:a16="http://schemas.microsoft.com/office/drawing/2014/main" id="{E3621CFB-70B1-43FF-9BE2-ACF201AE4C70}"/>
                </a:ext>
              </a:extLst>
            </p:cNvPr>
            <p:cNvSpPr/>
            <p:nvPr/>
          </p:nvSpPr>
          <p:spPr>
            <a:xfrm>
              <a:off x="472440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5" name="직사각형 1064">
              <a:extLst>
                <a:ext uri="{FF2B5EF4-FFF2-40B4-BE49-F238E27FC236}">
                  <a16:creationId xmlns:a16="http://schemas.microsoft.com/office/drawing/2014/main" id="{19248F48-20CD-4A18-9ADB-3AB0502DFF2A}"/>
                </a:ext>
              </a:extLst>
            </p:cNvPr>
            <p:cNvSpPr/>
            <p:nvPr/>
          </p:nvSpPr>
          <p:spPr>
            <a:xfrm>
              <a:off x="485023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6" name="직사각형 1065">
              <a:extLst>
                <a:ext uri="{FF2B5EF4-FFF2-40B4-BE49-F238E27FC236}">
                  <a16:creationId xmlns:a16="http://schemas.microsoft.com/office/drawing/2014/main" id="{6CC7A470-F66E-4631-9280-E6ADE3C509FE}"/>
                </a:ext>
              </a:extLst>
            </p:cNvPr>
            <p:cNvSpPr/>
            <p:nvPr/>
          </p:nvSpPr>
          <p:spPr>
            <a:xfrm>
              <a:off x="497607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7" name="직사각형 1066">
              <a:extLst>
                <a:ext uri="{FF2B5EF4-FFF2-40B4-BE49-F238E27FC236}">
                  <a16:creationId xmlns:a16="http://schemas.microsoft.com/office/drawing/2014/main" id="{9800E2F8-927A-4A7A-B590-97E59555C5C7}"/>
                </a:ext>
              </a:extLst>
            </p:cNvPr>
            <p:cNvSpPr/>
            <p:nvPr/>
          </p:nvSpPr>
          <p:spPr>
            <a:xfrm>
              <a:off x="510190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8" name="직사각형 1067">
              <a:extLst>
                <a:ext uri="{FF2B5EF4-FFF2-40B4-BE49-F238E27FC236}">
                  <a16:creationId xmlns:a16="http://schemas.microsoft.com/office/drawing/2014/main" id="{F10BEBC7-5B22-406E-9D75-5901F0928D6F}"/>
                </a:ext>
              </a:extLst>
            </p:cNvPr>
            <p:cNvSpPr/>
            <p:nvPr/>
          </p:nvSpPr>
          <p:spPr>
            <a:xfrm>
              <a:off x="522774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9" name="직사각형 1068">
              <a:extLst>
                <a:ext uri="{FF2B5EF4-FFF2-40B4-BE49-F238E27FC236}">
                  <a16:creationId xmlns:a16="http://schemas.microsoft.com/office/drawing/2014/main" id="{E468A142-C222-417A-BD33-206C7F6D8FF7}"/>
                </a:ext>
              </a:extLst>
            </p:cNvPr>
            <p:cNvSpPr/>
            <p:nvPr/>
          </p:nvSpPr>
          <p:spPr>
            <a:xfrm>
              <a:off x="535357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070" name="그룹 1069">
            <a:extLst>
              <a:ext uri="{FF2B5EF4-FFF2-40B4-BE49-F238E27FC236}">
                <a16:creationId xmlns:a16="http://schemas.microsoft.com/office/drawing/2014/main" id="{9B7E1FF4-48FC-4F60-951B-05F558960E04}"/>
              </a:ext>
            </a:extLst>
          </p:cNvPr>
          <p:cNvGrpSpPr/>
          <p:nvPr/>
        </p:nvGrpSpPr>
        <p:grpSpPr>
          <a:xfrm>
            <a:off x="6463597" y="3963620"/>
            <a:ext cx="1761690" cy="125835"/>
            <a:chOff x="3717721" y="1276525"/>
            <a:chExt cx="1761690" cy="125835"/>
          </a:xfrm>
        </p:grpSpPr>
        <p:sp>
          <p:nvSpPr>
            <p:cNvPr id="1071" name="직사각형 1070">
              <a:extLst>
                <a:ext uri="{FF2B5EF4-FFF2-40B4-BE49-F238E27FC236}">
                  <a16:creationId xmlns:a16="http://schemas.microsoft.com/office/drawing/2014/main" id="{BC1CE010-CBDF-4E37-8C49-AECBD72E654E}"/>
                </a:ext>
              </a:extLst>
            </p:cNvPr>
            <p:cNvSpPr/>
            <p:nvPr/>
          </p:nvSpPr>
          <p:spPr>
            <a:xfrm>
              <a:off x="371772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72" name="직사각형 1071">
              <a:extLst>
                <a:ext uri="{FF2B5EF4-FFF2-40B4-BE49-F238E27FC236}">
                  <a16:creationId xmlns:a16="http://schemas.microsoft.com/office/drawing/2014/main" id="{A8E18299-A77E-488E-B4FE-D872E32F31FF}"/>
                </a:ext>
              </a:extLst>
            </p:cNvPr>
            <p:cNvSpPr/>
            <p:nvPr/>
          </p:nvSpPr>
          <p:spPr>
            <a:xfrm>
              <a:off x="384355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73" name="직사각형 1072">
              <a:extLst>
                <a:ext uri="{FF2B5EF4-FFF2-40B4-BE49-F238E27FC236}">
                  <a16:creationId xmlns:a16="http://schemas.microsoft.com/office/drawing/2014/main" id="{238E14F3-ED0E-4A22-84CD-D3E9C3AFE475}"/>
                </a:ext>
              </a:extLst>
            </p:cNvPr>
            <p:cNvSpPr/>
            <p:nvPr/>
          </p:nvSpPr>
          <p:spPr>
            <a:xfrm>
              <a:off x="396939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74" name="직사각형 1073">
              <a:extLst>
                <a:ext uri="{FF2B5EF4-FFF2-40B4-BE49-F238E27FC236}">
                  <a16:creationId xmlns:a16="http://schemas.microsoft.com/office/drawing/2014/main" id="{29E6577C-DB33-46E9-AE15-6E4475EBEBFC}"/>
                </a:ext>
              </a:extLst>
            </p:cNvPr>
            <p:cNvSpPr/>
            <p:nvPr/>
          </p:nvSpPr>
          <p:spPr>
            <a:xfrm>
              <a:off x="409522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75" name="직사각형 1074">
              <a:extLst>
                <a:ext uri="{FF2B5EF4-FFF2-40B4-BE49-F238E27FC236}">
                  <a16:creationId xmlns:a16="http://schemas.microsoft.com/office/drawing/2014/main" id="{9605CC5A-93ED-4DC3-8607-BB44EC5AC92F}"/>
                </a:ext>
              </a:extLst>
            </p:cNvPr>
            <p:cNvSpPr/>
            <p:nvPr/>
          </p:nvSpPr>
          <p:spPr>
            <a:xfrm>
              <a:off x="422106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76" name="직사각형 1075">
              <a:extLst>
                <a:ext uri="{FF2B5EF4-FFF2-40B4-BE49-F238E27FC236}">
                  <a16:creationId xmlns:a16="http://schemas.microsoft.com/office/drawing/2014/main" id="{AE79DE98-2DB7-422D-851B-628BC5823B33}"/>
                </a:ext>
              </a:extLst>
            </p:cNvPr>
            <p:cNvSpPr/>
            <p:nvPr/>
          </p:nvSpPr>
          <p:spPr>
            <a:xfrm>
              <a:off x="434689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77" name="직사각형 1076">
              <a:extLst>
                <a:ext uri="{FF2B5EF4-FFF2-40B4-BE49-F238E27FC236}">
                  <a16:creationId xmlns:a16="http://schemas.microsoft.com/office/drawing/2014/main" id="{E4403523-359C-4FC0-ACBE-478CFF9B2EBA}"/>
                </a:ext>
              </a:extLst>
            </p:cNvPr>
            <p:cNvSpPr/>
            <p:nvPr/>
          </p:nvSpPr>
          <p:spPr>
            <a:xfrm>
              <a:off x="447273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78" name="직사각형 1077">
              <a:extLst>
                <a:ext uri="{FF2B5EF4-FFF2-40B4-BE49-F238E27FC236}">
                  <a16:creationId xmlns:a16="http://schemas.microsoft.com/office/drawing/2014/main" id="{797D0D75-71C8-416A-8C16-26126B09B514}"/>
                </a:ext>
              </a:extLst>
            </p:cNvPr>
            <p:cNvSpPr/>
            <p:nvPr/>
          </p:nvSpPr>
          <p:spPr>
            <a:xfrm>
              <a:off x="459856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79" name="직사각형 1078">
              <a:extLst>
                <a:ext uri="{FF2B5EF4-FFF2-40B4-BE49-F238E27FC236}">
                  <a16:creationId xmlns:a16="http://schemas.microsoft.com/office/drawing/2014/main" id="{39F73FE9-0BB0-4866-9C47-A2CF97CDE63A}"/>
                </a:ext>
              </a:extLst>
            </p:cNvPr>
            <p:cNvSpPr/>
            <p:nvPr/>
          </p:nvSpPr>
          <p:spPr>
            <a:xfrm>
              <a:off x="472440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80" name="직사각형 1079">
              <a:extLst>
                <a:ext uri="{FF2B5EF4-FFF2-40B4-BE49-F238E27FC236}">
                  <a16:creationId xmlns:a16="http://schemas.microsoft.com/office/drawing/2014/main" id="{E7DE7504-D2C9-44B4-BBF6-762E6ECD4844}"/>
                </a:ext>
              </a:extLst>
            </p:cNvPr>
            <p:cNvSpPr/>
            <p:nvPr/>
          </p:nvSpPr>
          <p:spPr>
            <a:xfrm>
              <a:off x="485023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81" name="직사각형 1080">
              <a:extLst>
                <a:ext uri="{FF2B5EF4-FFF2-40B4-BE49-F238E27FC236}">
                  <a16:creationId xmlns:a16="http://schemas.microsoft.com/office/drawing/2014/main" id="{426198A7-DFC6-4DFA-9ADF-51FB97A62D6C}"/>
                </a:ext>
              </a:extLst>
            </p:cNvPr>
            <p:cNvSpPr/>
            <p:nvPr/>
          </p:nvSpPr>
          <p:spPr>
            <a:xfrm>
              <a:off x="497607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82" name="직사각형 1081">
              <a:extLst>
                <a:ext uri="{FF2B5EF4-FFF2-40B4-BE49-F238E27FC236}">
                  <a16:creationId xmlns:a16="http://schemas.microsoft.com/office/drawing/2014/main" id="{F44B8187-B45D-46E5-866E-99740FB9EFC2}"/>
                </a:ext>
              </a:extLst>
            </p:cNvPr>
            <p:cNvSpPr/>
            <p:nvPr/>
          </p:nvSpPr>
          <p:spPr>
            <a:xfrm>
              <a:off x="510190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83" name="직사각형 1082">
              <a:extLst>
                <a:ext uri="{FF2B5EF4-FFF2-40B4-BE49-F238E27FC236}">
                  <a16:creationId xmlns:a16="http://schemas.microsoft.com/office/drawing/2014/main" id="{18A066F3-456A-4765-B5B2-26733721AC52}"/>
                </a:ext>
              </a:extLst>
            </p:cNvPr>
            <p:cNvSpPr/>
            <p:nvPr/>
          </p:nvSpPr>
          <p:spPr>
            <a:xfrm>
              <a:off x="522774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84" name="직사각형 1083">
              <a:extLst>
                <a:ext uri="{FF2B5EF4-FFF2-40B4-BE49-F238E27FC236}">
                  <a16:creationId xmlns:a16="http://schemas.microsoft.com/office/drawing/2014/main" id="{F5325422-6517-4A44-BB4A-B4DFC8748033}"/>
                </a:ext>
              </a:extLst>
            </p:cNvPr>
            <p:cNvSpPr/>
            <p:nvPr/>
          </p:nvSpPr>
          <p:spPr>
            <a:xfrm>
              <a:off x="535357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085" name="직선 화살표 연결선 1084">
            <a:extLst>
              <a:ext uri="{FF2B5EF4-FFF2-40B4-BE49-F238E27FC236}">
                <a16:creationId xmlns:a16="http://schemas.microsoft.com/office/drawing/2014/main" id="{612720CC-81C5-4437-BC6F-28682CC84ADB}"/>
              </a:ext>
            </a:extLst>
          </p:cNvPr>
          <p:cNvCxnSpPr>
            <a:cxnSpLocks/>
            <a:stCxn id="198" idx="3"/>
            <a:endCxn id="981" idx="1"/>
          </p:cNvCxnSpPr>
          <p:nvPr/>
        </p:nvCxnSpPr>
        <p:spPr>
          <a:xfrm flipV="1">
            <a:off x="6139673" y="3168191"/>
            <a:ext cx="325681" cy="3192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6" name="직선 화살표 연결선 1085">
            <a:extLst>
              <a:ext uri="{FF2B5EF4-FFF2-40B4-BE49-F238E27FC236}">
                <a16:creationId xmlns:a16="http://schemas.microsoft.com/office/drawing/2014/main" id="{EE21EC5F-220E-49E7-A713-9AE88ED21215}"/>
              </a:ext>
            </a:extLst>
          </p:cNvPr>
          <p:cNvCxnSpPr>
            <a:cxnSpLocks/>
            <a:stCxn id="199" idx="3"/>
            <a:endCxn id="1071" idx="1"/>
          </p:cNvCxnSpPr>
          <p:nvPr/>
        </p:nvCxnSpPr>
        <p:spPr>
          <a:xfrm>
            <a:off x="6139673" y="3714674"/>
            <a:ext cx="323924" cy="3118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7" name="직선 화살표 연결선 1086">
            <a:extLst>
              <a:ext uri="{FF2B5EF4-FFF2-40B4-BE49-F238E27FC236}">
                <a16:creationId xmlns:a16="http://schemas.microsoft.com/office/drawing/2014/main" id="{BFD77D7D-AD93-40F3-986B-A55D5F747BEC}"/>
              </a:ext>
            </a:extLst>
          </p:cNvPr>
          <p:cNvCxnSpPr>
            <a:cxnSpLocks/>
            <a:stCxn id="159" idx="3"/>
            <a:endCxn id="184" idx="1"/>
          </p:cNvCxnSpPr>
          <p:nvPr/>
        </p:nvCxnSpPr>
        <p:spPr>
          <a:xfrm flipV="1">
            <a:off x="3358316" y="2562195"/>
            <a:ext cx="1817974" cy="923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8" name="직선 화살표 연결선 1087">
            <a:extLst>
              <a:ext uri="{FF2B5EF4-FFF2-40B4-BE49-F238E27FC236}">
                <a16:creationId xmlns:a16="http://schemas.microsoft.com/office/drawing/2014/main" id="{828A7693-E1A3-4B62-BF24-E6E118299F29}"/>
              </a:ext>
            </a:extLst>
          </p:cNvPr>
          <p:cNvCxnSpPr>
            <a:cxnSpLocks/>
            <a:stCxn id="160" idx="3"/>
            <a:endCxn id="409" idx="1"/>
          </p:cNvCxnSpPr>
          <p:nvPr/>
        </p:nvCxnSpPr>
        <p:spPr>
          <a:xfrm>
            <a:off x="3358316" y="3714235"/>
            <a:ext cx="1817974" cy="3630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9" name="직선 화살표 연결선 1088">
            <a:extLst>
              <a:ext uri="{FF2B5EF4-FFF2-40B4-BE49-F238E27FC236}">
                <a16:creationId xmlns:a16="http://schemas.microsoft.com/office/drawing/2014/main" id="{CAEDA9A0-EFC8-4AC6-ADC6-3A1C7E41C257}"/>
              </a:ext>
            </a:extLst>
          </p:cNvPr>
          <p:cNvCxnSpPr>
            <a:cxnSpLocks/>
            <a:stCxn id="161" idx="3"/>
            <a:endCxn id="467" idx="1"/>
          </p:cNvCxnSpPr>
          <p:nvPr/>
        </p:nvCxnSpPr>
        <p:spPr>
          <a:xfrm>
            <a:off x="3358316" y="3943075"/>
            <a:ext cx="1817974" cy="8156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0" name="TextBox 1089">
            <a:extLst>
              <a:ext uri="{FF2B5EF4-FFF2-40B4-BE49-F238E27FC236}">
                <a16:creationId xmlns:a16="http://schemas.microsoft.com/office/drawing/2014/main" id="{4180924D-7C4F-4621-AA59-29254EFD7CF6}"/>
              </a:ext>
            </a:extLst>
          </p:cNvPr>
          <p:cNvSpPr txBox="1"/>
          <p:nvPr/>
        </p:nvSpPr>
        <p:spPr>
          <a:xfrm>
            <a:off x="4282345" y="4123395"/>
            <a:ext cx="979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(100,50)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091" name="그룹 1090">
            <a:extLst>
              <a:ext uri="{FF2B5EF4-FFF2-40B4-BE49-F238E27FC236}">
                <a16:creationId xmlns:a16="http://schemas.microsoft.com/office/drawing/2014/main" id="{DD0ACF19-1D52-4CCD-B605-BB3AA4BA56F3}"/>
              </a:ext>
            </a:extLst>
          </p:cNvPr>
          <p:cNvGrpSpPr/>
          <p:nvPr/>
        </p:nvGrpSpPr>
        <p:grpSpPr>
          <a:xfrm>
            <a:off x="6460132" y="4275484"/>
            <a:ext cx="755010" cy="125835"/>
            <a:chOff x="3617503" y="2075654"/>
            <a:chExt cx="755010" cy="125835"/>
          </a:xfrm>
        </p:grpSpPr>
        <p:sp>
          <p:nvSpPr>
            <p:cNvPr id="1092" name="직사각형 1091">
              <a:extLst>
                <a:ext uri="{FF2B5EF4-FFF2-40B4-BE49-F238E27FC236}">
                  <a16:creationId xmlns:a16="http://schemas.microsoft.com/office/drawing/2014/main" id="{EFF3EB79-3932-47E6-9F5A-2B31E1B9A234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93" name="직사각형 1092">
              <a:extLst>
                <a:ext uri="{FF2B5EF4-FFF2-40B4-BE49-F238E27FC236}">
                  <a16:creationId xmlns:a16="http://schemas.microsoft.com/office/drawing/2014/main" id="{B765F837-0BC3-44CF-8084-09E6C63284F8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94" name="직사각형 1093">
              <a:extLst>
                <a:ext uri="{FF2B5EF4-FFF2-40B4-BE49-F238E27FC236}">
                  <a16:creationId xmlns:a16="http://schemas.microsoft.com/office/drawing/2014/main" id="{BFCCA510-E0FB-4AAA-ABEE-AB0C2B05AF9C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95" name="직사각형 1094">
              <a:extLst>
                <a:ext uri="{FF2B5EF4-FFF2-40B4-BE49-F238E27FC236}">
                  <a16:creationId xmlns:a16="http://schemas.microsoft.com/office/drawing/2014/main" id="{8143B69A-88D8-482A-8B9D-89D52EFC7D65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96" name="직사각형 1095">
              <a:extLst>
                <a:ext uri="{FF2B5EF4-FFF2-40B4-BE49-F238E27FC236}">
                  <a16:creationId xmlns:a16="http://schemas.microsoft.com/office/drawing/2014/main" id="{EBC7CDE1-A9C9-4166-A272-1D424883DBAB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97" name="직사각형 1096">
              <a:extLst>
                <a:ext uri="{FF2B5EF4-FFF2-40B4-BE49-F238E27FC236}">
                  <a16:creationId xmlns:a16="http://schemas.microsoft.com/office/drawing/2014/main" id="{8700673F-D723-4AC2-9C71-469D3D4D5DFF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098" name="그룹 1097">
            <a:extLst>
              <a:ext uri="{FF2B5EF4-FFF2-40B4-BE49-F238E27FC236}">
                <a16:creationId xmlns:a16="http://schemas.microsoft.com/office/drawing/2014/main" id="{C9C42721-B87C-4510-8465-3F05F4CEB555}"/>
              </a:ext>
            </a:extLst>
          </p:cNvPr>
          <p:cNvGrpSpPr/>
          <p:nvPr/>
        </p:nvGrpSpPr>
        <p:grpSpPr>
          <a:xfrm>
            <a:off x="6460132" y="4400884"/>
            <a:ext cx="755010" cy="125835"/>
            <a:chOff x="3617503" y="2075654"/>
            <a:chExt cx="755010" cy="125835"/>
          </a:xfrm>
        </p:grpSpPr>
        <p:sp>
          <p:nvSpPr>
            <p:cNvPr id="1099" name="직사각형 1098">
              <a:extLst>
                <a:ext uri="{FF2B5EF4-FFF2-40B4-BE49-F238E27FC236}">
                  <a16:creationId xmlns:a16="http://schemas.microsoft.com/office/drawing/2014/main" id="{4064B89A-8F85-4C70-8CBC-A4CC9E401BA2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00" name="직사각형 1099">
              <a:extLst>
                <a:ext uri="{FF2B5EF4-FFF2-40B4-BE49-F238E27FC236}">
                  <a16:creationId xmlns:a16="http://schemas.microsoft.com/office/drawing/2014/main" id="{604C1227-93A1-4115-AC81-1B33D9D8169A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01" name="직사각형 1100">
              <a:extLst>
                <a:ext uri="{FF2B5EF4-FFF2-40B4-BE49-F238E27FC236}">
                  <a16:creationId xmlns:a16="http://schemas.microsoft.com/office/drawing/2014/main" id="{6977476F-0B9B-4522-B51E-05928E7F6E8A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02" name="직사각형 1101">
              <a:extLst>
                <a:ext uri="{FF2B5EF4-FFF2-40B4-BE49-F238E27FC236}">
                  <a16:creationId xmlns:a16="http://schemas.microsoft.com/office/drawing/2014/main" id="{E4FAEC40-CA50-4536-9511-0F12FBCF5392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03" name="직사각형 1102">
              <a:extLst>
                <a:ext uri="{FF2B5EF4-FFF2-40B4-BE49-F238E27FC236}">
                  <a16:creationId xmlns:a16="http://schemas.microsoft.com/office/drawing/2014/main" id="{17662444-54EB-4429-ACC9-EDB7CD9277C8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04" name="직사각형 1103">
              <a:extLst>
                <a:ext uri="{FF2B5EF4-FFF2-40B4-BE49-F238E27FC236}">
                  <a16:creationId xmlns:a16="http://schemas.microsoft.com/office/drawing/2014/main" id="{CED93C6B-D6AC-4587-8602-6DDA60E08A93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105" name="그룹 1104">
            <a:extLst>
              <a:ext uri="{FF2B5EF4-FFF2-40B4-BE49-F238E27FC236}">
                <a16:creationId xmlns:a16="http://schemas.microsoft.com/office/drawing/2014/main" id="{7158308F-6350-41D3-A3F0-65380710EFB2}"/>
              </a:ext>
            </a:extLst>
          </p:cNvPr>
          <p:cNvGrpSpPr/>
          <p:nvPr/>
        </p:nvGrpSpPr>
        <p:grpSpPr>
          <a:xfrm>
            <a:off x="6460132" y="4526284"/>
            <a:ext cx="755010" cy="125835"/>
            <a:chOff x="3617503" y="2075654"/>
            <a:chExt cx="755010" cy="125835"/>
          </a:xfrm>
        </p:grpSpPr>
        <p:sp>
          <p:nvSpPr>
            <p:cNvPr id="1106" name="직사각형 1105">
              <a:extLst>
                <a:ext uri="{FF2B5EF4-FFF2-40B4-BE49-F238E27FC236}">
                  <a16:creationId xmlns:a16="http://schemas.microsoft.com/office/drawing/2014/main" id="{B17F610A-4613-484F-8353-160908344A2E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07" name="직사각형 1106">
              <a:extLst>
                <a:ext uri="{FF2B5EF4-FFF2-40B4-BE49-F238E27FC236}">
                  <a16:creationId xmlns:a16="http://schemas.microsoft.com/office/drawing/2014/main" id="{EFC38E99-69EE-43F6-93F6-CD398DCFE372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08" name="직사각형 1107">
              <a:extLst>
                <a:ext uri="{FF2B5EF4-FFF2-40B4-BE49-F238E27FC236}">
                  <a16:creationId xmlns:a16="http://schemas.microsoft.com/office/drawing/2014/main" id="{CB3EF2E1-8293-40A9-BD34-2A8F0A8AA1CE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09" name="직사각형 1108">
              <a:extLst>
                <a:ext uri="{FF2B5EF4-FFF2-40B4-BE49-F238E27FC236}">
                  <a16:creationId xmlns:a16="http://schemas.microsoft.com/office/drawing/2014/main" id="{8F468683-B8E3-4881-B718-DBCABC8BBAD4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10" name="직사각형 1109">
              <a:extLst>
                <a:ext uri="{FF2B5EF4-FFF2-40B4-BE49-F238E27FC236}">
                  <a16:creationId xmlns:a16="http://schemas.microsoft.com/office/drawing/2014/main" id="{B25108D2-FE6C-40E8-9712-8E518B7ACF0F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11" name="직사각형 1110">
              <a:extLst>
                <a:ext uri="{FF2B5EF4-FFF2-40B4-BE49-F238E27FC236}">
                  <a16:creationId xmlns:a16="http://schemas.microsoft.com/office/drawing/2014/main" id="{4C2A6581-48EC-42ED-8DE2-C3C0FE3DD8ED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112" name="그룹 1111">
            <a:extLst>
              <a:ext uri="{FF2B5EF4-FFF2-40B4-BE49-F238E27FC236}">
                <a16:creationId xmlns:a16="http://schemas.microsoft.com/office/drawing/2014/main" id="{7F1C0771-1687-4D1B-AFE9-54BFABAE75DF}"/>
              </a:ext>
            </a:extLst>
          </p:cNvPr>
          <p:cNvGrpSpPr/>
          <p:nvPr/>
        </p:nvGrpSpPr>
        <p:grpSpPr>
          <a:xfrm>
            <a:off x="6460132" y="4651684"/>
            <a:ext cx="755010" cy="125835"/>
            <a:chOff x="3617503" y="2075654"/>
            <a:chExt cx="755010" cy="125835"/>
          </a:xfrm>
        </p:grpSpPr>
        <p:sp>
          <p:nvSpPr>
            <p:cNvPr id="1113" name="직사각형 1112">
              <a:extLst>
                <a:ext uri="{FF2B5EF4-FFF2-40B4-BE49-F238E27FC236}">
                  <a16:creationId xmlns:a16="http://schemas.microsoft.com/office/drawing/2014/main" id="{3958B429-3806-4101-9326-0D3AA6082E24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14" name="직사각형 1113">
              <a:extLst>
                <a:ext uri="{FF2B5EF4-FFF2-40B4-BE49-F238E27FC236}">
                  <a16:creationId xmlns:a16="http://schemas.microsoft.com/office/drawing/2014/main" id="{3E56354E-18EF-4D40-80AB-40C18553A7CB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15" name="직사각형 1114">
              <a:extLst>
                <a:ext uri="{FF2B5EF4-FFF2-40B4-BE49-F238E27FC236}">
                  <a16:creationId xmlns:a16="http://schemas.microsoft.com/office/drawing/2014/main" id="{F4CCF356-051D-4A7C-A5A6-BB162D8C4914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16" name="직사각형 1115">
              <a:extLst>
                <a:ext uri="{FF2B5EF4-FFF2-40B4-BE49-F238E27FC236}">
                  <a16:creationId xmlns:a16="http://schemas.microsoft.com/office/drawing/2014/main" id="{B648E2D1-CAB8-43FE-91C0-AB864F4D3768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17" name="직사각형 1116">
              <a:extLst>
                <a:ext uri="{FF2B5EF4-FFF2-40B4-BE49-F238E27FC236}">
                  <a16:creationId xmlns:a16="http://schemas.microsoft.com/office/drawing/2014/main" id="{18D2FF5D-A131-4FB6-8500-ACC3130BD940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18" name="직사각형 1117">
              <a:extLst>
                <a:ext uri="{FF2B5EF4-FFF2-40B4-BE49-F238E27FC236}">
                  <a16:creationId xmlns:a16="http://schemas.microsoft.com/office/drawing/2014/main" id="{55A169F0-2210-4001-B6CC-6ACC15E34B78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119" name="직선 화살표 연결선 1118">
            <a:extLst>
              <a:ext uri="{FF2B5EF4-FFF2-40B4-BE49-F238E27FC236}">
                <a16:creationId xmlns:a16="http://schemas.microsoft.com/office/drawing/2014/main" id="{4329FEA2-A4CC-4521-9E9D-A26BF5606A18}"/>
              </a:ext>
            </a:extLst>
          </p:cNvPr>
          <p:cNvCxnSpPr>
            <a:cxnSpLocks/>
            <a:stCxn id="410" idx="3"/>
            <a:endCxn id="1092" idx="1"/>
          </p:cNvCxnSpPr>
          <p:nvPr/>
        </p:nvCxnSpPr>
        <p:spPr>
          <a:xfrm>
            <a:off x="6139673" y="4309365"/>
            <a:ext cx="320459" cy="290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20" name="그룹 1119">
            <a:extLst>
              <a:ext uri="{FF2B5EF4-FFF2-40B4-BE49-F238E27FC236}">
                <a16:creationId xmlns:a16="http://schemas.microsoft.com/office/drawing/2014/main" id="{4A0B4DEF-FEAB-4700-AD3E-5884080C2963}"/>
              </a:ext>
            </a:extLst>
          </p:cNvPr>
          <p:cNvGrpSpPr/>
          <p:nvPr/>
        </p:nvGrpSpPr>
        <p:grpSpPr>
          <a:xfrm>
            <a:off x="7594937" y="4275484"/>
            <a:ext cx="755010" cy="125835"/>
            <a:chOff x="3617503" y="2075654"/>
            <a:chExt cx="755010" cy="125835"/>
          </a:xfrm>
        </p:grpSpPr>
        <p:sp>
          <p:nvSpPr>
            <p:cNvPr id="1121" name="직사각형 1120">
              <a:extLst>
                <a:ext uri="{FF2B5EF4-FFF2-40B4-BE49-F238E27FC236}">
                  <a16:creationId xmlns:a16="http://schemas.microsoft.com/office/drawing/2014/main" id="{B7A50B32-4482-4C4A-B812-BC5B16F094CF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22" name="직사각형 1121">
              <a:extLst>
                <a:ext uri="{FF2B5EF4-FFF2-40B4-BE49-F238E27FC236}">
                  <a16:creationId xmlns:a16="http://schemas.microsoft.com/office/drawing/2014/main" id="{43867011-A688-4DEE-BD50-07BCDD3BF50F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23" name="직사각형 1122">
              <a:extLst>
                <a:ext uri="{FF2B5EF4-FFF2-40B4-BE49-F238E27FC236}">
                  <a16:creationId xmlns:a16="http://schemas.microsoft.com/office/drawing/2014/main" id="{7C63E9BC-F69D-457E-B20F-5FBE864D573E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24" name="직사각형 1123">
              <a:extLst>
                <a:ext uri="{FF2B5EF4-FFF2-40B4-BE49-F238E27FC236}">
                  <a16:creationId xmlns:a16="http://schemas.microsoft.com/office/drawing/2014/main" id="{A9109253-0716-4797-BDE6-FDA19C7F3140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25" name="직사각형 1124">
              <a:extLst>
                <a:ext uri="{FF2B5EF4-FFF2-40B4-BE49-F238E27FC236}">
                  <a16:creationId xmlns:a16="http://schemas.microsoft.com/office/drawing/2014/main" id="{58B2E21C-9771-483B-A842-3E7447D26790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26" name="직사각형 1125">
              <a:extLst>
                <a:ext uri="{FF2B5EF4-FFF2-40B4-BE49-F238E27FC236}">
                  <a16:creationId xmlns:a16="http://schemas.microsoft.com/office/drawing/2014/main" id="{F40BE892-BA8F-4ECA-B095-D6AF6A0D3B50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127" name="그룹 1126">
            <a:extLst>
              <a:ext uri="{FF2B5EF4-FFF2-40B4-BE49-F238E27FC236}">
                <a16:creationId xmlns:a16="http://schemas.microsoft.com/office/drawing/2014/main" id="{D0C02E04-797B-4478-BD78-0D66C0F12B30}"/>
              </a:ext>
            </a:extLst>
          </p:cNvPr>
          <p:cNvGrpSpPr/>
          <p:nvPr/>
        </p:nvGrpSpPr>
        <p:grpSpPr>
          <a:xfrm>
            <a:off x="7594937" y="4400884"/>
            <a:ext cx="755010" cy="125835"/>
            <a:chOff x="3617503" y="2075654"/>
            <a:chExt cx="755010" cy="125835"/>
          </a:xfrm>
        </p:grpSpPr>
        <p:sp>
          <p:nvSpPr>
            <p:cNvPr id="1128" name="직사각형 1127">
              <a:extLst>
                <a:ext uri="{FF2B5EF4-FFF2-40B4-BE49-F238E27FC236}">
                  <a16:creationId xmlns:a16="http://schemas.microsoft.com/office/drawing/2014/main" id="{D9F35DC4-EDBA-4AB3-A93F-4D12BDD9D4D6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29" name="직사각형 1128">
              <a:extLst>
                <a:ext uri="{FF2B5EF4-FFF2-40B4-BE49-F238E27FC236}">
                  <a16:creationId xmlns:a16="http://schemas.microsoft.com/office/drawing/2014/main" id="{B46451A7-752B-4E97-B433-D941849F92C7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30" name="직사각형 1129">
              <a:extLst>
                <a:ext uri="{FF2B5EF4-FFF2-40B4-BE49-F238E27FC236}">
                  <a16:creationId xmlns:a16="http://schemas.microsoft.com/office/drawing/2014/main" id="{345897F2-3A06-4EB1-B645-2E2491487990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31" name="직사각형 1130">
              <a:extLst>
                <a:ext uri="{FF2B5EF4-FFF2-40B4-BE49-F238E27FC236}">
                  <a16:creationId xmlns:a16="http://schemas.microsoft.com/office/drawing/2014/main" id="{790C4B34-CF5C-4D60-8E78-3E03E3C47956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32" name="직사각형 1131">
              <a:extLst>
                <a:ext uri="{FF2B5EF4-FFF2-40B4-BE49-F238E27FC236}">
                  <a16:creationId xmlns:a16="http://schemas.microsoft.com/office/drawing/2014/main" id="{B8397F01-3DC4-4D5C-93BA-4230E72B71CE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33" name="직사각형 1132">
              <a:extLst>
                <a:ext uri="{FF2B5EF4-FFF2-40B4-BE49-F238E27FC236}">
                  <a16:creationId xmlns:a16="http://schemas.microsoft.com/office/drawing/2014/main" id="{789D83BC-CED2-446A-9E4C-5BBDB657B0AF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134" name="그룹 1133">
            <a:extLst>
              <a:ext uri="{FF2B5EF4-FFF2-40B4-BE49-F238E27FC236}">
                <a16:creationId xmlns:a16="http://schemas.microsoft.com/office/drawing/2014/main" id="{8BB65AA1-BB21-42A1-BA15-8480623879D4}"/>
              </a:ext>
            </a:extLst>
          </p:cNvPr>
          <p:cNvGrpSpPr/>
          <p:nvPr/>
        </p:nvGrpSpPr>
        <p:grpSpPr>
          <a:xfrm>
            <a:off x="7594937" y="4526284"/>
            <a:ext cx="755010" cy="125835"/>
            <a:chOff x="3617503" y="2075654"/>
            <a:chExt cx="755010" cy="125835"/>
          </a:xfrm>
        </p:grpSpPr>
        <p:sp>
          <p:nvSpPr>
            <p:cNvPr id="1135" name="직사각형 1134">
              <a:extLst>
                <a:ext uri="{FF2B5EF4-FFF2-40B4-BE49-F238E27FC236}">
                  <a16:creationId xmlns:a16="http://schemas.microsoft.com/office/drawing/2014/main" id="{5226D31C-4BAA-4030-AA1C-80BB8E3C4629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36" name="직사각형 1135">
              <a:extLst>
                <a:ext uri="{FF2B5EF4-FFF2-40B4-BE49-F238E27FC236}">
                  <a16:creationId xmlns:a16="http://schemas.microsoft.com/office/drawing/2014/main" id="{3DBBA53C-8843-4227-9A91-6FFEA3E84534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37" name="직사각형 1136">
              <a:extLst>
                <a:ext uri="{FF2B5EF4-FFF2-40B4-BE49-F238E27FC236}">
                  <a16:creationId xmlns:a16="http://schemas.microsoft.com/office/drawing/2014/main" id="{16EDC561-4EAB-45BD-88B1-2F33C15B34F9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38" name="직사각형 1137">
              <a:extLst>
                <a:ext uri="{FF2B5EF4-FFF2-40B4-BE49-F238E27FC236}">
                  <a16:creationId xmlns:a16="http://schemas.microsoft.com/office/drawing/2014/main" id="{6A12497A-E0A2-450B-B200-D5D28E0DBF6F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39" name="직사각형 1138">
              <a:extLst>
                <a:ext uri="{FF2B5EF4-FFF2-40B4-BE49-F238E27FC236}">
                  <a16:creationId xmlns:a16="http://schemas.microsoft.com/office/drawing/2014/main" id="{A8482124-D010-4DBE-9B5B-E9BC07AD735B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0" name="직사각형 1139">
              <a:extLst>
                <a:ext uri="{FF2B5EF4-FFF2-40B4-BE49-F238E27FC236}">
                  <a16:creationId xmlns:a16="http://schemas.microsoft.com/office/drawing/2014/main" id="{ABA6D54E-1363-4E58-A1FD-9EAAEF07F716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141" name="그룹 1140">
            <a:extLst>
              <a:ext uri="{FF2B5EF4-FFF2-40B4-BE49-F238E27FC236}">
                <a16:creationId xmlns:a16="http://schemas.microsoft.com/office/drawing/2014/main" id="{7A47EA78-12D2-4F58-A073-82F079094584}"/>
              </a:ext>
            </a:extLst>
          </p:cNvPr>
          <p:cNvGrpSpPr/>
          <p:nvPr/>
        </p:nvGrpSpPr>
        <p:grpSpPr>
          <a:xfrm>
            <a:off x="7594937" y="4651684"/>
            <a:ext cx="755010" cy="125835"/>
            <a:chOff x="3617503" y="2075654"/>
            <a:chExt cx="755010" cy="125835"/>
          </a:xfrm>
        </p:grpSpPr>
        <p:sp>
          <p:nvSpPr>
            <p:cNvPr id="1142" name="직사각형 1141">
              <a:extLst>
                <a:ext uri="{FF2B5EF4-FFF2-40B4-BE49-F238E27FC236}">
                  <a16:creationId xmlns:a16="http://schemas.microsoft.com/office/drawing/2014/main" id="{257449FE-BB9C-42BB-AD1B-AF58D4FA7721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3" name="직사각형 1142">
              <a:extLst>
                <a:ext uri="{FF2B5EF4-FFF2-40B4-BE49-F238E27FC236}">
                  <a16:creationId xmlns:a16="http://schemas.microsoft.com/office/drawing/2014/main" id="{DD5193ED-76C2-4C21-BE34-62BB90CEFDF0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4" name="직사각형 1143">
              <a:extLst>
                <a:ext uri="{FF2B5EF4-FFF2-40B4-BE49-F238E27FC236}">
                  <a16:creationId xmlns:a16="http://schemas.microsoft.com/office/drawing/2014/main" id="{41A003F7-C115-46E3-8D1C-F65ACE9E6F38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5" name="직사각형 1144">
              <a:extLst>
                <a:ext uri="{FF2B5EF4-FFF2-40B4-BE49-F238E27FC236}">
                  <a16:creationId xmlns:a16="http://schemas.microsoft.com/office/drawing/2014/main" id="{2E9625F6-9A93-47DB-8E41-19236230760D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6" name="직사각형 1145">
              <a:extLst>
                <a:ext uri="{FF2B5EF4-FFF2-40B4-BE49-F238E27FC236}">
                  <a16:creationId xmlns:a16="http://schemas.microsoft.com/office/drawing/2014/main" id="{793814BA-F4DB-43FA-B348-104455A09F10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7" name="직사각형 1146">
              <a:extLst>
                <a:ext uri="{FF2B5EF4-FFF2-40B4-BE49-F238E27FC236}">
                  <a16:creationId xmlns:a16="http://schemas.microsoft.com/office/drawing/2014/main" id="{8739000D-043E-4DCA-85D3-07BDE640FBAF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148" name="그룹 1147">
            <a:extLst>
              <a:ext uri="{FF2B5EF4-FFF2-40B4-BE49-F238E27FC236}">
                <a16:creationId xmlns:a16="http://schemas.microsoft.com/office/drawing/2014/main" id="{2D9FA613-4C3B-4BE8-854A-7D658FBBCE64}"/>
              </a:ext>
            </a:extLst>
          </p:cNvPr>
          <p:cNvGrpSpPr/>
          <p:nvPr/>
        </p:nvGrpSpPr>
        <p:grpSpPr>
          <a:xfrm>
            <a:off x="6498903" y="5717509"/>
            <a:ext cx="755010" cy="125835"/>
            <a:chOff x="3617503" y="2075654"/>
            <a:chExt cx="755010" cy="125835"/>
          </a:xfrm>
        </p:grpSpPr>
        <p:sp>
          <p:nvSpPr>
            <p:cNvPr id="1149" name="직사각형 1148">
              <a:extLst>
                <a:ext uri="{FF2B5EF4-FFF2-40B4-BE49-F238E27FC236}">
                  <a16:creationId xmlns:a16="http://schemas.microsoft.com/office/drawing/2014/main" id="{03FBDF6D-A0EB-4621-A5D8-716B181B6747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0" name="직사각형 1149">
              <a:extLst>
                <a:ext uri="{FF2B5EF4-FFF2-40B4-BE49-F238E27FC236}">
                  <a16:creationId xmlns:a16="http://schemas.microsoft.com/office/drawing/2014/main" id="{BA1CBFB1-1D00-4B8A-898D-C372F6E73FF8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1" name="직사각형 1150">
              <a:extLst>
                <a:ext uri="{FF2B5EF4-FFF2-40B4-BE49-F238E27FC236}">
                  <a16:creationId xmlns:a16="http://schemas.microsoft.com/office/drawing/2014/main" id="{04A7D899-9107-47B6-845F-6FA57B6C247B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2" name="직사각형 1151">
              <a:extLst>
                <a:ext uri="{FF2B5EF4-FFF2-40B4-BE49-F238E27FC236}">
                  <a16:creationId xmlns:a16="http://schemas.microsoft.com/office/drawing/2014/main" id="{BD1B23D2-B3DC-476A-AA73-AED594EC56EE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3" name="직사각형 1152">
              <a:extLst>
                <a:ext uri="{FF2B5EF4-FFF2-40B4-BE49-F238E27FC236}">
                  <a16:creationId xmlns:a16="http://schemas.microsoft.com/office/drawing/2014/main" id="{E6AC1697-5ABA-4EF6-B743-2EF0CF027D0A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4" name="직사각형 1153">
              <a:extLst>
                <a:ext uri="{FF2B5EF4-FFF2-40B4-BE49-F238E27FC236}">
                  <a16:creationId xmlns:a16="http://schemas.microsoft.com/office/drawing/2014/main" id="{E3AC36D3-68CB-4CDE-9465-5F46CEC01BE5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155" name="그룹 1154">
            <a:extLst>
              <a:ext uri="{FF2B5EF4-FFF2-40B4-BE49-F238E27FC236}">
                <a16:creationId xmlns:a16="http://schemas.microsoft.com/office/drawing/2014/main" id="{87CF328A-749F-4EA1-AFF2-2835CD1756B3}"/>
              </a:ext>
            </a:extLst>
          </p:cNvPr>
          <p:cNvGrpSpPr/>
          <p:nvPr/>
        </p:nvGrpSpPr>
        <p:grpSpPr>
          <a:xfrm>
            <a:off x="6498903" y="5842909"/>
            <a:ext cx="755010" cy="125835"/>
            <a:chOff x="3617503" y="2075654"/>
            <a:chExt cx="755010" cy="125835"/>
          </a:xfrm>
        </p:grpSpPr>
        <p:sp>
          <p:nvSpPr>
            <p:cNvPr id="1156" name="직사각형 1155">
              <a:extLst>
                <a:ext uri="{FF2B5EF4-FFF2-40B4-BE49-F238E27FC236}">
                  <a16:creationId xmlns:a16="http://schemas.microsoft.com/office/drawing/2014/main" id="{A999522F-8689-44C1-A00A-CF3C51FBF618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7" name="직사각형 1156">
              <a:extLst>
                <a:ext uri="{FF2B5EF4-FFF2-40B4-BE49-F238E27FC236}">
                  <a16:creationId xmlns:a16="http://schemas.microsoft.com/office/drawing/2014/main" id="{CAF7CBC9-4FD1-43AA-8191-C0A3F240C6B0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8" name="직사각형 1157">
              <a:extLst>
                <a:ext uri="{FF2B5EF4-FFF2-40B4-BE49-F238E27FC236}">
                  <a16:creationId xmlns:a16="http://schemas.microsoft.com/office/drawing/2014/main" id="{30F14C57-0F52-4A1A-95DB-5CD576AD2506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9" name="직사각형 1158">
              <a:extLst>
                <a:ext uri="{FF2B5EF4-FFF2-40B4-BE49-F238E27FC236}">
                  <a16:creationId xmlns:a16="http://schemas.microsoft.com/office/drawing/2014/main" id="{1AB7C9F0-38EF-4D8C-BA2F-AEE8CF8F938F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0" name="직사각형 1159">
              <a:extLst>
                <a:ext uri="{FF2B5EF4-FFF2-40B4-BE49-F238E27FC236}">
                  <a16:creationId xmlns:a16="http://schemas.microsoft.com/office/drawing/2014/main" id="{3B0BCD9E-95B3-4E26-A615-1EA2A58FCABB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1" name="직사각형 1160">
              <a:extLst>
                <a:ext uri="{FF2B5EF4-FFF2-40B4-BE49-F238E27FC236}">
                  <a16:creationId xmlns:a16="http://schemas.microsoft.com/office/drawing/2014/main" id="{2AE5A110-8DBA-4C60-BD1E-56AF27EEFC0B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162" name="그룹 1161">
            <a:extLst>
              <a:ext uri="{FF2B5EF4-FFF2-40B4-BE49-F238E27FC236}">
                <a16:creationId xmlns:a16="http://schemas.microsoft.com/office/drawing/2014/main" id="{B978F8C3-98EB-4F15-8687-7857B530849D}"/>
              </a:ext>
            </a:extLst>
          </p:cNvPr>
          <p:cNvGrpSpPr/>
          <p:nvPr/>
        </p:nvGrpSpPr>
        <p:grpSpPr>
          <a:xfrm>
            <a:off x="6498903" y="5968309"/>
            <a:ext cx="755010" cy="125835"/>
            <a:chOff x="3617503" y="2075654"/>
            <a:chExt cx="755010" cy="125835"/>
          </a:xfrm>
        </p:grpSpPr>
        <p:sp>
          <p:nvSpPr>
            <p:cNvPr id="1163" name="직사각형 1162">
              <a:extLst>
                <a:ext uri="{FF2B5EF4-FFF2-40B4-BE49-F238E27FC236}">
                  <a16:creationId xmlns:a16="http://schemas.microsoft.com/office/drawing/2014/main" id="{0FFD553B-EB51-4143-99B7-2B29A56AEEF6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4" name="직사각형 1163">
              <a:extLst>
                <a:ext uri="{FF2B5EF4-FFF2-40B4-BE49-F238E27FC236}">
                  <a16:creationId xmlns:a16="http://schemas.microsoft.com/office/drawing/2014/main" id="{53801277-DC2E-4D6F-84EC-48572EB5D656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5" name="직사각형 1164">
              <a:extLst>
                <a:ext uri="{FF2B5EF4-FFF2-40B4-BE49-F238E27FC236}">
                  <a16:creationId xmlns:a16="http://schemas.microsoft.com/office/drawing/2014/main" id="{276304BD-4312-4115-96F0-D7EEDA529EB6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6" name="직사각형 1165">
              <a:extLst>
                <a:ext uri="{FF2B5EF4-FFF2-40B4-BE49-F238E27FC236}">
                  <a16:creationId xmlns:a16="http://schemas.microsoft.com/office/drawing/2014/main" id="{7A4D281C-5B97-4C67-9ABD-97273CD6C194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7" name="직사각형 1166">
              <a:extLst>
                <a:ext uri="{FF2B5EF4-FFF2-40B4-BE49-F238E27FC236}">
                  <a16:creationId xmlns:a16="http://schemas.microsoft.com/office/drawing/2014/main" id="{9BBBD4F1-3998-4270-8CE8-89F51C58705C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8" name="직사각형 1167">
              <a:extLst>
                <a:ext uri="{FF2B5EF4-FFF2-40B4-BE49-F238E27FC236}">
                  <a16:creationId xmlns:a16="http://schemas.microsoft.com/office/drawing/2014/main" id="{9DFEB59D-DBCD-4B3B-9A31-DBC25E6130FA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169" name="그룹 1168">
            <a:extLst>
              <a:ext uri="{FF2B5EF4-FFF2-40B4-BE49-F238E27FC236}">
                <a16:creationId xmlns:a16="http://schemas.microsoft.com/office/drawing/2014/main" id="{278E77CA-5A95-4480-A2C0-160AD8570B22}"/>
              </a:ext>
            </a:extLst>
          </p:cNvPr>
          <p:cNvGrpSpPr/>
          <p:nvPr/>
        </p:nvGrpSpPr>
        <p:grpSpPr>
          <a:xfrm>
            <a:off x="6498903" y="6093709"/>
            <a:ext cx="755010" cy="125835"/>
            <a:chOff x="3617503" y="2075654"/>
            <a:chExt cx="755010" cy="125835"/>
          </a:xfrm>
        </p:grpSpPr>
        <p:sp>
          <p:nvSpPr>
            <p:cNvPr id="1170" name="직사각형 1169">
              <a:extLst>
                <a:ext uri="{FF2B5EF4-FFF2-40B4-BE49-F238E27FC236}">
                  <a16:creationId xmlns:a16="http://schemas.microsoft.com/office/drawing/2014/main" id="{B8064046-0276-4403-8965-88A2225283C4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71" name="직사각형 1170">
              <a:extLst>
                <a:ext uri="{FF2B5EF4-FFF2-40B4-BE49-F238E27FC236}">
                  <a16:creationId xmlns:a16="http://schemas.microsoft.com/office/drawing/2014/main" id="{79DC7802-D222-4BC5-B3A7-23D96E474E47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72" name="직사각형 1171">
              <a:extLst>
                <a:ext uri="{FF2B5EF4-FFF2-40B4-BE49-F238E27FC236}">
                  <a16:creationId xmlns:a16="http://schemas.microsoft.com/office/drawing/2014/main" id="{D2CA2382-EAA1-46DB-9E4E-D5DDCACB4446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73" name="직사각형 1172">
              <a:extLst>
                <a:ext uri="{FF2B5EF4-FFF2-40B4-BE49-F238E27FC236}">
                  <a16:creationId xmlns:a16="http://schemas.microsoft.com/office/drawing/2014/main" id="{8B4B5EF8-8FD9-4084-AE6D-438DAFF91C6E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74" name="직사각형 1173">
              <a:extLst>
                <a:ext uri="{FF2B5EF4-FFF2-40B4-BE49-F238E27FC236}">
                  <a16:creationId xmlns:a16="http://schemas.microsoft.com/office/drawing/2014/main" id="{2215C42F-6442-4166-9EBC-05AFC0F03E33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75" name="직사각형 1174">
              <a:extLst>
                <a:ext uri="{FF2B5EF4-FFF2-40B4-BE49-F238E27FC236}">
                  <a16:creationId xmlns:a16="http://schemas.microsoft.com/office/drawing/2014/main" id="{C81F2512-E718-421A-885C-DD0DA758E5A3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176" name="그룹 1175">
            <a:extLst>
              <a:ext uri="{FF2B5EF4-FFF2-40B4-BE49-F238E27FC236}">
                <a16:creationId xmlns:a16="http://schemas.microsoft.com/office/drawing/2014/main" id="{DDADCEA6-A56B-43B6-853B-3CF1865D148F}"/>
              </a:ext>
            </a:extLst>
          </p:cNvPr>
          <p:cNvGrpSpPr/>
          <p:nvPr/>
        </p:nvGrpSpPr>
        <p:grpSpPr>
          <a:xfrm>
            <a:off x="6499950" y="6328983"/>
            <a:ext cx="755010" cy="125835"/>
            <a:chOff x="3617503" y="2075654"/>
            <a:chExt cx="755010" cy="125835"/>
          </a:xfrm>
        </p:grpSpPr>
        <p:sp>
          <p:nvSpPr>
            <p:cNvPr id="1177" name="직사각형 1176">
              <a:extLst>
                <a:ext uri="{FF2B5EF4-FFF2-40B4-BE49-F238E27FC236}">
                  <a16:creationId xmlns:a16="http://schemas.microsoft.com/office/drawing/2014/main" id="{5DA0720C-5213-405B-972A-B15598CD40AF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78" name="직사각형 1177">
              <a:extLst>
                <a:ext uri="{FF2B5EF4-FFF2-40B4-BE49-F238E27FC236}">
                  <a16:creationId xmlns:a16="http://schemas.microsoft.com/office/drawing/2014/main" id="{C16FBA32-7BF7-4846-AD93-D762C000C53E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79" name="직사각형 1178">
              <a:extLst>
                <a:ext uri="{FF2B5EF4-FFF2-40B4-BE49-F238E27FC236}">
                  <a16:creationId xmlns:a16="http://schemas.microsoft.com/office/drawing/2014/main" id="{C6134F86-ED85-436E-9B62-C0BD95702794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0" name="직사각형 1179">
              <a:extLst>
                <a:ext uri="{FF2B5EF4-FFF2-40B4-BE49-F238E27FC236}">
                  <a16:creationId xmlns:a16="http://schemas.microsoft.com/office/drawing/2014/main" id="{DB31E94C-5A0C-4A37-A8BC-217597D84C15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1" name="직사각형 1180">
              <a:extLst>
                <a:ext uri="{FF2B5EF4-FFF2-40B4-BE49-F238E27FC236}">
                  <a16:creationId xmlns:a16="http://schemas.microsoft.com/office/drawing/2014/main" id="{99603D59-1413-4FF7-AE37-4F5051E22830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2" name="직사각형 1181">
              <a:extLst>
                <a:ext uri="{FF2B5EF4-FFF2-40B4-BE49-F238E27FC236}">
                  <a16:creationId xmlns:a16="http://schemas.microsoft.com/office/drawing/2014/main" id="{DD68283B-8710-4C35-919D-173D3F2A261E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183" name="직선 화살표 연결선 1182">
            <a:extLst>
              <a:ext uri="{FF2B5EF4-FFF2-40B4-BE49-F238E27FC236}">
                <a16:creationId xmlns:a16="http://schemas.microsoft.com/office/drawing/2014/main" id="{6AA08615-C861-4A4C-B665-CCEAF063A02E}"/>
              </a:ext>
            </a:extLst>
          </p:cNvPr>
          <p:cNvCxnSpPr>
            <a:cxnSpLocks/>
            <a:endCxn id="1149" idx="1"/>
          </p:cNvCxnSpPr>
          <p:nvPr/>
        </p:nvCxnSpPr>
        <p:spPr>
          <a:xfrm>
            <a:off x="6140322" y="5669361"/>
            <a:ext cx="358581" cy="1110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4" name="직선 화살표 연결선 1183">
            <a:extLst>
              <a:ext uri="{FF2B5EF4-FFF2-40B4-BE49-F238E27FC236}">
                <a16:creationId xmlns:a16="http://schemas.microsoft.com/office/drawing/2014/main" id="{8F665EB7-5F92-48E9-820A-B7C7C994EB99}"/>
              </a:ext>
            </a:extLst>
          </p:cNvPr>
          <p:cNvCxnSpPr>
            <a:cxnSpLocks/>
            <a:endCxn id="1177" idx="1"/>
          </p:cNvCxnSpPr>
          <p:nvPr/>
        </p:nvCxnSpPr>
        <p:spPr>
          <a:xfrm>
            <a:off x="6140322" y="5898201"/>
            <a:ext cx="359628" cy="4937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5" name="직선 화살표 연결선 1184">
            <a:extLst>
              <a:ext uri="{FF2B5EF4-FFF2-40B4-BE49-F238E27FC236}">
                <a16:creationId xmlns:a16="http://schemas.microsoft.com/office/drawing/2014/main" id="{C0A0A92A-F00F-4041-A730-A7E8D390EE84}"/>
              </a:ext>
            </a:extLst>
          </p:cNvPr>
          <p:cNvCxnSpPr>
            <a:cxnSpLocks/>
            <a:stCxn id="470" idx="3"/>
            <a:endCxn id="1121" idx="1"/>
          </p:cNvCxnSpPr>
          <p:nvPr/>
        </p:nvCxnSpPr>
        <p:spPr>
          <a:xfrm flipV="1">
            <a:off x="6139673" y="4338402"/>
            <a:ext cx="1455264" cy="11134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5" name="그룹 174">
            <a:extLst>
              <a:ext uri="{FF2B5EF4-FFF2-40B4-BE49-F238E27FC236}">
                <a16:creationId xmlns:a16="http://schemas.microsoft.com/office/drawing/2014/main" id="{723BC3C5-E31F-4601-B29B-A7D24D921805}"/>
              </a:ext>
            </a:extLst>
          </p:cNvPr>
          <p:cNvGrpSpPr/>
          <p:nvPr/>
        </p:nvGrpSpPr>
        <p:grpSpPr>
          <a:xfrm>
            <a:off x="3246026" y="6196472"/>
            <a:ext cx="1390025" cy="502035"/>
            <a:chOff x="2958475" y="6309577"/>
            <a:chExt cx="1390025" cy="502035"/>
          </a:xfrm>
        </p:grpSpPr>
        <p:sp>
          <p:nvSpPr>
            <p:cNvPr id="1187" name="직사각형 1186">
              <a:extLst>
                <a:ext uri="{FF2B5EF4-FFF2-40B4-BE49-F238E27FC236}">
                  <a16:creationId xmlns:a16="http://schemas.microsoft.com/office/drawing/2014/main" id="{E31673EC-C4DB-4437-AF81-DCABF27FF9B3}"/>
                </a:ext>
              </a:extLst>
            </p:cNvPr>
            <p:cNvSpPr/>
            <p:nvPr/>
          </p:nvSpPr>
          <p:spPr>
            <a:xfrm>
              <a:off x="2958475" y="63095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8" name="직사각형 1187">
              <a:extLst>
                <a:ext uri="{FF2B5EF4-FFF2-40B4-BE49-F238E27FC236}">
                  <a16:creationId xmlns:a16="http://schemas.microsoft.com/office/drawing/2014/main" id="{5F3BA753-39B8-43AE-92A1-C4A744A17AB5}"/>
                </a:ext>
              </a:extLst>
            </p:cNvPr>
            <p:cNvSpPr/>
            <p:nvPr/>
          </p:nvSpPr>
          <p:spPr>
            <a:xfrm>
              <a:off x="3084310" y="63095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9" name="직사각형 1188">
              <a:extLst>
                <a:ext uri="{FF2B5EF4-FFF2-40B4-BE49-F238E27FC236}">
                  <a16:creationId xmlns:a16="http://schemas.microsoft.com/office/drawing/2014/main" id="{B26AADFA-7C1E-4F85-9B3B-BD5D992DE0C9}"/>
                </a:ext>
              </a:extLst>
            </p:cNvPr>
            <p:cNvSpPr/>
            <p:nvPr/>
          </p:nvSpPr>
          <p:spPr>
            <a:xfrm>
              <a:off x="3210145" y="63095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0" name="직사각형 1189">
              <a:extLst>
                <a:ext uri="{FF2B5EF4-FFF2-40B4-BE49-F238E27FC236}">
                  <a16:creationId xmlns:a16="http://schemas.microsoft.com/office/drawing/2014/main" id="{E95F5ECB-2FC7-4A89-8760-9647819A8002}"/>
                </a:ext>
              </a:extLst>
            </p:cNvPr>
            <p:cNvSpPr/>
            <p:nvPr/>
          </p:nvSpPr>
          <p:spPr>
            <a:xfrm>
              <a:off x="3335980" y="63095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1" name="직사각형 1190">
              <a:extLst>
                <a:ext uri="{FF2B5EF4-FFF2-40B4-BE49-F238E27FC236}">
                  <a16:creationId xmlns:a16="http://schemas.microsoft.com/office/drawing/2014/main" id="{BCE4E8EE-7738-4ECD-B8D4-DBC1A0241410}"/>
                </a:ext>
              </a:extLst>
            </p:cNvPr>
            <p:cNvSpPr/>
            <p:nvPr/>
          </p:nvSpPr>
          <p:spPr>
            <a:xfrm>
              <a:off x="3461815" y="63095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2" name="직사각형 1191">
              <a:extLst>
                <a:ext uri="{FF2B5EF4-FFF2-40B4-BE49-F238E27FC236}">
                  <a16:creationId xmlns:a16="http://schemas.microsoft.com/office/drawing/2014/main" id="{E8DFA7B4-244D-4AF8-8C5A-B39EDEFFBE54}"/>
                </a:ext>
              </a:extLst>
            </p:cNvPr>
            <p:cNvSpPr/>
            <p:nvPr/>
          </p:nvSpPr>
          <p:spPr>
            <a:xfrm>
              <a:off x="3587650" y="63095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4" name="직사각형 1193">
              <a:extLst>
                <a:ext uri="{FF2B5EF4-FFF2-40B4-BE49-F238E27FC236}">
                  <a16:creationId xmlns:a16="http://schemas.microsoft.com/office/drawing/2014/main" id="{74DF1C77-8B3A-4DE8-8CB4-5F686F1E06C1}"/>
                </a:ext>
              </a:extLst>
            </p:cNvPr>
            <p:cNvSpPr/>
            <p:nvPr/>
          </p:nvSpPr>
          <p:spPr>
            <a:xfrm>
              <a:off x="2958475" y="64349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5" name="직사각형 1194">
              <a:extLst>
                <a:ext uri="{FF2B5EF4-FFF2-40B4-BE49-F238E27FC236}">
                  <a16:creationId xmlns:a16="http://schemas.microsoft.com/office/drawing/2014/main" id="{D62B9048-A650-4DB7-A5CC-BB4ED24994F3}"/>
                </a:ext>
              </a:extLst>
            </p:cNvPr>
            <p:cNvSpPr/>
            <p:nvPr/>
          </p:nvSpPr>
          <p:spPr>
            <a:xfrm>
              <a:off x="3084310" y="64349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6" name="직사각형 1195">
              <a:extLst>
                <a:ext uri="{FF2B5EF4-FFF2-40B4-BE49-F238E27FC236}">
                  <a16:creationId xmlns:a16="http://schemas.microsoft.com/office/drawing/2014/main" id="{D2064CB3-FA6A-4A23-9C98-E4B911D20E38}"/>
                </a:ext>
              </a:extLst>
            </p:cNvPr>
            <p:cNvSpPr/>
            <p:nvPr/>
          </p:nvSpPr>
          <p:spPr>
            <a:xfrm>
              <a:off x="3210145" y="64349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7" name="직사각형 1196">
              <a:extLst>
                <a:ext uri="{FF2B5EF4-FFF2-40B4-BE49-F238E27FC236}">
                  <a16:creationId xmlns:a16="http://schemas.microsoft.com/office/drawing/2014/main" id="{8CBF71D5-DA0F-4534-AC4F-2D4BD5189DFD}"/>
                </a:ext>
              </a:extLst>
            </p:cNvPr>
            <p:cNvSpPr/>
            <p:nvPr/>
          </p:nvSpPr>
          <p:spPr>
            <a:xfrm>
              <a:off x="3335980" y="64349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8" name="직사각형 1197">
              <a:extLst>
                <a:ext uri="{FF2B5EF4-FFF2-40B4-BE49-F238E27FC236}">
                  <a16:creationId xmlns:a16="http://schemas.microsoft.com/office/drawing/2014/main" id="{AEA33DAA-C12C-4A08-B1C5-56C6B8CE05AB}"/>
                </a:ext>
              </a:extLst>
            </p:cNvPr>
            <p:cNvSpPr/>
            <p:nvPr/>
          </p:nvSpPr>
          <p:spPr>
            <a:xfrm>
              <a:off x="3461815" y="64349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9" name="직사각형 1198">
              <a:extLst>
                <a:ext uri="{FF2B5EF4-FFF2-40B4-BE49-F238E27FC236}">
                  <a16:creationId xmlns:a16="http://schemas.microsoft.com/office/drawing/2014/main" id="{580FD064-33CB-4D9D-9BFB-6D847581E1F1}"/>
                </a:ext>
              </a:extLst>
            </p:cNvPr>
            <p:cNvSpPr/>
            <p:nvPr/>
          </p:nvSpPr>
          <p:spPr>
            <a:xfrm>
              <a:off x="3587650" y="64349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1" name="직사각형 1200">
              <a:extLst>
                <a:ext uri="{FF2B5EF4-FFF2-40B4-BE49-F238E27FC236}">
                  <a16:creationId xmlns:a16="http://schemas.microsoft.com/office/drawing/2014/main" id="{52C3A9A7-A05D-4B5E-B640-B73A02832324}"/>
                </a:ext>
              </a:extLst>
            </p:cNvPr>
            <p:cNvSpPr/>
            <p:nvPr/>
          </p:nvSpPr>
          <p:spPr>
            <a:xfrm>
              <a:off x="2958475" y="65603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2" name="직사각형 1201">
              <a:extLst>
                <a:ext uri="{FF2B5EF4-FFF2-40B4-BE49-F238E27FC236}">
                  <a16:creationId xmlns:a16="http://schemas.microsoft.com/office/drawing/2014/main" id="{A2A17BD4-BE65-4B04-95CA-F6244AAAB6AD}"/>
                </a:ext>
              </a:extLst>
            </p:cNvPr>
            <p:cNvSpPr/>
            <p:nvPr/>
          </p:nvSpPr>
          <p:spPr>
            <a:xfrm>
              <a:off x="3084310" y="65603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3" name="직사각형 1202">
              <a:extLst>
                <a:ext uri="{FF2B5EF4-FFF2-40B4-BE49-F238E27FC236}">
                  <a16:creationId xmlns:a16="http://schemas.microsoft.com/office/drawing/2014/main" id="{0EEEE07D-7FFD-4777-BCF3-8ED1BF03D26E}"/>
                </a:ext>
              </a:extLst>
            </p:cNvPr>
            <p:cNvSpPr/>
            <p:nvPr/>
          </p:nvSpPr>
          <p:spPr>
            <a:xfrm>
              <a:off x="3210145" y="65603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4" name="직사각형 1203">
              <a:extLst>
                <a:ext uri="{FF2B5EF4-FFF2-40B4-BE49-F238E27FC236}">
                  <a16:creationId xmlns:a16="http://schemas.microsoft.com/office/drawing/2014/main" id="{EE7EC720-E8DB-434B-B1D1-50B81F536F5E}"/>
                </a:ext>
              </a:extLst>
            </p:cNvPr>
            <p:cNvSpPr/>
            <p:nvPr/>
          </p:nvSpPr>
          <p:spPr>
            <a:xfrm>
              <a:off x="3335980" y="65603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5" name="직사각형 1204">
              <a:extLst>
                <a:ext uri="{FF2B5EF4-FFF2-40B4-BE49-F238E27FC236}">
                  <a16:creationId xmlns:a16="http://schemas.microsoft.com/office/drawing/2014/main" id="{3D621CE1-2FAD-4178-A6AD-CC47865E3701}"/>
                </a:ext>
              </a:extLst>
            </p:cNvPr>
            <p:cNvSpPr/>
            <p:nvPr/>
          </p:nvSpPr>
          <p:spPr>
            <a:xfrm>
              <a:off x="3461815" y="65603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6" name="직사각형 1205">
              <a:extLst>
                <a:ext uri="{FF2B5EF4-FFF2-40B4-BE49-F238E27FC236}">
                  <a16:creationId xmlns:a16="http://schemas.microsoft.com/office/drawing/2014/main" id="{0E9F2F00-87D5-4397-9B7E-5830FD5277FC}"/>
                </a:ext>
              </a:extLst>
            </p:cNvPr>
            <p:cNvSpPr/>
            <p:nvPr/>
          </p:nvSpPr>
          <p:spPr>
            <a:xfrm>
              <a:off x="3587650" y="65603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8" name="직사각형 1207">
              <a:extLst>
                <a:ext uri="{FF2B5EF4-FFF2-40B4-BE49-F238E27FC236}">
                  <a16:creationId xmlns:a16="http://schemas.microsoft.com/office/drawing/2014/main" id="{E9C60E4C-DADF-4889-BF32-D42E323043C8}"/>
                </a:ext>
              </a:extLst>
            </p:cNvPr>
            <p:cNvSpPr/>
            <p:nvPr/>
          </p:nvSpPr>
          <p:spPr>
            <a:xfrm>
              <a:off x="2958475" y="66857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9" name="직사각형 1208">
              <a:extLst>
                <a:ext uri="{FF2B5EF4-FFF2-40B4-BE49-F238E27FC236}">
                  <a16:creationId xmlns:a16="http://schemas.microsoft.com/office/drawing/2014/main" id="{8A5EDFB3-C520-42F6-882E-C9955C56D415}"/>
                </a:ext>
              </a:extLst>
            </p:cNvPr>
            <p:cNvSpPr/>
            <p:nvPr/>
          </p:nvSpPr>
          <p:spPr>
            <a:xfrm>
              <a:off x="3084310" y="66857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0" name="직사각형 1209">
              <a:extLst>
                <a:ext uri="{FF2B5EF4-FFF2-40B4-BE49-F238E27FC236}">
                  <a16:creationId xmlns:a16="http://schemas.microsoft.com/office/drawing/2014/main" id="{372AD374-10F5-41C8-9252-F3D384C0890A}"/>
                </a:ext>
              </a:extLst>
            </p:cNvPr>
            <p:cNvSpPr/>
            <p:nvPr/>
          </p:nvSpPr>
          <p:spPr>
            <a:xfrm>
              <a:off x="3210145" y="66857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1" name="직사각형 1210">
              <a:extLst>
                <a:ext uri="{FF2B5EF4-FFF2-40B4-BE49-F238E27FC236}">
                  <a16:creationId xmlns:a16="http://schemas.microsoft.com/office/drawing/2014/main" id="{4B36488B-263D-4CE6-B406-3177482B9D8A}"/>
                </a:ext>
              </a:extLst>
            </p:cNvPr>
            <p:cNvSpPr/>
            <p:nvPr/>
          </p:nvSpPr>
          <p:spPr>
            <a:xfrm>
              <a:off x="3335980" y="66857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2" name="직사각형 1211">
              <a:extLst>
                <a:ext uri="{FF2B5EF4-FFF2-40B4-BE49-F238E27FC236}">
                  <a16:creationId xmlns:a16="http://schemas.microsoft.com/office/drawing/2014/main" id="{650058BB-59BF-4FBB-90BD-BCCCBFA56DF0}"/>
                </a:ext>
              </a:extLst>
            </p:cNvPr>
            <p:cNvSpPr/>
            <p:nvPr/>
          </p:nvSpPr>
          <p:spPr>
            <a:xfrm>
              <a:off x="3461815" y="66857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3" name="직사각형 1212">
              <a:extLst>
                <a:ext uri="{FF2B5EF4-FFF2-40B4-BE49-F238E27FC236}">
                  <a16:creationId xmlns:a16="http://schemas.microsoft.com/office/drawing/2014/main" id="{8FDA2C63-1ABD-4B85-8108-067239000967}"/>
                </a:ext>
              </a:extLst>
            </p:cNvPr>
            <p:cNvSpPr/>
            <p:nvPr/>
          </p:nvSpPr>
          <p:spPr>
            <a:xfrm>
              <a:off x="3587650" y="66857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5" name="직사각형 1214">
              <a:extLst>
                <a:ext uri="{FF2B5EF4-FFF2-40B4-BE49-F238E27FC236}">
                  <a16:creationId xmlns:a16="http://schemas.microsoft.com/office/drawing/2014/main" id="{E87EC10F-FF83-4175-80F8-E669CF255EF3}"/>
                </a:ext>
              </a:extLst>
            </p:cNvPr>
            <p:cNvSpPr/>
            <p:nvPr/>
          </p:nvSpPr>
          <p:spPr>
            <a:xfrm>
              <a:off x="3719325" y="63095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6" name="직사각형 1215">
              <a:extLst>
                <a:ext uri="{FF2B5EF4-FFF2-40B4-BE49-F238E27FC236}">
                  <a16:creationId xmlns:a16="http://schemas.microsoft.com/office/drawing/2014/main" id="{C404840E-6668-42AE-9020-135682C99881}"/>
                </a:ext>
              </a:extLst>
            </p:cNvPr>
            <p:cNvSpPr/>
            <p:nvPr/>
          </p:nvSpPr>
          <p:spPr>
            <a:xfrm>
              <a:off x="3845160" y="63095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7" name="직사각형 1216">
              <a:extLst>
                <a:ext uri="{FF2B5EF4-FFF2-40B4-BE49-F238E27FC236}">
                  <a16:creationId xmlns:a16="http://schemas.microsoft.com/office/drawing/2014/main" id="{F5BDE77B-085B-47AD-99E5-7378EBB06857}"/>
                </a:ext>
              </a:extLst>
            </p:cNvPr>
            <p:cNvSpPr/>
            <p:nvPr/>
          </p:nvSpPr>
          <p:spPr>
            <a:xfrm>
              <a:off x="3970995" y="63095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8" name="직사각형 1217">
              <a:extLst>
                <a:ext uri="{FF2B5EF4-FFF2-40B4-BE49-F238E27FC236}">
                  <a16:creationId xmlns:a16="http://schemas.microsoft.com/office/drawing/2014/main" id="{C94BAFD0-ED4B-4212-92F1-7A3ACCF2B5AB}"/>
                </a:ext>
              </a:extLst>
            </p:cNvPr>
            <p:cNvSpPr/>
            <p:nvPr/>
          </p:nvSpPr>
          <p:spPr>
            <a:xfrm>
              <a:off x="4096830" y="63095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9" name="직사각형 1218">
              <a:extLst>
                <a:ext uri="{FF2B5EF4-FFF2-40B4-BE49-F238E27FC236}">
                  <a16:creationId xmlns:a16="http://schemas.microsoft.com/office/drawing/2014/main" id="{E06E573D-AE6E-4DC1-A147-439A2F82E7F2}"/>
                </a:ext>
              </a:extLst>
            </p:cNvPr>
            <p:cNvSpPr/>
            <p:nvPr/>
          </p:nvSpPr>
          <p:spPr>
            <a:xfrm>
              <a:off x="4222665" y="63095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22" name="직사각형 1221">
              <a:extLst>
                <a:ext uri="{FF2B5EF4-FFF2-40B4-BE49-F238E27FC236}">
                  <a16:creationId xmlns:a16="http://schemas.microsoft.com/office/drawing/2014/main" id="{24A14002-81A6-4F82-8D20-682E1A297D54}"/>
                </a:ext>
              </a:extLst>
            </p:cNvPr>
            <p:cNvSpPr/>
            <p:nvPr/>
          </p:nvSpPr>
          <p:spPr>
            <a:xfrm>
              <a:off x="3719325" y="64349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23" name="직사각형 1222">
              <a:extLst>
                <a:ext uri="{FF2B5EF4-FFF2-40B4-BE49-F238E27FC236}">
                  <a16:creationId xmlns:a16="http://schemas.microsoft.com/office/drawing/2014/main" id="{5BF9B661-06E1-4DD9-8F71-C7C198884104}"/>
                </a:ext>
              </a:extLst>
            </p:cNvPr>
            <p:cNvSpPr/>
            <p:nvPr/>
          </p:nvSpPr>
          <p:spPr>
            <a:xfrm>
              <a:off x="3845160" y="64349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24" name="직사각형 1223">
              <a:extLst>
                <a:ext uri="{FF2B5EF4-FFF2-40B4-BE49-F238E27FC236}">
                  <a16:creationId xmlns:a16="http://schemas.microsoft.com/office/drawing/2014/main" id="{F81FD020-385B-4A70-88FD-6A6ED5F2016A}"/>
                </a:ext>
              </a:extLst>
            </p:cNvPr>
            <p:cNvSpPr/>
            <p:nvPr/>
          </p:nvSpPr>
          <p:spPr>
            <a:xfrm>
              <a:off x="3970995" y="64349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25" name="직사각형 1224">
              <a:extLst>
                <a:ext uri="{FF2B5EF4-FFF2-40B4-BE49-F238E27FC236}">
                  <a16:creationId xmlns:a16="http://schemas.microsoft.com/office/drawing/2014/main" id="{4636B7E7-2B98-45E3-8ACD-490EE0931154}"/>
                </a:ext>
              </a:extLst>
            </p:cNvPr>
            <p:cNvSpPr/>
            <p:nvPr/>
          </p:nvSpPr>
          <p:spPr>
            <a:xfrm>
              <a:off x="4096830" y="64349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26" name="직사각형 1225">
              <a:extLst>
                <a:ext uri="{FF2B5EF4-FFF2-40B4-BE49-F238E27FC236}">
                  <a16:creationId xmlns:a16="http://schemas.microsoft.com/office/drawing/2014/main" id="{245BC572-93EB-457B-976E-53B1AF23E3B5}"/>
                </a:ext>
              </a:extLst>
            </p:cNvPr>
            <p:cNvSpPr/>
            <p:nvPr/>
          </p:nvSpPr>
          <p:spPr>
            <a:xfrm>
              <a:off x="4222665" y="64349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29" name="직사각형 1228">
              <a:extLst>
                <a:ext uri="{FF2B5EF4-FFF2-40B4-BE49-F238E27FC236}">
                  <a16:creationId xmlns:a16="http://schemas.microsoft.com/office/drawing/2014/main" id="{17AEDABC-54F8-47BC-AD3B-4BE5FC58BB01}"/>
                </a:ext>
              </a:extLst>
            </p:cNvPr>
            <p:cNvSpPr/>
            <p:nvPr/>
          </p:nvSpPr>
          <p:spPr>
            <a:xfrm>
              <a:off x="3719325" y="65603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0" name="직사각형 1229">
              <a:extLst>
                <a:ext uri="{FF2B5EF4-FFF2-40B4-BE49-F238E27FC236}">
                  <a16:creationId xmlns:a16="http://schemas.microsoft.com/office/drawing/2014/main" id="{F8CD250B-E82E-4B28-9FF9-50B6BC2E46F8}"/>
                </a:ext>
              </a:extLst>
            </p:cNvPr>
            <p:cNvSpPr/>
            <p:nvPr/>
          </p:nvSpPr>
          <p:spPr>
            <a:xfrm>
              <a:off x="3845160" y="65603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1" name="직사각형 1230">
              <a:extLst>
                <a:ext uri="{FF2B5EF4-FFF2-40B4-BE49-F238E27FC236}">
                  <a16:creationId xmlns:a16="http://schemas.microsoft.com/office/drawing/2014/main" id="{40DBFB43-E92A-48E5-915D-634357C0B8CB}"/>
                </a:ext>
              </a:extLst>
            </p:cNvPr>
            <p:cNvSpPr/>
            <p:nvPr/>
          </p:nvSpPr>
          <p:spPr>
            <a:xfrm>
              <a:off x="3970995" y="65603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2" name="직사각형 1231">
              <a:extLst>
                <a:ext uri="{FF2B5EF4-FFF2-40B4-BE49-F238E27FC236}">
                  <a16:creationId xmlns:a16="http://schemas.microsoft.com/office/drawing/2014/main" id="{AAD1685A-CE7C-42B2-87E9-1D24A068A3F4}"/>
                </a:ext>
              </a:extLst>
            </p:cNvPr>
            <p:cNvSpPr/>
            <p:nvPr/>
          </p:nvSpPr>
          <p:spPr>
            <a:xfrm>
              <a:off x="4096830" y="65603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3" name="직사각형 1232">
              <a:extLst>
                <a:ext uri="{FF2B5EF4-FFF2-40B4-BE49-F238E27FC236}">
                  <a16:creationId xmlns:a16="http://schemas.microsoft.com/office/drawing/2014/main" id="{3254385D-6AEA-4458-B68C-E5666C68D98E}"/>
                </a:ext>
              </a:extLst>
            </p:cNvPr>
            <p:cNvSpPr/>
            <p:nvPr/>
          </p:nvSpPr>
          <p:spPr>
            <a:xfrm>
              <a:off x="4222665" y="65603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6" name="직사각형 1235">
              <a:extLst>
                <a:ext uri="{FF2B5EF4-FFF2-40B4-BE49-F238E27FC236}">
                  <a16:creationId xmlns:a16="http://schemas.microsoft.com/office/drawing/2014/main" id="{8ACBF3E1-090D-4DD3-8596-B2AFC3E4439A}"/>
                </a:ext>
              </a:extLst>
            </p:cNvPr>
            <p:cNvSpPr/>
            <p:nvPr/>
          </p:nvSpPr>
          <p:spPr>
            <a:xfrm>
              <a:off x="3719325" y="66857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7" name="직사각형 1236">
              <a:extLst>
                <a:ext uri="{FF2B5EF4-FFF2-40B4-BE49-F238E27FC236}">
                  <a16:creationId xmlns:a16="http://schemas.microsoft.com/office/drawing/2014/main" id="{933D9199-4456-4A84-A195-49BB9C20664F}"/>
                </a:ext>
              </a:extLst>
            </p:cNvPr>
            <p:cNvSpPr/>
            <p:nvPr/>
          </p:nvSpPr>
          <p:spPr>
            <a:xfrm>
              <a:off x="3845160" y="66857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8" name="직사각형 1237">
              <a:extLst>
                <a:ext uri="{FF2B5EF4-FFF2-40B4-BE49-F238E27FC236}">
                  <a16:creationId xmlns:a16="http://schemas.microsoft.com/office/drawing/2014/main" id="{3666BEF4-0AE1-4100-B0B8-8496ED00324F}"/>
                </a:ext>
              </a:extLst>
            </p:cNvPr>
            <p:cNvSpPr/>
            <p:nvPr/>
          </p:nvSpPr>
          <p:spPr>
            <a:xfrm>
              <a:off x="3970995" y="66857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9" name="직사각형 1238">
              <a:extLst>
                <a:ext uri="{FF2B5EF4-FFF2-40B4-BE49-F238E27FC236}">
                  <a16:creationId xmlns:a16="http://schemas.microsoft.com/office/drawing/2014/main" id="{500CCA95-0086-443F-A5C2-CD06C3CFF938}"/>
                </a:ext>
              </a:extLst>
            </p:cNvPr>
            <p:cNvSpPr/>
            <p:nvPr/>
          </p:nvSpPr>
          <p:spPr>
            <a:xfrm>
              <a:off x="4096830" y="66857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0" name="직사각형 1239">
              <a:extLst>
                <a:ext uri="{FF2B5EF4-FFF2-40B4-BE49-F238E27FC236}">
                  <a16:creationId xmlns:a16="http://schemas.microsoft.com/office/drawing/2014/main" id="{07FBA353-845D-4878-845B-681F7AFDCD6A}"/>
                </a:ext>
              </a:extLst>
            </p:cNvPr>
            <p:cNvSpPr/>
            <p:nvPr/>
          </p:nvSpPr>
          <p:spPr>
            <a:xfrm>
              <a:off x="4222665" y="66857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77" name="연결선: 꺾임 176">
            <a:extLst>
              <a:ext uri="{FF2B5EF4-FFF2-40B4-BE49-F238E27FC236}">
                <a16:creationId xmlns:a16="http://schemas.microsoft.com/office/drawing/2014/main" id="{6E5D91B3-D3D9-44D0-8045-B3DF9205024E}"/>
              </a:ext>
            </a:extLst>
          </p:cNvPr>
          <p:cNvCxnSpPr>
            <a:stCxn id="472" idx="2"/>
            <a:endCxn id="1233" idx="3"/>
          </p:cNvCxnSpPr>
          <p:nvPr/>
        </p:nvCxnSpPr>
        <p:spPr>
          <a:xfrm rot="5400000">
            <a:off x="4904337" y="5756544"/>
            <a:ext cx="485361" cy="102193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3" name="직선 화살표 연결선 1242">
            <a:extLst>
              <a:ext uri="{FF2B5EF4-FFF2-40B4-BE49-F238E27FC236}">
                <a16:creationId xmlns:a16="http://schemas.microsoft.com/office/drawing/2014/main" id="{C676538D-92CC-49A6-B136-D8A1A29FB377}"/>
              </a:ext>
            </a:extLst>
          </p:cNvPr>
          <p:cNvCxnSpPr>
            <a:cxnSpLocks/>
            <a:stCxn id="581" idx="3"/>
            <a:endCxn id="1187" idx="0"/>
          </p:cNvCxnSpPr>
          <p:nvPr/>
        </p:nvCxnSpPr>
        <p:spPr>
          <a:xfrm>
            <a:off x="2852118" y="5415127"/>
            <a:ext cx="456826" cy="781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44" name="그룹 1243">
            <a:extLst>
              <a:ext uri="{FF2B5EF4-FFF2-40B4-BE49-F238E27FC236}">
                <a16:creationId xmlns:a16="http://schemas.microsoft.com/office/drawing/2014/main" id="{084A2699-EAF7-4D19-ACFF-30E8664FD855}"/>
              </a:ext>
            </a:extLst>
          </p:cNvPr>
          <p:cNvGrpSpPr/>
          <p:nvPr/>
        </p:nvGrpSpPr>
        <p:grpSpPr>
          <a:xfrm>
            <a:off x="945587" y="6196472"/>
            <a:ext cx="1390025" cy="502035"/>
            <a:chOff x="2958475" y="6309577"/>
            <a:chExt cx="1390025" cy="502035"/>
          </a:xfrm>
        </p:grpSpPr>
        <p:sp>
          <p:nvSpPr>
            <p:cNvPr id="1245" name="직사각형 1244">
              <a:extLst>
                <a:ext uri="{FF2B5EF4-FFF2-40B4-BE49-F238E27FC236}">
                  <a16:creationId xmlns:a16="http://schemas.microsoft.com/office/drawing/2014/main" id="{F07B41C8-CABF-4120-86DE-D5F6DF48D36A}"/>
                </a:ext>
              </a:extLst>
            </p:cNvPr>
            <p:cNvSpPr/>
            <p:nvPr/>
          </p:nvSpPr>
          <p:spPr>
            <a:xfrm>
              <a:off x="2958475" y="63095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6" name="직사각형 1245">
              <a:extLst>
                <a:ext uri="{FF2B5EF4-FFF2-40B4-BE49-F238E27FC236}">
                  <a16:creationId xmlns:a16="http://schemas.microsoft.com/office/drawing/2014/main" id="{50171F22-D5E4-43A5-B935-28D680AC4E2F}"/>
                </a:ext>
              </a:extLst>
            </p:cNvPr>
            <p:cNvSpPr/>
            <p:nvPr/>
          </p:nvSpPr>
          <p:spPr>
            <a:xfrm>
              <a:off x="3084310" y="63095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7" name="직사각형 1246">
              <a:extLst>
                <a:ext uri="{FF2B5EF4-FFF2-40B4-BE49-F238E27FC236}">
                  <a16:creationId xmlns:a16="http://schemas.microsoft.com/office/drawing/2014/main" id="{D5B713CE-7408-4B10-9211-9E461519FA1D}"/>
                </a:ext>
              </a:extLst>
            </p:cNvPr>
            <p:cNvSpPr/>
            <p:nvPr/>
          </p:nvSpPr>
          <p:spPr>
            <a:xfrm>
              <a:off x="3210145" y="63095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8" name="직사각형 1247">
              <a:extLst>
                <a:ext uri="{FF2B5EF4-FFF2-40B4-BE49-F238E27FC236}">
                  <a16:creationId xmlns:a16="http://schemas.microsoft.com/office/drawing/2014/main" id="{7D11AAD2-389B-4B91-9086-66A0278D0EAA}"/>
                </a:ext>
              </a:extLst>
            </p:cNvPr>
            <p:cNvSpPr/>
            <p:nvPr/>
          </p:nvSpPr>
          <p:spPr>
            <a:xfrm>
              <a:off x="3335980" y="63095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9" name="직사각형 1248">
              <a:extLst>
                <a:ext uri="{FF2B5EF4-FFF2-40B4-BE49-F238E27FC236}">
                  <a16:creationId xmlns:a16="http://schemas.microsoft.com/office/drawing/2014/main" id="{2F7DBEA1-D522-4078-AD35-D3FC8B06280F}"/>
                </a:ext>
              </a:extLst>
            </p:cNvPr>
            <p:cNvSpPr/>
            <p:nvPr/>
          </p:nvSpPr>
          <p:spPr>
            <a:xfrm>
              <a:off x="3461815" y="63095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0" name="직사각형 1249">
              <a:extLst>
                <a:ext uri="{FF2B5EF4-FFF2-40B4-BE49-F238E27FC236}">
                  <a16:creationId xmlns:a16="http://schemas.microsoft.com/office/drawing/2014/main" id="{BA32F45F-DB93-472F-9D23-FF5BC2457618}"/>
                </a:ext>
              </a:extLst>
            </p:cNvPr>
            <p:cNvSpPr/>
            <p:nvPr/>
          </p:nvSpPr>
          <p:spPr>
            <a:xfrm>
              <a:off x="3587650" y="63095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1" name="직사각형 1250">
              <a:extLst>
                <a:ext uri="{FF2B5EF4-FFF2-40B4-BE49-F238E27FC236}">
                  <a16:creationId xmlns:a16="http://schemas.microsoft.com/office/drawing/2014/main" id="{9E6DAD0E-A888-45D3-993C-BEBC530958A9}"/>
                </a:ext>
              </a:extLst>
            </p:cNvPr>
            <p:cNvSpPr/>
            <p:nvPr/>
          </p:nvSpPr>
          <p:spPr>
            <a:xfrm>
              <a:off x="2958475" y="64349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2" name="직사각형 1251">
              <a:extLst>
                <a:ext uri="{FF2B5EF4-FFF2-40B4-BE49-F238E27FC236}">
                  <a16:creationId xmlns:a16="http://schemas.microsoft.com/office/drawing/2014/main" id="{5F52680E-53AF-4ED0-B98E-44D4316A9FF9}"/>
                </a:ext>
              </a:extLst>
            </p:cNvPr>
            <p:cNvSpPr/>
            <p:nvPr/>
          </p:nvSpPr>
          <p:spPr>
            <a:xfrm>
              <a:off x="3084310" y="64349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3" name="직사각형 1252">
              <a:extLst>
                <a:ext uri="{FF2B5EF4-FFF2-40B4-BE49-F238E27FC236}">
                  <a16:creationId xmlns:a16="http://schemas.microsoft.com/office/drawing/2014/main" id="{2DA6A8E1-3ABE-4CD4-812F-41A5D6DDC1BC}"/>
                </a:ext>
              </a:extLst>
            </p:cNvPr>
            <p:cNvSpPr/>
            <p:nvPr/>
          </p:nvSpPr>
          <p:spPr>
            <a:xfrm>
              <a:off x="3210145" y="64349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4" name="직사각형 1253">
              <a:extLst>
                <a:ext uri="{FF2B5EF4-FFF2-40B4-BE49-F238E27FC236}">
                  <a16:creationId xmlns:a16="http://schemas.microsoft.com/office/drawing/2014/main" id="{246E79BF-66E0-42A0-B7BB-963434AF5F3F}"/>
                </a:ext>
              </a:extLst>
            </p:cNvPr>
            <p:cNvSpPr/>
            <p:nvPr/>
          </p:nvSpPr>
          <p:spPr>
            <a:xfrm>
              <a:off x="3335980" y="64349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5" name="직사각형 1254">
              <a:extLst>
                <a:ext uri="{FF2B5EF4-FFF2-40B4-BE49-F238E27FC236}">
                  <a16:creationId xmlns:a16="http://schemas.microsoft.com/office/drawing/2014/main" id="{4F1C3608-2449-4D5A-84C5-F5E9291C22B4}"/>
                </a:ext>
              </a:extLst>
            </p:cNvPr>
            <p:cNvSpPr/>
            <p:nvPr/>
          </p:nvSpPr>
          <p:spPr>
            <a:xfrm>
              <a:off x="3461815" y="64349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6" name="직사각형 1255">
              <a:extLst>
                <a:ext uri="{FF2B5EF4-FFF2-40B4-BE49-F238E27FC236}">
                  <a16:creationId xmlns:a16="http://schemas.microsoft.com/office/drawing/2014/main" id="{529F83C9-F17C-4C97-8C48-375589374D13}"/>
                </a:ext>
              </a:extLst>
            </p:cNvPr>
            <p:cNvSpPr/>
            <p:nvPr/>
          </p:nvSpPr>
          <p:spPr>
            <a:xfrm>
              <a:off x="3587650" y="64349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7" name="직사각형 1256">
              <a:extLst>
                <a:ext uri="{FF2B5EF4-FFF2-40B4-BE49-F238E27FC236}">
                  <a16:creationId xmlns:a16="http://schemas.microsoft.com/office/drawing/2014/main" id="{B180616D-F7F9-4170-8ED6-A4734A562722}"/>
                </a:ext>
              </a:extLst>
            </p:cNvPr>
            <p:cNvSpPr/>
            <p:nvPr/>
          </p:nvSpPr>
          <p:spPr>
            <a:xfrm>
              <a:off x="2958475" y="65603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8" name="직사각형 1257">
              <a:extLst>
                <a:ext uri="{FF2B5EF4-FFF2-40B4-BE49-F238E27FC236}">
                  <a16:creationId xmlns:a16="http://schemas.microsoft.com/office/drawing/2014/main" id="{3D632BF5-DA20-4B11-92CB-CB9BCCF6BDC6}"/>
                </a:ext>
              </a:extLst>
            </p:cNvPr>
            <p:cNvSpPr/>
            <p:nvPr/>
          </p:nvSpPr>
          <p:spPr>
            <a:xfrm>
              <a:off x="3084310" y="65603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9" name="직사각형 1258">
              <a:extLst>
                <a:ext uri="{FF2B5EF4-FFF2-40B4-BE49-F238E27FC236}">
                  <a16:creationId xmlns:a16="http://schemas.microsoft.com/office/drawing/2014/main" id="{B0426221-1DB4-4EB3-8601-50B162C9B9F5}"/>
                </a:ext>
              </a:extLst>
            </p:cNvPr>
            <p:cNvSpPr/>
            <p:nvPr/>
          </p:nvSpPr>
          <p:spPr>
            <a:xfrm>
              <a:off x="3210145" y="65603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0" name="직사각형 1259">
              <a:extLst>
                <a:ext uri="{FF2B5EF4-FFF2-40B4-BE49-F238E27FC236}">
                  <a16:creationId xmlns:a16="http://schemas.microsoft.com/office/drawing/2014/main" id="{7A1A305E-8F6A-4745-8080-EF3BDD4A3E26}"/>
                </a:ext>
              </a:extLst>
            </p:cNvPr>
            <p:cNvSpPr/>
            <p:nvPr/>
          </p:nvSpPr>
          <p:spPr>
            <a:xfrm>
              <a:off x="3335980" y="65603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1" name="직사각형 1260">
              <a:extLst>
                <a:ext uri="{FF2B5EF4-FFF2-40B4-BE49-F238E27FC236}">
                  <a16:creationId xmlns:a16="http://schemas.microsoft.com/office/drawing/2014/main" id="{BD2707A1-93E6-4F7F-AEA8-312E739E6254}"/>
                </a:ext>
              </a:extLst>
            </p:cNvPr>
            <p:cNvSpPr/>
            <p:nvPr/>
          </p:nvSpPr>
          <p:spPr>
            <a:xfrm>
              <a:off x="3461815" y="65603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2" name="직사각형 1261">
              <a:extLst>
                <a:ext uri="{FF2B5EF4-FFF2-40B4-BE49-F238E27FC236}">
                  <a16:creationId xmlns:a16="http://schemas.microsoft.com/office/drawing/2014/main" id="{84B18860-7386-4A20-9A67-A5D6BB6A7815}"/>
                </a:ext>
              </a:extLst>
            </p:cNvPr>
            <p:cNvSpPr/>
            <p:nvPr/>
          </p:nvSpPr>
          <p:spPr>
            <a:xfrm>
              <a:off x="3587650" y="65603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3" name="직사각형 1262">
              <a:extLst>
                <a:ext uri="{FF2B5EF4-FFF2-40B4-BE49-F238E27FC236}">
                  <a16:creationId xmlns:a16="http://schemas.microsoft.com/office/drawing/2014/main" id="{9D7119AA-23FD-4564-8C80-D08E6944D4FD}"/>
                </a:ext>
              </a:extLst>
            </p:cNvPr>
            <p:cNvSpPr/>
            <p:nvPr/>
          </p:nvSpPr>
          <p:spPr>
            <a:xfrm>
              <a:off x="2958475" y="66857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4" name="직사각형 1263">
              <a:extLst>
                <a:ext uri="{FF2B5EF4-FFF2-40B4-BE49-F238E27FC236}">
                  <a16:creationId xmlns:a16="http://schemas.microsoft.com/office/drawing/2014/main" id="{7986CCC1-02FD-4450-A8E0-3170CEE4BB82}"/>
                </a:ext>
              </a:extLst>
            </p:cNvPr>
            <p:cNvSpPr/>
            <p:nvPr/>
          </p:nvSpPr>
          <p:spPr>
            <a:xfrm>
              <a:off x="3084310" y="66857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5" name="직사각형 1264">
              <a:extLst>
                <a:ext uri="{FF2B5EF4-FFF2-40B4-BE49-F238E27FC236}">
                  <a16:creationId xmlns:a16="http://schemas.microsoft.com/office/drawing/2014/main" id="{90F943CB-0DB1-4154-8CC6-E09E9EEC02D8}"/>
                </a:ext>
              </a:extLst>
            </p:cNvPr>
            <p:cNvSpPr/>
            <p:nvPr/>
          </p:nvSpPr>
          <p:spPr>
            <a:xfrm>
              <a:off x="3210145" y="66857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6" name="직사각형 1265">
              <a:extLst>
                <a:ext uri="{FF2B5EF4-FFF2-40B4-BE49-F238E27FC236}">
                  <a16:creationId xmlns:a16="http://schemas.microsoft.com/office/drawing/2014/main" id="{AA6EC5DF-9A4B-464C-B1E3-214B554874B2}"/>
                </a:ext>
              </a:extLst>
            </p:cNvPr>
            <p:cNvSpPr/>
            <p:nvPr/>
          </p:nvSpPr>
          <p:spPr>
            <a:xfrm>
              <a:off x="3335980" y="66857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7" name="직사각형 1266">
              <a:extLst>
                <a:ext uri="{FF2B5EF4-FFF2-40B4-BE49-F238E27FC236}">
                  <a16:creationId xmlns:a16="http://schemas.microsoft.com/office/drawing/2014/main" id="{DE3861B5-E151-40F2-859C-59943A9F9CB8}"/>
                </a:ext>
              </a:extLst>
            </p:cNvPr>
            <p:cNvSpPr/>
            <p:nvPr/>
          </p:nvSpPr>
          <p:spPr>
            <a:xfrm>
              <a:off x="3461815" y="66857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8" name="직사각형 1267">
              <a:extLst>
                <a:ext uri="{FF2B5EF4-FFF2-40B4-BE49-F238E27FC236}">
                  <a16:creationId xmlns:a16="http://schemas.microsoft.com/office/drawing/2014/main" id="{3351D9C7-06D4-4C42-85B1-0CD1AEEA408D}"/>
                </a:ext>
              </a:extLst>
            </p:cNvPr>
            <p:cNvSpPr/>
            <p:nvPr/>
          </p:nvSpPr>
          <p:spPr>
            <a:xfrm>
              <a:off x="3587650" y="66857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9" name="직사각형 1268">
              <a:extLst>
                <a:ext uri="{FF2B5EF4-FFF2-40B4-BE49-F238E27FC236}">
                  <a16:creationId xmlns:a16="http://schemas.microsoft.com/office/drawing/2014/main" id="{6920D4EB-578B-4D64-A7BE-8BCF045D705B}"/>
                </a:ext>
              </a:extLst>
            </p:cNvPr>
            <p:cNvSpPr/>
            <p:nvPr/>
          </p:nvSpPr>
          <p:spPr>
            <a:xfrm>
              <a:off x="3719325" y="63095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0" name="직사각형 1269">
              <a:extLst>
                <a:ext uri="{FF2B5EF4-FFF2-40B4-BE49-F238E27FC236}">
                  <a16:creationId xmlns:a16="http://schemas.microsoft.com/office/drawing/2014/main" id="{0850C3A3-5E76-4ACF-86D5-8511B982796C}"/>
                </a:ext>
              </a:extLst>
            </p:cNvPr>
            <p:cNvSpPr/>
            <p:nvPr/>
          </p:nvSpPr>
          <p:spPr>
            <a:xfrm>
              <a:off x="3845160" y="63095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1" name="직사각형 1270">
              <a:extLst>
                <a:ext uri="{FF2B5EF4-FFF2-40B4-BE49-F238E27FC236}">
                  <a16:creationId xmlns:a16="http://schemas.microsoft.com/office/drawing/2014/main" id="{D9D272C1-C99B-4491-BEB6-966F54674346}"/>
                </a:ext>
              </a:extLst>
            </p:cNvPr>
            <p:cNvSpPr/>
            <p:nvPr/>
          </p:nvSpPr>
          <p:spPr>
            <a:xfrm>
              <a:off x="3970995" y="63095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2" name="직사각형 1271">
              <a:extLst>
                <a:ext uri="{FF2B5EF4-FFF2-40B4-BE49-F238E27FC236}">
                  <a16:creationId xmlns:a16="http://schemas.microsoft.com/office/drawing/2014/main" id="{9B335EFD-4030-405B-974B-4CA63A8F3021}"/>
                </a:ext>
              </a:extLst>
            </p:cNvPr>
            <p:cNvSpPr/>
            <p:nvPr/>
          </p:nvSpPr>
          <p:spPr>
            <a:xfrm>
              <a:off x="4096830" y="63095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3" name="직사각형 1272">
              <a:extLst>
                <a:ext uri="{FF2B5EF4-FFF2-40B4-BE49-F238E27FC236}">
                  <a16:creationId xmlns:a16="http://schemas.microsoft.com/office/drawing/2014/main" id="{06564849-DF01-45E6-B626-3D4281350446}"/>
                </a:ext>
              </a:extLst>
            </p:cNvPr>
            <p:cNvSpPr/>
            <p:nvPr/>
          </p:nvSpPr>
          <p:spPr>
            <a:xfrm>
              <a:off x="4222665" y="63095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4" name="직사각형 1273">
              <a:extLst>
                <a:ext uri="{FF2B5EF4-FFF2-40B4-BE49-F238E27FC236}">
                  <a16:creationId xmlns:a16="http://schemas.microsoft.com/office/drawing/2014/main" id="{2C4976E8-0640-46C7-BF00-9244FFE378E8}"/>
                </a:ext>
              </a:extLst>
            </p:cNvPr>
            <p:cNvSpPr/>
            <p:nvPr/>
          </p:nvSpPr>
          <p:spPr>
            <a:xfrm>
              <a:off x="3719325" y="64349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5" name="직사각형 1274">
              <a:extLst>
                <a:ext uri="{FF2B5EF4-FFF2-40B4-BE49-F238E27FC236}">
                  <a16:creationId xmlns:a16="http://schemas.microsoft.com/office/drawing/2014/main" id="{D32C4E30-826F-4000-90C1-21A136A6569D}"/>
                </a:ext>
              </a:extLst>
            </p:cNvPr>
            <p:cNvSpPr/>
            <p:nvPr/>
          </p:nvSpPr>
          <p:spPr>
            <a:xfrm>
              <a:off x="3845160" y="64349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6" name="직사각형 1275">
              <a:extLst>
                <a:ext uri="{FF2B5EF4-FFF2-40B4-BE49-F238E27FC236}">
                  <a16:creationId xmlns:a16="http://schemas.microsoft.com/office/drawing/2014/main" id="{55FDDD14-2911-4D35-967B-78EC03AAE19D}"/>
                </a:ext>
              </a:extLst>
            </p:cNvPr>
            <p:cNvSpPr/>
            <p:nvPr/>
          </p:nvSpPr>
          <p:spPr>
            <a:xfrm>
              <a:off x="3970995" y="64349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7" name="직사각형 1276">
              <a:extLst>
                <a:ext uri="{FF2B5EF4-FFF2-40B4-BE49-F238E27FC236}">
                  <a16:creationId xmlns:a16="http://schemas.microsoft.com/office/drawing/2014/main" id="{E98491EF-FAF1-40C0-BA1A-0880459F73A3}"/>
                </a:ext>
              </a:extLst>
            </p:cNvPr>
            <p:cNvSpPr/>
            <p:nvPr/>
          </p:nvSpPr>
          <p:spPr>
            <a:xfrm>
              <a:off x="4096830" y="64349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8" name="직사각형 1277">
              <a:extLst>
                <a:ext uri="{FF2B5EF4-FFF2-40B4-BE49-F238E27FC236}">
                  <a16:creationId xmlns:a16="http://schemas.microsoft.com/office/drawing/2014/main" id="{F1778A0C-AC09-49F8-BE81-6290FF129625}"/>
                </a:ext>
              </a:extLst>
            </p:cNvPr>
            <p:cNvSpPr/>
            <p:nvPr/>
          </p:nvSpPr>
          <p:spPr>
            <a:xfrm>
              <a:off x="4222665" y="64349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9" name="직사각형 1278">
              <a:extLst>
                <a:ext uri="{FF2B5EF4-FFF2-40B4-BE49-F238E27FC236}">
                  <a16:creationId xmlns:a16="http://schemas.microsoft.com/office/drawing/2014/main" id="{6BE57272-AF8E-4BA0-B653-381B8D9DC6E0}"/>
                </a:ext>
              </a:extLst>
            </p:cNvPr>
            <p:cNvSpPr/>
            <p:nvPr/>
          </p:nvSpPr>
          <p:spPr>
            <a:xfrm>
              <a:off x="3719325" y="65603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0" name="직사각형 1279">
              <a:extLst>
                <a:ext uri="{FF2B5EF4-FFF2-40B4-BE49-F238E27FC236}">
                  <a16:creationId xmlns:a16="http://schemas.microsoft.com/office/drawing/2014/main" id="{94F41D70-1FE6-4272-BFF6-2712805543B0}"/>
                </a:ext>
              </a:extLst>
            </p:cNvPr>
            <p:cNvSpPr/>
            <p:nvPr/>
          </p:nvSpPr>
          <p:spPr>
            <a:xfrm>
              <a:off x="3845160" y="65603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1" name="직사각형 1280">
              <a:extLst>
                <a:ext uri="{FF2B5EF4-FFF2-40B4-BE49-F238E27FC236}">
                  <a16:creationId xmlns:a16="http://schemas.microsoft.com/office/drawing/2014/main" id="{E9A6602E-9795-4EB9-8A16-A820883A7329}"/>
                </a:ext>
              </a:extLst>
            </p:cNvPr>
            <p:cNvSpPr/>
            <p:nvPr/>
          </p:nvSpPr>
          <p:spPr>
            <a:xfrm>
              <a:off x="3970995" y="65603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2" name="직사각형 1281">
              <a:extLst>
                <a:ext uri="{FF2B5EF4-FFF2-40B4-BE49-F238E27FC236}">
                  <a16:creationId xmlns:a16="http://schemas.microsoft.com/office/drawing/2014/main" id="{F3CCD208-D418-48BC-83DA-7E75CD3D5165}"/>
                </a:ext>
              </a:extLst>
            </p:cNvPr>
            <p:cNvSpPr/>
            <p:nvPr/>
          </p:nvSpPr>
          <p:spPr>
            <a:xfrm>
              <a:off x="4096830" y="65603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3" name="직사각형 1282">
              <a:extLst>
                <a:ext uri="{FF2B5EF4-FFF2-40B4-BE49-F238E27FC236}">
                  <a16:creationId xmlns:a16="http://schemas.microsoft.com/office/drawing/2014/main" id="{BB430567-D16B-4F83-AE78-ECF8E74FBE99}"/>
                </a:ext>
              </a:extLst>
            </p:cNvPr>
            <p:cNvSpPr/>
            <p:nvPr/>
          </p:nvSpPr>
          <p:spPr>
            <a:xfrm>
              <a:off x="4222665" y="65603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4" name="직사각형 1283">
              <a:extLst>
                <a:ext uri="{FF2B5EF4-FFF2-40B4-BE49-F238E27FC236}">
                  <a16:creationId xmlns:a16="http://schemas.microsoft.com/office/drawing/2014/main" id="{A5DFAA9B-20E8-4674-9A64-0351ACA1DF4A}"/>
                </a:ext>
              </a:extLst>
            </p:cNvPr>
            <p:cNvSpPr/>
            <p:nvPr/>
          </p:nvSpPr>
          <p:spPr>
            <a:xfrm>
              <a:off x="3719325" y="66857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5" name="직사각형 1284">
              <a:extLst>
                <a:ext uri="{FF2B5EF4-FFF2-40B4-BE49-F238E27FC236}">
                  <a16:creationId xmlns:a16="http://schemas.microsoft.com/office/drawing/2014/main" id="{9C864129-1BB0-4012-AD62-47598DE766B3}"/>
                </a:ext>
              </a:extLst>
            </p:cNvPr>
            <p:cNvSpPr/>
            <p:nvPr/>
          </p:nvSpPr>
          <p:spPr>
            <a:xfrm>
              <a:off x="3845160" y="66857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6" name="직사각형 1285">
              <a:extLst>
                <a:ext uri="{FF2B5EF4-FFF2-40B4-BE49-F238E27FC236}">
                  <a16:creationId xmlns:a16="http://schemas.microsoft.com/office/drawing/2014/main" id="{FB078D6A-B8B8-41F6-8C6B-60E3287E5E95}"/>
                </a:ext>
              </a:extLst>
            </p:cNvPr>
            <p:cNvSpPr/>
            <p:nvPr/>
          </p:nvSpPr>
          <p:spPr>
            <a:xfrm>
              <a:off x="3970995" y="66857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7" name="직사각형 1286">
              <a:extLst>
                <a:ext uri="{FF2B5EF4-FFF2-40B4-BE49-F238E27FC236}">
                  <a16:creationId xmlns:a16="http://schemas.microsoft.com/office/drawing/2014/main" id="{42346E6F-E3CA-4385-AB7B-5CA7C97E6B43}"/>
                </a:ext>
              </a:extLst>
            </p:cNvPr>
            <p:cNvSpPr/>
            <p:nvPr/>
          </p:nvSpPr>
          <p:spPr>
            <a:xfrm>
              <a:off x="4096830" y="66857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8" name="직사각형 1287">
              <a:extLst>
                <a:ext uri="{FF2B5EF4-FFF2-40B4-BE49-F238E27FC236}">
                  <a16:creationId xmlns:a16="http://schemas.microsoft.com/office/drawing/2014/main" id="{745EB8C5-2458-4CD9-AD49-B1F0B898BAC3}"/>
                </a:ext>
              </a:extLst>
            </p:cNvPr>
            <p:cNvSpPr/>
            <p:nvPr/>
          </p:nvSpPr>
          <p:spPr>
            <a:xfrm>
              <a:off x="4222665" y="66857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289" name="직선 화살표 연결선 1288">
            <a:extLst>
              <a:ext uri="{FF2B5EF4-FFF2-40B4-BE49-F238E27FC236}">
                <a16:creationId xmlns:a16="http://schemas.microsoft.com/office/drawing/2014/main" id="{665B4CA8-4410-4004-9E68-2DE3664E912E}"/>
              </a:ext>
            </a:extLst>
          </p:cNvPr>
          <p:cNvCxnSpPr>
            <a:cxnSpLocks/>
            <a:stCxn id="582" idx="3"/>
            <a:endCxn id="1273" idx="3"/>
          </p:cNvCxnSpPr>
          <p:nvPr/>
        </p:nvCxnSpPr>
        <p:spPr>
          <a:xfrm flipH="1">
            <a:off x="2335612" y="5706605"/>
            <a:ext cx="516506" cy="5527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0" name="TextBox 1289">
            <a:extLst>
              <a:ext uri="{FF2B5EF4-FFF2-40B4-BE49-F238E27FC236}">
                <a16:creationId xmlns:a16="http://schemas.microsoft.com/office/drawing/2014/main" id="{D542F04C-9463-4A2E-9D25-E3AD48763D63}"/>
              </a:ext>
            </a:extLst>
          </p:cNvPr>
          <p:cNvSpPr txBox="1"/>
          <p:nvPr/>
        </p:nvSpPr>
        <p:spPr>
          <a:xfrm>
            <a:off x="549420" y="5287028"/>
            <a:ext cx="979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(100,10)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1" name="TextBox 1290">
            <a:extLst>
              <a:ext uri="{FF2B5EF4-FFF2-40B4-BE49-F238E27FC236}">
                <a16:creationId xmlns:a16="http://schemas.microsoft.com/office/drawing/2014/main" id="{E1801F8F-04F8-4358-A30F-FF0081748A6D}"/>
              </a:ext>
            </a:extLst>
          </p:cNvPr>
          <p:cNvSpPr txBox="1"/>
          <p:nvPr/>
        </p:nvSpPr>
        <p:spPr>
          <a:xfrm>
            <a:off x="549420" y="5554914"/>
            <a:ext cx="979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(100,10)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25000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AND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게이트 구현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 구현하기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23D61A-6C22-407C-A0DD-ED4F8241825C}"/>
              </a:ext>
            </a:extLst>
          </p:cNvPr>
          <p:cNvSpPr txBox="1"/>
          <p:nvPr/>
        </p:nvSpPr>
        <p:spPr>
          <a:xfrm>
            <a:off x="571238" y="1077084"/>
            <a:ext cx="5015175" cy="3785652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AND(x1, x2):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w1, w2, theta = 0.5, 0.5, 0.7    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tmp = x1*w1 + x2*w2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if tmp &lt;= theta: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return 0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elif tmp &gt; theta: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return 1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AND(0, 0) # 0 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을 출력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AND(0, 1) # 0 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을 출력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AND(1, 0) # 0 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을 출력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AND(1, 1) # 1 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을 출력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C28618D-3766-418A-912C-CA716B6CB38D}"/>
                  </a:ext>
                </a:extLst>
              </p:cNvPr>
              <p:cNvSpPr txBox="1"/>
              <p:nvPr/>
            </p:nvSpPr>
            <p:spPr>
              <a:xfrm>
                <a:off x="7256222" y="1497316"/>
                <a:ext cx="27557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C28618D-3766-418A-912C-CA716B6CB3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6222" y="1497316"/>
                <a:ext cx="2755754" cy="369332"/>
              </a:xfrm>
              <a:prstGeom prst="rect">
                <a:avLst/>
              </a:prstGeom>
              <a:blipFill>
                <a:blip r:embed="rId3"/>
                <a:stretch>
                  <a:fillRect l="-1549" r="-1770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35B0105-B485-4ECE-8665-1F9F4FE9824E}"/>
                  </a:ext>
                </a:extLst>
              </p:cNvPr>
              <p:cNvSpPr txBox="1"/>
              <p:nvPr/>
            </p:nvSpPr>
            <p:spPr>
              <a:xfrm>
                <a:off x="6186121" y="1471569"/>
                <a:ext cx="1070101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35B0105-B485-4ECE-8665-1F9F4FE982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6121" y="1471569"/>
                <a:ext cx="1070101" cy="8238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D5E28E4-F65A-4C03-998B-FD5C7A5F7D61}"/>
                  </a:ext>
                </a:extLst>
              </p:cNvPr>
              <p:cNvSpPr txBox="1"/>
              <p:nvPr/>
            </p:nvSpPr>
            <p:spPr>
              <a:xfrm>
                <a:off x="7256222" y="1869452"/>
                <a:ext cx="27557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D5E28E4-F65A-4C03-998B-FD5C7A5F7D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6222" y="1869452"/>
                <a:ext cx="2755754" cy="369332"/>
              </a:xfrm>
              <a:prstGeom prst="rect">
                <a:avLst/>
              </a:prstGeom>
              <a:blipFill>
                <a:blip r:embed="rId5"/>
                <a:stretch>
                  <a:fillRect l="-1549" r="-1770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B04E5B6-53B8-4332-ADAB-61421C0FE4FB}"/>
                  </a:ext>
                </a:extLst>
              </p:cNvPr>
              <p:cNvSpPr txBox="1"/>
              <p:nvPr/>
            </p:nvSpPr>
            <p:spPr>
              <a:xfrm>
                <a:off x="6002504" y="2616330"/>
                <a:ext cx="430130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ko-KR" alt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0.5,0.5,0.7</m:t>
                          </m:r>
                        </m:e>
                      </m:d>
                    </m:oMath>
                  </m:oMathPara>
                </a14:m>
                <a:endParaRPr lang="en-US" altLang="ko-KR" sz="2800" b="0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B04E5B6-53B8-4332-ADAB-61421C0FE4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2504" y="2616330"/>
                <a:ext cx="4301306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6776582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5.7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오차역전파법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신경망 학습 전체 그림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5B0D2B-1409-434D-B920-8A7744BE08E6}"/>
              </a:ext>
            </a:extLst>
          </p:cNvPr>
          <p:cNvSpPr txBox="1"/>
          <p:nvPr/>
        </p:nvSpPr>
        <p:spPr>
          <a:xfrm>
            <a:off x="4930352" y="1021571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(784, 50)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A08643-DB62-4EF9-A746-16D15222482B}"/>
              </a:ext>
            </a:extLst>
          </p:cNvPr>
          <p:cNvSpPr txBox="1"/>
          <p:nvPr/>
        </p:nvSpPr>
        <p:spPr>
          <a:xfrm>
            <a:off x="4966248" y="1614696"/>
            <a:ext cx="5533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(50,)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5DA3EA-586A-4778-B30D-EA3EFF7ADD22}"/>
              </a:ext>
            </a:extLst>
          </p:cNvPr>
          <p:cNvSpPr txBox="1"/>
          <p:nvPr/>
        </p:nvSpPr>
        <p:spPr>
          <a:xfrm>
            <a:off x="4477160" y="2100112"/>
            <a:ext cx="7745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(50, 10)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70CFCF4-F9CD-475D-8E47-D8AB8218F719}"/>
              </a:ext>
            </a:extLst>
          </p:cNvPr>
          <p:cNvSpPr txBox="1"/>
          <p:nvPr/>
        </p:nvSpPr>
        <p:spPr>
          <a:xfrm>
            <a:off x="4517543" y="2560737"/>
            <a:ext cx="5533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05DBDA4-9369-4030-9C62-E48505E0D78B}"/>
              </a:ext>
            </a:extLst>
          </p:cNvPr>
          <p:cNvSpPr/>
          <p:nvPr/>
        </p:nvSpPr>
        <p:spPr>
          <a:xfrm>
            <a:off x="585313" y="1688277"/>
            <a:ext cx="1368553" cy="29563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TwoLayerNet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0BC208E-FCEA-40D6-8489-9954CE7210BA}"/>
              </a:ext>
            </a:extLst>
          </p:cNvPr>
          <p:cNvSpPr/>
          <p:nvPr/>
        </p:nvSpPr>
        <p:spPr>
          <a:xfrm>
            <a:off x="585313" y="1990195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self.params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E86DAAC-7E9C-4075-97C1-393F8B812ECE}"/>
              </a:ext>
            </a:extLst>
          </p:cNvPr>
          <p:cNvSpPr/>
          <p:nvPr/>
        </p:nvSpPr>
        <p:spPr>
          <a:xfrm>
            <a:off x="585313" y="2292113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self.layers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C06CCED-ED7D-4BC7-B5C5-57D6E02C898E}"/>
              </a:ext>
            </a:extLst>
          </p:cNvPr>
          <p:cNvSpPr/>
          <p:nvPr/>
        </p:nvSpPr>
        <p:spPr>
          <a:xfrm>
            <a:off x="2626247" y="1453162"/>
            <a:ext cx="632675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'W1'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4575AA0-DF37-453F-9B51-27D1567A7369}"/>
              </a:ext>
            </a:extLst>
          </p:cNvPr>
          <p:cNvSpPr/>
          <p:nvPr/>
        </p:nvSpPr>
        <p:spPr>
          <a:xfrm>
            <a:off x="2626247" y="1682002"/>
            <a:ext cx="632675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'b1'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071744F-ABF1-4721-AB09-BA73085E3ABA}"/>
              </a:ext>
            </a:extLst>
          </p:cNvPr>
          <p:cNvSpPr/>
          <p:nvPr/>
        </p:nvSpPr>
        <p:spPr>
          <a:xfrm>
            <a:off x="2626247" y="1910842"/>
            <a:ext cx="632675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'W2'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1165293-1C4A-4B4D-8236-33349E282947}"/>
              </a:ext>
            </a:extLst>
          </p:cNvPr>
          <p:cNvSpPr/>
          <p:nvPr/>
        </p:nvSpPr>
        <p:spPr>
          <a:xfrm>
            <a:off x="2626247" y="2139682"/>
            <a:ext cx="632675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'b1'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B14FAC7B-7455-4E08-BBC8-6779F50ABD35}"/>
              </a:ext>
            </a:extLst>
          </p:cNvPr>
          <p:cNvCxnSpPr>
            <a:stCxn id="17" idx="3"/>
            <a:endCxn id="7" idx="1"/>
          </p:cNvCxnSpPr>
          <p:nvPr/>
        </p:nvCxnSpPr>
        <p:spPr>
          <a:xfrm flipV="1">
            <a:off x="1953866" y="1569826"/>
            <a:ext cx="672381" cy="5681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196" name="그룹 7195">
            <a:extLst>
              <a:ext uri="{FF2B5EF4-FFF2-40B4-BE49-F238E27FC236}">
                <a16:creationId xmlns:a16="http://schemas.microsoft.com/office/drawing/2014/main" id="{03F18CBA-EDA6-408A-8EE6-F84630908950}"/>
              </a:ext>
            </a:extLst>
          </p:cNvPr>
          <p:cNvGrpSpPr/>
          <p:nvPr/>
        </p:nvGrpSpPr>
        <p:grpSpPr>
          <a:xfrm>
            <a:off x="3846727" y="1034980"/>
            <a:ext cx="1135226" cy="619214"/>
            <a:chOff x="4725838" y="932688"/>
            <a:chExt cx="1542288" cy="841248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FDDC16E8-5132-4D4F-B66F-253F7B759746}"/>
                </a:ext>
              </a:extLst>
            </p:cNvPr>
            <p:cNvSpPr/>
            <p:nvPr/>
          </p:nvSpPr>
          <p:spPr>
            <a:xfrm>
              <a:off x="4725838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77EFC36-FDC4-4EB8-811A-A10077508B3C}"/>
                </a:ext>
              </a:extLst>
            </p:cNvPr>
            <p:cNvSpPr/>
            <p:nvPr/>
          </p:nvSpPr>
          <p:spPr>
            <a:xfrm>
              <a:off x="4866046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42159534-6C5E-4A11-80A3-3EF630FF9698}"/>
                </a:ext>
              </a:extLst>
            </p:cNvPr>
            <p:cNvSpPr/>
            <p:nvPr/>
          </p:nvSpPr>
          <p:spPr>
            <a:xfrm>
              <a:off x="5006254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BB2340F2-0FC1-48A5-A967-992E7597F20D}"/>
                </a:ext>
              </a:extLst>
            </p:cNvPr>
            <p:cNvSpPr/>
            <p:nvPr/>
          </p:nvSpPr>
          <p:spPr>
            <a:xfrm>
              <a:off x="5146462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29C71161-E64C-4EB4-A651-F8BB4CC1A253}"/>
                </a:ext>
              </a:extLst>
            </p:cNvPr>
            <p:cNvSpPr/>
            <p:nvPr/>
          </p:nvSpPr>
          <p:spPr>
            <a:xfrm>
              <a:off x="5286670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C71EB223-9F5F-4A3F-A236-E991EBF0EDAB}"/>
                </a:ext>
              </a:extLst>
            </p:cNvPr>
            <p:cNvSpPr/>
            <p:nvPr/>
          </p:nvSpPr>
          <p:spPr>
            <a:xfrm>
              <a:off x="5426878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07493BD2-2477-4DBD-B8A6-DEE58B23AD6A}"/>
                </a:ext>
              </a:extLst>
            </p:cNvPr>
            <p:cNvSpPr/>
            <p:nvPr/>
          </p:nvSpPr>
          <p:spPr>
            <a:xfrm>
              <a:off x="5567086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B9E6C1AD-5266-46C4-B093-A24C4FA2D528}"/>
                </a:ext>
              </a:extLst>
            </p:cNvPr>
            <p:cNvSpPr/>
            <p:nvPr/>
          </p:nvSpPr>
          <p:spPr>
            <a:xfrm>
              <a:off x="5707294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54A9C219-4455-4E05-81E4-953675332E0F}"/>
                </a:ext>
              </a:extLst>
            </p:cNvPr>
            <p:cNvSpPr/>
            <p:nvPr/>
          </p:nvSpPr>
          <p:spPr>
            <a:xfrm>
              <a:off x="5847502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49D79FD5-5480-4487-9C50-F10B6C8EBE56}"/>
                </a:ext>
              </a:extLst>
            </p:cNvPr>
            <p:cNvSpPr/>
            <p:nvPr/>
          </p:nvSpPr>
          <p:spPr>
            <a:xfrm>
              <a:off x="5987710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9D723FE1-4EB4-45A8-8FEA-26CC60EFFD84}"/>
                </a:ext>
              </a:extLst>
            </p:cNvPr>
            <p:cNvSpPr/>
            <p:nvPr/>
          </p:nvSpPr>
          <p:spPr>
            <a:xfrm>
              <a:off x="6127918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5A0E44BC-0894-47CA-AFAF-659E96CFF0E4}"/>
                </a:ext>
              </a:extLst>
            </p:cNvPr>
            <p:cNvSpPr/>
            <p:nvPr/>
          </p:nvSpPr>
          <p:spPr>
            <a:xfrm>
              <a:off x="4725838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B300F11B-4D39-42AF-8259-69D0203B0DCD}"/>
                </a:ext>
              </a:extLst>
            </p:cNvPr>
            <p:cNvSpPr/>
            <p:nvPr/>
          </p:nvSpPr>
          <p:spPr>
            <a:xfrm>
              <a:off x="4866046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DBFA0881-C800-45F1-B4F6-DA5E7EF8AE16}"/>
                </a:ext>
              </a:extLst>
            </p:cNvPr>
            <p:cNvSpPr/>
            <p:nvPr/>
          </p:nvSpPr>
          <p:spPr>
            <a:xfrm>
              <a:off x="5006254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639EE996-3E4B-47EC-BCFB-9EC5F28FB5A4}"/>
                </a:ext>
              </a:extLst>
            </p:cNvPr>
            <p:cNvSpPr/>
            <p:nvPr/>
          </p:nvSpPr>
          <p:spPr>
            <a:xfrm>
              <a:off x="5146462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B1ABFF37-1FE5-4240-AA9D-0A040DCA2F22}"/>
                </a:ext>
              </a:extLst>
            </p:cNvPr>
            <p:cNvSpPr/>
            <p:nvPr/>
          </p:nvSpPr>
          <p:spPr>
            <a:xfrm>
              <a:off x="5286670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7B66B1A3-BE5F-446A-99AF-61B1767D4DE4}"/>
                </a:ext>
              </a:extLst>
            </p:cNvPr>
            <p:cNvSpPr/>
            <p:nvPr/>
          </p:nvSpPr>
          <p:spPr>
            <a:xfrm>
              <a:off x="5426878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3E8DF0F4-799E-4ECE-9325-2FE6EE2B7C7D}"/>
                </a:ext>
              </a:extLst>
            </p:cNvPr>
            <p:cNvSpPr/>
            <p:nvPr/>
          </p:nvSpPr>
          <p:spPr>
            <a:xfrm>
              <a:off x="5567086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D240C75A-4EAD-4D18-81B6-AAEC2C815D1A}"/>
                </a:ext>
              </a:extLst>
            </p:cNvPr>
            <p:cNvSpPr/>
            <p:nvPr/>
          </p:nvSpPr>
          <p:spPr>
            <a:xfrm>
              <a:off x="5707294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F8280BAA-CC5D-4C89-AC08-BB467E3C524B}"/>
                </a:ext>
              </a:extLst>
            </p:cNvPr>
            <p:cNvSpPr/>
            <p:nvPr/>
          </p:nvSpPr>
          <p:spPr>
            <a:xfrm>
              <a:off x="5847502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FF8A4096-C199-4A2F-82A2-1012243AFBB8}"/>
                </a:ext>
              </a:extLst>
            </p:cNvPr>
            <p:cNvSpPr/>
            <p:nvPr/>
          </p:nvSpPr>
          <p:spPr>
            <a:xfrm>
              <a:off x="5987710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12854877-BB15-46BD-BE6C-553CB8FB3134}"/>
                </a:ext>
              </a:extLst>
            </p:cNvPr>
            <p:cNvSpPr/>
            <p:nvPr/>
          </p:nvSpPr>
          <p:spPr>
            <a:xfrm>
              <a:off x="6127918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A5076E5B-2EE7-4A2A-90C7-6F9498E93472}"/>
                </a:ext>
              </a:extLst>
            </p:cNvPr>
            <p:cNvSpPr/>
            <p:nvPr/>
          </p:nvSpPr>
          <p:spPr>
            <a:xfrm>
              <a:off x="4725838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643D1F72-9526-4EC3-B272-99C2A84F0BEE}"/>
                </a:ext>
              </a:extLst>
            </p:cNvPr>
            <p:cNvSpPr/>
            <p:nvPr/>
          </p:nvSpPr>
          <p:spPr>
            <a:xfrm>
              <a:off x="4866046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0D7330F5-30A8-418B-ADC0-58630FD5316C}"/>
                </a:ext>
              </a:extLst>
            </p:cNvPr>
            <p:cNvSpPr/>
            <p:nvPr/>
          </p:nvSpPr>
          <p:spPr>
            <a:xfrm>
              <a:off x="5006254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C2EDAD20-09B8-4122-8B1E-FE7E5FF44D38}"/>
                </a:ext>
              </a:extLst>
            </p:cNvPr>
            <p:cNvSpPr/>
            <p:nvPr/>
          </p:nvSpPr>
          <p:spPr>
            <a:xfrm>
              <a:off x="5146462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58C9FD58-7D22-436E-A2E9-2D0F2E34C8E7}"/>
                </a:ext>
              </a:extLst>
            </p:cNvPr>
            <p:cNvSpPr/>
            <p:nvPr/>
          </p:nvSpPr>
          <p:spPr>
            <a:xfrm>
              <a:off x="5286670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54004959-FE42-403F-AC9F-C85E86F4E34E}"/>
                </a:ext>
              </a:extLst>
            </p:cNvPr>
            <p:cNvSpPr/>
            <p:nvPr/>
          </p:nvSpPr>
          <p:spPr>
            <a:xfrm>
              <a:off x="5426878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A892038D-CE6D-4F5E-8BC4-EF83A565A770}"/>
                </a:ext>
              </a:extLst>
            </p:cNvPr>
            <p:cNvSpPr/>
            <p:nvPr/>
          </p:nvSpPr>
          <p:spPr>
            <a:xfrm>
              <a:off x="5567086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7E8A5082-1551-4BD2-B0A3-D9F5616F7618}"/>
                </a:ext>
              </a:extLst>
            </p:cNvPr>
            <p:cNvSpPr/>
            <p:nvPr/>
          </p:nvSpPr>
          <p:spPr>
            <a:xfrm>
              <a:off x="5707294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849AF0DC-E293-4271-AC3D-28F2D5B84BDE}"/>
                </a:ext>
              </a:extLst>
            </p:cNvPr>
            <p:cNvSpPr/>
            <p:nvPr/>
          </p:nvSpPr>
          <p:spPr>
            <a:xfrm>
              <a:off x="5847502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33590FFE-EA9F-4796-A9BB-B0A21F9B3683}"/>
                </a:ext>
              </a:extLst>
            </p:cNvPr>
            <p:cNvSpPr/>
            <p:nvPr/>
          </p:nvSpPr>
          <p:spPr>
            <a:xfrm>
              <a:off x="5987710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BDB77665-689A-4E6A-8535-57E9F146CEC9}"/>
                </a:ext>
              </a:extLst>
            </p:cNvPr>
            <p:cNvSpPr/>
            <p:nvPr/>
          </p:nvSpPr>
          <p:spPr>
            <a:xfrm>
              <a:off x="6127918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820CFE4E-18DB-4CF8-9C33-5A3270D98BAB}"/>
                </a:ext>
              </a:extLst>
            </p:cNvPr>
            <p:cNvSpPr/>
            <p:nvPr/>
          </p:nvSpPr>
          <p:spPr>
            <a:xfrm>
              <a:off x="4725838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376A24E3-434A-4E2E-8893-72F7936E70B1}"/>
                </a:ext>
              </a:extLst>
            </p:cNvPr>
            <p:cNvSpPr/>
            <p:nvPr/>
          </p:nvSpPr>
          <p:spPr>
            <a:xfrm>
              <a:off x="4866046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B173843D-F645-4D6D-A886-596310CA3CE8}"/>
                </a:ext>
              </a:extLst>
            </p:cNvPr>
            <p:cNvSpPr/>
            <p:nvPr/>
          </p:nvSpPr>
          <p:spPr>
            <a:xfrm>
              <a:off x="5006254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4BA82B62-F08F-4708-97AA-3855CAFD8D2A}"/>
                </a:ext>
              </a:extLst>
            </p:cNvPr>
            <p:cNvSpPr/>
            <p:nvPr/>
          </p:nvSpPr>
          <p:spPr>
            <a:xfrm>
              <a:off x="5146462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CE3384B2-1756-4726-B56A-B3028C1601B0}"/>
                </a:ext>
              </a:extLst>
            </p:cNvPr>
            <p:cNvSpPr/>
            <p:nvPr/>
          </p:nvSpPr>
          <p:spPr>
            <a:xfrm>
              <a:off x="5286670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CE9C9B0C-BB74-4EEB-A38C-36D55C8AD1B7}"/>
                </a:ext>
              </a:extLst>
            </p:cNvPr>
            <p:cNvSpPr/>
            <p:nvPr/>
          </p:nvSpPr>
          <p:spPr>
            <a:xfrm>
              <a:off x="5426878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525F4450-280E-4F17-8AF1-EEDAE7910804}"/>
                </a:ext>
              </a:extLst>
            </p:cNvPr>
            <p:cNvSpPr/>
            <p:nvPr/>
          </p:nvSpPr>
          <p:spPr>
            <a:xfrm>
              <a:off x="5567086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3361BADA-F30B-4D5B-B0E6-EC326F30E836}"/>
                </a:ext>
              </a:extLst>
            </p:cNvPr>
            <p:cNvSpPr/>
            <p:nvPr/>
          </p:nvSpPr>
          <p:spPr>
            <a:xfrm>
              <a:off x="5707294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4C8AE97A-16F8-4E5C-B83F-0482E21591F4}"/>
                </a:ext>
              </a:extLst>
            </p:cNvPr>
            <p:cNvSpPr/>
            <p:nvPr/>
          </p:nvSpPr>
          <p:spPr>
            <a:xfrm>
              <a:off x="5847502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54E5F783-E7F6-47A1-BA35-0B06FBFCC22E}"/>
                </a:ext>
              </a:extLst>
            </p:cNvPr>
            <p:cNvSpPr/>
            <p:nvPr/>
          </p:nvSpPr>
          <p:spPr>
            <a:xfrm>
              <a:off x="5987710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066900F3-96C7-4E31-885A-BE823DF9FBF4}"/>
                </a:ext>
              </a:extLst>
            </p:cNvPr>
            <p:cNvSpPr/>
            <p:nvPr/>
          </p:nvSpPr>
          <p:spPr>
            <a:xfrm>
              <a:off x="6127918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E5C18D67-113D-4DF3-83CD-42F57F37B755}"/>
                </a:ext>
              </a:extLst>
            </p:cNvPr>
            <p:cNvSpPr/>
            <p:nvPr/>
          </p:nvSpPr>
          <p:spPr>
            <a:xfrm>
              <a:off x="4725838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4B1F915B-4A00-4B93-ACB3-7FA7067F3A24}"/>
                </a:ext>
              </a:extLst>
            </p:cNvPr>
            <p:cNvSpPr/>
            <p:nvPr/>
          </p:nvSpPr>
          <p:spPr>
            <a:xfrm>
              <a:off x="4866046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2C70ED43-CC0C-4142-A3AC-D5A2233177FE}"/>
                </a:ext>
              </a:extLst>
            </p:cNvPr>
            <p:cNvSpPr/>
            <p:nvPr/>
          </p:nvSpPr>
          <p:spPr>
            <a:xfrm>
              <a:off x="5006254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68902836-94F9-4E03-89AB-94A53E7902BB}"/>
                </a:ext>
              </a:extLst>
            </p:cNvPr>
            <p:cNvSpPr/>
            <p:nvPr/>
          </p:nvSpPr>
          <p:spPr>
            <a:xfrm>
              <a:off x="5146462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4940D687-24BD-4FD8-B8A2-F005DF6BFDF3}"/>
                </a:ext>
              </a:extLst>
            </p:cNvPr>
            <p:cNvSpPr/>
            <p:nvPr/>
          </p:nvSpPr>
          <p:spPr>
            <a:xfrm>
              <a:off x="5286670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C62635A9-EFEF-454A-8514-9A67E7292704}"/>
                </a:ext>
              </a:extLst>
            </p:cNvPr>
            <p:cNvSpPr/>
            <p:nvPr/>
          </p:nvSpPr>
          <p:spPr>
            <a:xfrm>
              <a:off x="5426878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0BA2F0C9-5C3F-4886-BC2B-376BCB5F249C}"/>
                </a:ext>
              </a:extLst>
            </p:cNvPr>
            <p:cNvSpPr/>
            <p:nvPr/>
          </p:nvSpPr>
          <p:spPr>
            <a:xfrm>
              <a:off x="5567086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3A51C23C-BD0F-4D32-AD03-EADF4F36696B}"/>
                </a:ext>
              </a:extLst>
            </p:cNvPr>
            <p:cNvSpPr/>
            <p:nvPr/>
          </p:nvSpPr>
          <p:spPr>
            <a:xfrm>
              <a:off x="5707294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787BAFF6-0779-45E4-95FD-BEB21B5DBE15}"/>
                </a:ext>
              </a:extLst>
            </p:cNvPr>
            <p:cNvSpPr/>
            <p:nvPr/>
          </p:nvSpPr>
          <p:spPr>
            <a:xfrm>
              <a:off x="5847502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48E63491-D5E9-4610-9DE4-CBE736A523C0}"/>
                </a:ext>
              </a:extLst>
            </p:cNvPr>
            <p:cNvSpPr/>
            <p:nvPr/>
          </p:nvSpPr>
          <p:spPr>
            <a:xfrm>
              <a:off x="5987710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62C41E25-83FE-4C7F-8996-899D39330198}"/>
                </a:ext>
              </a:extLst>
            </p:cNvPr>
            <p:cNvSpPr/>
            <p:nvPr/>
          </p:nvSpPr>
          <p:spPr>
            <a:xfrm>
              <a:off x="6127918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6E4A3379-751A-4AB1-AF39-F780F2E525F8}"/>
                </a:ext>
              </a:extLst>
            </p:cNvPr>
            <p:cNvSpPr/>
            <p:nvPr/>
          </p:nvSpPr>
          <p:spPr>
            <a:xfrm>
              <a:off x="4725838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D279715-8C6A-4F71-B033-7CE2969A4ADD}"/>
                </a:ext>
              </a:extLst>
            </p:cNvPr>
            <p:cNvSpPr/>
            <p:nvPr/>
          </p:nvSpPr>
          <p:spPr>
            <a:xfrm>
              <a:off x="4866046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A6ABFB7E-BA8C-4992-AF74-B8CBDEC2596E}"/>
                </a:ext>
              </a:extLst>
            </p:cNvPr>
            <p:cNvSpPr/>
            <p:nvPr/>
          </p:nvSpPr>
          <p:spPr>
            <a:xfrm>
              <a:off x="5006254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21395C40-C283-4061-B5FB-7A64946E1AEB}"/>
                </a:ext>
              </a:extLst>
            </p:cNvPr>
            <p:cNvSpPr/>
            <p:nvPr/>
          </p:nvSpPr>
          <p:spPr>
            <a:xfrm>
              <a:off x="5146462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2AB7CC19-8668-4E60-B157-BE687DCBEC4C}"/>
                </a:ext>
              </a:extLst>
            </p:cNvPr>
            <p:cNvSpPr/>
            <p:nvPr/>
          </p:nvSpPr>
          <p:spPr>
            <a:xfrm>
              <a:off x="5286670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598D0E07-FB50-44FE-89CE-B2DA63100B82}"/>
                </a:ext>
              </a:extLst>
            </p:cNvPr>
            <p:cNvSpPr/>
            <p:nvPr/>
          </p:nvSpPr>
          <p:spPr>
            <a:xfrm>
              <a:off x="5426878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1F640AD5-B9A9-46E5-AA32-EAC2B0FEF871}"/>
                </a:ext>
              </a:extLst>
            </p:cNvPr>
            <p:cNvSpPr/>
            <p:nvPr/>
          </p:nvSpPr>
          <p:spPr>
            <a:xfrm>
              <a:off x="5567086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88BE7913-0950-427A-B68E-E57CBD9F52D4}"/>
                </a:ext>
              </a:extLst>
            </p:cNvPr>
            <p:cNvSpPr/>
            <p:nvPr/>
          </p:nvSpPr>
          <p:spPr>
            <a:xfrm>
              <a:off x="5707294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C82F25BC-FC10-4B6A-93AC-60617F08734A}"/>
                </a:ext>
              </a:extLst>
            </p:cNvPr>
            <p:cNvSpPr/>
            <p:nvPr/>
          </p:nvSpPr>
          <p:spPr>
            <a:xfrm>
              <a:off x="5847502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888AC2B6-2422-4528-A734-1B162551D697}"/>
                </a:ext>
              </a:extLst>
            </p:cNvPr>
            <p:cNvSpPr/>
            <p:nvPr/>
          </p:nvSpPr>
          <p:spPr>
            <a:xfrm>
              <a:off x="5987710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308614A7-8406-4ADB-B3A9-C3A9687BD065}"/>
                </a:ext>
              </a:extLst>
            </p:cNvPr>
            <p:cNvSpPr/>
            <p:nvPr/>
          </p:nvSpPr>
          <p:spPr>
            <a:xfrm>
              <a:off x="6127918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B85AE941-912D-408B-9CB5-6D735930DDDC}"/>
              </a:ext>
            </a:extLst>
          </p:cNvPr>
          <p:cNvCxnSpPr>
            <a:cxnSpLocks/>
            <a:stCxn id="7" idx="3"/>
            <a:endCxn id="26" idx="1"/>
          </p:cNvCxnSpPr>
          <p:nvPr/>
        </p:nvCxnSpPr>
        <p:spPr>
          <a:xfrm flipV="1">
            <a:off x="3258922" y="1086581"/>
            <a:ext cx="587805" cy="4832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06" name="그룹 7205">
            <a:extLst>
              <a:ext uri="{FF2B5EF4-FFF2-40B4-BE49-F238E27FC236}">
                <a16:creationId xmlns:a16="http://schemas.microsoft.com/office/drawing/2014/main" id="{2A559A7A-BC75-410B-8A6C-80755D98FBA7}"/>
              </a:ext>
            </a:extLst>
          </p:cNvPr>
          <p:cNvGrpSpPr/>
          <p:nvPr/>
        </p:nvGrpSpPr>
        <p:grpSpPr>
          <a:xfrm>
            <a:off x="3846727" y="1750666"/>
            <a:ext cx="1135226" cy="103202"/>
            <a:chOff x="4725838" y="1905000"/>
            <a:chExt cx="1542288" cy="140208"/>
          </a:xfrm>
        </p:grpSpPr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B05D114B-C545-4C81-96EF-96C15B0FF098}"/>
                </a:ext>
              </a:extLst>
            </p:cNvPr>
            <p:cNvSpPr/>
            <p:nvPr/>
          </p:nvSpPr>
          <p:spPr>
            <a:xfrm>
              <a:off x="472583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C55CE7D4-5E31-49EF-A345-CFF52FEA3FC1}"/>
                </a:ext>
              </a:extLst>
            </p:cNvPr>
            <p:cNvSpPr/>
            <p:nvPr/>
          </p:nvSpPr>
          <p:spPr>
            <a:xfrm>
              <a:off x="4866046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C2789D24-0626-4A97-A5C3-62465C833F46}"/>
                </a:ext>
              </a:extLst>
            </p:cNvPr>
            <p:cNvSpPr/>
            <p:nvPr/>
          </p:nvSpPr>
          <p:spPr>
            <a:xfrm>
              <a:off x="5006254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2C222173-D41E-4F8F-864A-2EE06D5D6FA3}"/>
                </a:ext>
              </a:extLst>
            </p:cNvPr>
            <p:cNvSpPr/>
            <p:nvPr/>
          </p:nvSpPr>
          <p:spPr>
            <a:xfrm>
              <a:off x="5146462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96AD8987-D179-4F09-85CF-E9333AF7DB8E}"/>
                </a:ext>
              </a:extLst>
            </p:cNvPr>
            <p:cNvSpPr/>
            <p:nvPr/>
          </p:nvSpPr>
          <p:spPr>
            <a:xfrm>
              <a:off x="5286670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B807920B-69CE-4B99-BD84-A9BD10758722}"/>
                </a:ext>
              </a:extLst>
            </p:cNvPr>
            <p:cNvSpPr/>
            <p:nvPr/>
          </p:nvSpPr>
          <p:spPr>
            <a:xfrm>
              <a:off x="542687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45B35C26-6C5E-4F96-AFC0-1A53FA0E7F4C}"/>
                </a:ext>
              </a:extLst>
            </p:cNvPr>
            <p:cNvSpPr/>
            <p:nvPr/>
          </p:nvSpPr>
          <p:spPr>
            <a:xfrm>
              <a:off x="5567086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F8E566B6-21AA-415C-A000-9E6F3FB7E9DE}"/>
                </a:ext>
              </a:extLst>
            </p:cNvPr>
            <p:cNvSpPr/>
            <p:nvPr/>
          </p:nvSpPr>
          <p:spPr>
            <a:xfrm>
              <a:off x="5707294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0B07C104-B486-4697-B398-5D3D79DA4ACC}"/>
                </a:ext>
              </a:extLst>
            </p:cNvPr>
            <p:cNvSpPr/>
            <p:nvPr/>
          </p:nvSpPr>
          <p:spPr>
            <a:xfrm>
              <a:off x="5847502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B6C73ED6-C9F1-4046-9C7A-E858460AEE1B}"/>
                </a:ext>
              </a:extLst>
            </p:cNvPr>
            <p:cNvSpPr/>
            <p:nvPr/>
          </p:nvSpPr>
          <p:spPr>
            <a:xfrm>
              <a:off x="5987710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85E8104E-308A-4837-B156-9345CB2D00F8}"/>
                </a:ext>
              </a:extLst>
            </p:cNvPr>
            <p:cNvSpPr/>
            <p:nvPr/>
          </p:nvSpPr>
          <p:spPr>
            <a:xfrm>
              <a:off x="612791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6C33799B-0DA5-4857-8DCF-1F4B5B943B69}"/>
              </a:ext>
            </a:extLst>
          </p:cNvPr>
          <p:cNvCxnSpPr>
            <a:cxnSpLocks/>
            <a:stCxn id="21" idx="3"/>
            <a:endCxn id="98" idx="1"/>
          </p:cNvCxnSpPr>
          <p:nvPr/>
        </p:nvCxnSpPr>
        <p:spPr>
          <a:xfrm>
            <a:off x="3258922" y="1798665"/>
            <a:ext cx="587805" cy="36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26" name="그룹 7225">
            <a:extLst>
              <a:ext uri="{FF2B5EF4-FFF2-40B4-BE49-F238E27FC236}">
                <a16:creationId xmlns:a16="http://schemas.microsoft.com/office/drawing/2014/main" id="{A2FC51D7-14EF-404B-829F-A4001289BC47}"/>
              </a:ext>
            </a:extLst>
          </p:cNvPr>
          <p:cNvGrpSpPr/>
          <p:nvPr/>
        </p:nvGrpSpPr>
        <p:grpSpPr>
          <a:xfrm>
            <a:off x="3846727" y="2033350"/>
            <a:ext cx="619214" cy="516012"/>
            <a:chOff x="3559357" y="1905334"/>
            <a:chExt cx="619214" cy="516012"/>
          </a:xfrm>
        </p:grpSpPr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8440835C-E6A1-4F3B-A7FA-3D2CD6EF91DB}"/>
                </a:ext>
              </a:extLst>
            </p:cNvPr>
            <p:cNvSpPr/>
            <p:nvPr/>
          </p:nvSpPr>
          <p:spPr>
            <a:xfrm>
              <a:off x="3559357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82BE6E8D-9D6B-46D9-9562-47E408960F7C}"/>
                </a:ext>
              </a:extLst>
            </p:cNvPr>
            <p:cNvSpPr/>
            <p:nvPr/>
          </p:nvSpPr>
          <p:spPr>
            <a:xfrm>
              <a:off x="3662559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3F710A9D-24A2-47B7-A899-DDD24610607B}"/>
                </a:ext>
              </a:extLst>
            </p:cNvPr>
            <p:cNvSpPr/>
            <p:nvPr/>
          </p:nvSpPr>
          <p:spPr>
            <a:xfrm>
              <a:off x="3765762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229B6CCE-25BB-406F-9DC4-DE45DEA660B4}"/>
                </a:ext>
              </a:extLst>
            </p:cNvPr>
            <p:cNvSpPr/>
            <p:nvPr/>
          </p:nvSpPr>
          <p:spPr>
            <a:xfrm>
              <a:off x="3868964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2A2963DD-DB50-4136-A432-8D2441405985}"/>
                </a:ext>
              </a:extLst>
            </p:cNvPr>
            <p:cNvSpPr/>
            <p:nvPr/>
          </p:nvSpPr>
          <p:spPr>
            <a:xfrm>
              <a:off x="3972167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6919F808-DE5F-4793-82D0-47A961DDD258}"/>
                </a:ext>
              </a:extLst>
            </p:cNvPr>
            <p:cNvSpPr/>
            <p:nvPr/>
          </p:nvSpPr>
          <p:spPr>
            <a:xfrm>
              <a:off x="4075369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B6F4D398-322C-4A24-B741-18B4C6272A38}"/>
                </a:ext>
              </a:extLst>
            </p:cNvPr>
            <p:cNvSpPr/>
            <p:nvPr/>
          </p:nvSpPr>
          <p:spPr>
            <a:xfrm>
              <a:off x="3559357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4D713616-EC39-445D-872E-FD93C0EB7DD4}"/>
                </a:ext>
              </a:extLst>
            </p:cNvPr>
            <p:cNvSpPr/>
            <p:nvPr/>
          </p:nvSpPr>
          <p:spPr>
            <a:xfrm>
              <a:off x="3662559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B82EE97F-8506-468F-B6E3-EB21646E5386}"/>
                </a:ext>
              </a:extLst>
            </p:cNvPr>
            <p:cNvSpPr/>
            <p:nvPr/>
          </p:nvSpPr>
          <p:spPr>
            <a:xfrm>
              <a:off x="3765762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6159A6DA-1CDF-493A-8B1C-D8616124453B}"/>
                </a:ext>
              </a:extLst>
            </p:cNvPr>
            <p:cNvSpPr/>
            <p:nvPr/>
          </p:nvSpPr>
          <p:spPr>
            <a:xfrm>
              <a:off x="3868964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5F25CD3E-4984-4E15-87C8-32CF84578C5C}"/>
                </a:ext>
              </a:extLst>
            </p:cNvPr>
            <p:cNvSpPr/>
            <p:nvPr/>
          </p:nvSpPr>
          <p:spPr>
            <a:xfrm>
              <a:off x="3972167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046DBDE4-8F3C-4C01-8C60-A25B2261DAAD}"/>
                </a:ext>
              </a:extLst>
            </p:cNvPr>
            <p:cNvSpPr/>
            <p:nvPr/>
          </p:nvSpPr>
          <p:spPr>
            <a:xfrm>
              <a:off x="4075369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C4964BCF-3ADB-4F8E-ACD2-FD0C86C1935F}"/>
                </a:ext>
              </a:extLst>
            </p:cNvPr>
            <p:cNvSpPr/>
            <p:nvPr/>
          </p:nvSpPr>
          <p:spPr>
            <a:xfrm>
              <a:off x="3559357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6D4FF72E-0937-475E-B10F-3F78839487D1}"/>
                </a:ext>
              </a:extLst>
            </p:cNvPr>
            <p:cNvSpPr/>
            <p:nvPr/>
          </p:nvSpPr>
          <p:spPr>
            <a:xfrm>
              <a:off x="3662559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2BB6AE22-305D-4985-ABC4-F277744A6A87}"/>
                </a:ext>
              </a:extLst>
            </p:cNvPr>
            <p:cNvSpPr/>
            <p:nvPr/>
          </p:nvSpPr>
          <p:spPr>
            <a:xfrm>
              <a:off x="3765762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07D60524-9E26-45C9-BEBA-AF2B16636262}"/>
                </a:ext>
              </a:extLst>
            </p:cNvPr>
            <p:cNvSpPr/>
            <p:nvPr/>
          </p:nvSpPr>
          <p:spPr>
            <a:xfrm>
              <a:off x="3868964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DEEB5A8A-C6B5-4F9A-99F1-49A55E1800F0}"/>
                </a:ext>
              </a:extLst>
            </p:cNvPr>
            <p:cNvSpPr/>
            <p:nvPr/>
          </p:nvSpPr>
          <p:spPr>
            <a:xfrm>
              <a:off x="3972167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FB4FB369-8B83-45C7-820D-877286730F15}"/>
                </a:ext>
              </a:extLst>
            </p:cNvPr>
            <p:cNvSpPr/>
            <p:nvPr/>
          </p:nvSpPr>
          <p:spPr>
            <a:xfrm>
              <a:off x="4075369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50F96D5C-5F82-4885-B5EB-326FDE00C85C}"/>
                </a:ext>
              </a:extLst>
            </p:cNvPr>
            <p:cNvSpPr/>
            <p:nvPr/>
          </p:nvSpPr>
          <p:spPr>
            <a:xfrm>
              <a:off x="3559357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3966E9B4-48B7-4875-8D5C-54D208BAFD93}"/>
                </a:ext>
              </a:extLst>
            </p:cNvPr>
            <p:cNvSpPr/>
            <p:nvPr/>
          </p:nvSpPr>
          <p:spPr>
            <a:xfrm>
              <a:off x="3662559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0EF52760-61E1-4EC4-AAB1-7FF19B85C89E}"/>
                </a:ext>
              </a:extLst>
            </p:cNvPr>
            <p:cNvSpPr/>
            <p:nvPr/>
          </p:nvSpPr>
          <p:spPr>
            <a:xfrm>
              <a:off x="3765762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036EA7D8-DEAA-4B35-BEE5-74102BF919ED}"/>
                </a:ext>
              </a:extLst>
            </p:cNvPr>
            <p:cNvSpPr/>
            <p:nvPr/>
          </p:nvSpPr>
          <p:spPr>
            <a:xfrm>
              <a:off x="3868964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D6AABC70-6141-426C-BF4A-B4D2161F0376}"/>
                </a:ext>
              </a:extLst>
            </p:cNvPr>
            <p:cNvSpPr/>
            <p:nvPr/>
          </p:nvSpPr>
          <p:spPr>
            <a:xfrm>
              <a:off x="3972167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80CC4982-ACF3-4196-BF9C-E787D2979DCB}"/>
                </a:ext>
              </a:extLst>
            </p:cNvPr>
            <p:cNvSpPr/>
            <p:nvPr/>
          </p:nvSpPr>
          <p:spPr>
            <a:xfrm>
              <a:off x="4075369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40C334E2-1293-4A80-A5A3-268804A4C47D}"/>
                </a:ext>
              </a:extLst>
            </p:cNvPr>
            <p:cNvSpPr/>
            <p:nvPr/>
          </p:nvSpPr>
          <p:spPr>
            <a:xfrm>
              <a:off x="3559357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B5DB49C4-B209-4A99-8835-9C17E3BA7911}"/>
                </a:ext>
              </a:extLst>
            </p:cNvPr>
            <p:cNvSpPr/>
            <p:nvPr/>
          </p:nvSpPr>
          <p:spPr>
            <a:xfrm>
              <a:off x="3662559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2C410123-4B90-46B8-848F-0B6E7B07E557}"/>
                </a:ext>
              </a:extLst>
            </p:cNvPr>
            <p:cNvSpPr/>
            <p:nvPr/>
          </p:nvSpPr>
          <p:spPr>
            <a:xfrm>
              <a:off x="3765762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47975E53-F2E7-472C-B172-B2B183B6C79C}"/>
                </a:ext>
              </a:extLst>
            </p:cNvPr>
            <p:cNvSpPr/>
            <p:nvPr/>
          </p:nvSpPr>
          <p:spPr>
            <a:xfrm>
              <a:off x="3868964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ED63C69C-C0A0-4CF8-8662-E9D5706E3026}"/>
                </a:ext>
              </a:extLst>
            </p:cNvPr>
            <p:cNvSpPr/>
            <p:nvPr/>
          </p:nvSpPr>
          <p:spPr>
            <a:xfrm>
              <a:off x="3972167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CCFE741D-E8F5-481F-B2AB-68C42353DE96}"/>
                </a:ext>
              </a:extLst>
            </p:cNvPr>
            <p:cNvSpPr/>
            <p:nvPr/>
          </p:nvSpPr>
          <p:spPr>
            <a:xfrm>
              <a:off x="4075369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99D9D378-E16D-46F2-8303-435D6B5976ED}"/>
              </a:ext>
            </a:extLst>
          </p:cNvPr>
          <p:cNvCxnSpPr>
            <a:cxnSpLocks/>
            <a:stCxn id="22" idx="3"/>
            <a:endCxn id="113" idx="1"/>
          </p:cNvCxnSpPr>
          <p:nvPr/>
        </p:nvCxnSpPr>
        <p:spPr>
          <a:xfrm>
            <a:off x="3258922" y="2027505"/>
            <a:ext cx="587805" cy="574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27" name="그룹 7226">
            <a:extLst>
              <a:ext uri="{FF2B5EF4-FFF2-40B4-BE49-F238E27FC236}">
                <a16:creationId xmlns:a16="http://schemas.microsoft.com/office/drawing/2014/main" id="{40222EB4-CA78-4BE3-BBF2-2330D5255C9B}"/>
              </a:ext>
            </a:extLst>
          </p:cNvPr>
          <p:cNvGrpSpPr/>
          <p:nvPr/>
        </p:nvGrpSpPr>
        <p:grpSpPr>
          <a:xfrm>
            <a:off x="3844484" y="2711782"/>
            <a:ext cx="619213" cy="103202"/>
            <a:chOff x="3557114" y="2583766"/>
            <a:chExt cx="619213" cy="103202"/>
          </a:xfrm>
        </p:grpSpPr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A8A6069F-9BCB-440D-8D2B-D185632405C4}"/>
                </a:ext>
              </a:extLst>
            </p:cNvPr>
            <p:cNvSpPr/>
            <p:nvPr/>
          </p:nvSpPr>
          <p:spPr>
            <a:xfrm>
              <a:off x="3557114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535D6D62-40FE-498C-81BD-7EA393C7A2D7}"/>
                </a:ext>
              </a:extLst>
            </p:cNvPr>
            <p:cNvSpPr/>
            <p:nvPr/>
          </p:nvSpPr>
          <p:spPr>
            <a:xfrm>
              <a:off x="3660316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8368D34B-AF7D-4A11-9141-F6AEF2C10194}"/>
                </a:ext>
              </a:extLst>
            </p:cNvPr>
            <p:cNvSpPr/>
            <p:nvPr/>
          </p:nvSpPr>
          <p:spPr>
            <a:xfrm>
              <a:off x="3763518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7485607B-3191-4498-8A99-FD025A747057}"/>
                </a:ext>
              </a:extLst>
            </p:cNvPr>
            <p:cNvSpPr/>
            <p:nvPr/>
          </p:nvSpPr>
          <p:spPr>
            <a:xfrm>
              <a:off x="3866721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5E38070D-84EA-47AA-9989-7B6280A84AFF}"/>
                </a:ext>
              </a:extLst>
            </p:cNvPr>
            <p:cNvSpPr/>
            <p:nvPr/>
          </p:nvSpPr>
          <p:spPr>
            <a:xfrm>
              <a:off x="3969923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B563A93D-75C0-4483-AB28-019397843C66}"/>
                </a:ext>
              </a:extLst>
            </p:cNvPr>
            <p:cNvSpPr/>
            <p:nvPr/>
          </p:nvSpPr>
          <p:spPr>
            <a:xfrm>
              <a:off x="4073125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52" name="직선 화살표 연결선 151">
            <a:extLst>
              <a:ext uri="{FF2B5EF4-FFF2-40B4-BE49-F238E27FC236}">
                <a16:creationId xmlns:a16="http://schemas.microsoft.com/office/drawing/2014/main" id="{E9378DA6-92DA-42D1-9F7C-273BD4B8E333}"/>
              </a:ext>
            </a:extLst>
          </p:cNvPr>
          <p:cNvCxnSpPr>
            <a:cxnSpLocks/>
            <a:stCxn id="23" idx="3"/>
            <a:endCxn id="146" idx="1"/>
          </p:cNvCxnSpPr>
          <p:nvPr/>
        </p:nvCxnSpPr>
        <p:spPr>
          <a:xfrm>
            <a:off x="3258922" y="2256345"/>
            <a:ext cx="585561" cy="5070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266418FA-AF34-4568-A1A6-BC559719DE8E}"/>
              </a:ext>
            </a:extLst>
          </p:cNvPr>
          <p:cNvSpPr/>
          <p:nvPr/>
        </p:nvSpPr>
        <p:spPr>
          <a:xfrm>
            <a:off x="2492495" y="3368731"/>
            <a:ext cx="865821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'Affine1'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A20E414B-EF09-46C3-8F7F-ACE0EEA46161}"/>
              </a:ext>
            </a:extLst>
          </p:cNvPr>
          <p:cNvSpPr/>
          <p:nvPr/>
        </p:nvSpPr>
        <p:spPr>
          <a:xfrm>
            <a:off x="2492495" y="3597571"/>
            <a:ext cx="865821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'Relu1'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8D1BF777-C5CD-4B62-9E86-D43C3854DC06}"/>
              </a:ext>
            </a:extLst>
          </p:cNvPr>
          <p:cNvSpPr/>
          <p:nvPr/>
        </p:nvSpPr>
        <p:spPr>
          <a:xfrm>
            <a:off x="2492495" y="3826411"/>
            <a:ext cx="865821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'Affine2'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62" name="직선 화살표 연결선 161">
            <a:extLst>
              <a:ext uri="{FF2B5EF4-FFF2-40B4-BE49-F238E27FC236}">
                <a16:creationId xmlns:a16="http://schemas.microsoft.com/office/drawing/2014/main" id="{54398DCA-30D6-4763-9957-77A4D4A96E46}"/>
              </a:ext>
            </a:extLst>
          </p:cNvPr>
          <p:cNvCxnSpPr>
            <a:cxnSpLocks/>
            <a:stCxn id="18" idx="3"/>
            <a:endCxn id="159" idx="1"/>
          </p:cNvCxnSpPr>
          <p:nvPr/>
        </p:nvCxnSpPr>
        <p:spPr>
          <a:xfrm>
            <a:off x="1953866" y="2439929"/>
            <a:ext cx="538629" cy="10454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1BF8358D-8300-4FA9-8C9E-D04746DDDB5D}"/>
              </a:ext>
            </a:extLst>
          </p:cNvPr>
          <p:cNvSpPr/>
          <p:nvPr/>
        </p:nvSpPr>
        <p:spPr>
          <a:xfrm>
            <a:off x="5176290" y="2448558"/>
            <a:ext cx="963383" cy="2272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FCDFE6AF-018F-411D-8186-C1C3B966D1BD}"/>
              </a:ext>
            </a:extLst>
          </p:cNvPr>
          <p:cNvSpPr/>
          <p:nvPr/>
        </p:nvSpPr>
        <p:spPr>
          <a:xfrm>
            <a:off x="5176290" y="2680665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764B7A0D-EED5-4E41-9AD4-A8AF602B65C1}"/>
              </a:ext>
            </a:extLst>
          </p:cNvPr>
          <p:cNvSpPr/>
          <p:nvPr/>
        </p:nvSpPr>
        <p:spPr>
          <a:xfrm>
            <a:off x="5176290" y="2912773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87" name="직선 화살표 연결선 186">
            <a:extLst>
              <a:ext uri="{FF2B5EF4-FFF2-40B4-BE49-F238E27FC236}">
                <a16:creationId xmlns:a16="http://schemas.microsoft.com/office/drawing/2014/main" id="{46352292-401D-4EE4-8416-6FC206B550A3}"/>
              </a:ext>
            </a:extLst>
          </p:cNvPr>
          <p:cNvCxnSpPr>
            <a:cxnSpLocks/>
            <a:stCxn id="159" idx="3"/>
            <a:endCxn id="184" idx="1"/>
          </p:cNvCxnSpPr>
          <p:nvPr/>
        </p:nvCxnSpPr>
        <p:spPr>
          <a:xfrm flipV="1">
            <a:off x="3358316" y="2562195"/>
            <a:ext cx="1817974" cy="923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FE6B5AFB-0FA2-4226-B5B5-60D2B406CD41}"/>
              </a:ext>
            </a:extLst>
          </p:cNvPr>
          <p:cNvCxnSpPr>
            <a:cxnSpLocks/>
            <a:stCxn id="185" idx="3"/>
            <a:endCxn id="38" idx="3"/>
          </p:cNvCxnSpPr>
          <p:nvPr/>
        </p:nvCxnSpPr>
        <p:spPr>
          <a:xfrm flipH="1" flipV="1">
            <a:off x="4981953" y="1086581"/>
            <a:ext cx="1157719" cy="17077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직선 화살표 연결선 192">
            <a:extLst>
              <a:ext uri="{FF2B5EF4-FFF2-40B4-BE49-F238E27FC236}">
                <a16:creationId xmlns:a16="http://schemas.microsoft.com/office/drawing/2014/main" id="{D061B84D-BB7E-4291-BF4C-CC91D3980ADD}"/>
              </a:ext>
            </a:extLst>
          </p:cNvPr>
          <p:cNvCxnSpPr>
            <a:cxnSpLocks/>
            <a:stCxn id="186" idx="3"/>
            <a:endCxn id="108" idx="3"/>
          </p:cNvCxnSpPr>
          <p:nvPr/>
        </p:nvCxnSpPr>
        <p:spPr>
          <a:xfrm flipH="1" flipV="1">
            <a:off x="4981953" y="1802267"/>
            <a:ext cx="1157719" cy="12241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C8861F15-86D6-4243-BA49-C1B12277CE78}"/>
              </a:ext>
            </a:extLst>
          </p:cNvPr>
          <p:cNvSpPr/>
          <p:nvPr/>
        </p:nvSpPr>
        <p:spPr>
          <a:xfrm>
            <a:off x="5176290" y="3141655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self.X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DC9CC4F8-C1D1-4991-B4B9-178A97925AC9}"/>
              </a:ext>
            </a:extLst>
          </p:cNvPr>
          <p:cNvSpPr/>
          <p:nvPr/>
        </p:nvSpPr>
        <p:spPr>
          <a:xfrm>
            <a:off x="5176290" y="3373763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self.dw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BE8978AF-811A-435D-9117-5151186349BC}"/>
              </a:ext>
            </a:extLst>
          </p:cNvPr>
          <p:cNvSpPr/>
          <p:nvPr/>
        </p:nvSpPr>
        <p:spPr>
          <a:xfrm>
            <a:off x="5176290" y="3601037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self.db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61" name="그룹 460">
            <a:extLst>
              <a:ext uri="{FF2B5EF4-FFF2-40B4-BE49-F238E27FC236}">
                <a16:creationId xmlns:a16="http://schemas.microsoft.com/office/drawing/2014/main" id="{B284DB0D-6D7D-4F6D-B2D6-28F8E442E29F}"/>
              </a:ext>
            </a:extLst>
          </p:cNvPr>
          <p:cNvGrpSpPr/>
          <p:nvPr/>
        </p:nvGrpSpPr>
        <p:grpSpPr>
          <a:xfrm>
            <a:off x="6050626" y="979907"/>
            <a:ext cx="1135226" cy="619214"/>
            <a:chOff x="5600464" y="1092652"/>
            <a:chExt cx="1135226" cy="619214"/>
          </a:xfrm>
        </p:grpSpPr>
        <p:sp>
          <p:nvSpPr>
            <p:cNvPr id="202" name="직사각형 201">
              <a:extLst>
                <a:ext uri="{FF2B5EF4-FFF2-40B4-BE49-F238E27FC236}">
                  <a16:creationId xmlns:a16="http://schemas.microsoft.com/office/drawing/2014/main" id="{932E6FFC-4170-40D0-9DD3-52B89F26F358}"/>
                </a:ext>
              </a:extLst>
            </p:cNvPr>
            <p:cNvSpPr/>
            <p:nvPr/>
          </p:nvSpPr>
          <p:spPr>
            <a:xfrm>
              <a:off x="5600464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006BCC0A-0DC6-4CB7-A49B-AABB3CF19C1A}"/>
                </a:ext>
              </a:extLst>
            </p:cNvPr>
            <p:cNvSpPr/>
            <p:nvPr/>
          </p:nvSpPr>
          <p:spPr>
            <a:xfrm>
              <a:off x="5703667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DC09D18B-2637-4D4C-9DED-3D4EB384C47E}"/>
                </a:ext>
              </a:extLst>
            </p:cNvPr>
            <p:cNvSpPr/>
            <p:nvPr/>
          </p:nvSpPr>
          <p:spPr>
            <a:xfrm>
              <a:off x="5806869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5" name="직사각형 204">
              <a:extLst>
                <a:ext uri="{FF2B5EF4-FFF2-40B4-BE49-F238E27FC236}">
                  <a16:creationId xmlns:a16="http://schemas.microsoft.com/office/drawing/2014/main" id="{BBE2AFAB-3BB0-4F9F-8075-D7A44064AB72}"/>
                </a:ext>
              </a:extLst>
            </p:cNvPr>
            <p:cNvSpPr/>
            <p:nvPr/>
          </p:nvSpPr>
          <p:spPr>
            <a:xfrm>
              <a:off x="5910071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6" name="직사각형 205">
              <a:extLst>
                <a:ext uri="{FF2B5EF4-FFF2-40B4-BE49-F238E27FC236}">
                  <a16:creationId xmlns:a16="http://schemas.microsoft.com/office/drawing/2014/main" id="{D4958B08-92A7-4363-AAE6-46902EFA1EEB}"/>
                </a:ext>
              </a:extLst>
            </p:cNvPr>
            <p:cNvSpPr/>
            <p:nvPr/>
          </p:nvSpPr>
          <p:spPr>
            <a:xfrm>
              <a:off x="6013274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7" name="직사각형 206">
              <a:extLst>
                <a:ext uri="{FF2B5EF4-FFF2-40B4-BE49-F238E27FC236}">
                  <a16:creationId xmlns:a16="http://schemas.microsoft.com/office/drawing/2014/main" id="{0D221A4C-EA81-4FD5-AC05-92A444F1A5FB}"/>
                </a:ext>
              </a:extLst>
            </p:cNvPr>
            <p:cNvSpPr/>
            <p:nvPr/>
          </p:nvSpPr>
          <p:spPr>
            <a:xfrm>
              <a:off x="6116476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8" name="직사각형 207">
              <a:extLst>
                <a:ext uri="{FF2B5EF4-FFF2-40B4-BE49-F238E27FC236}">
                  <a16:creationId xmlns:a16="http://schemas.microsoft.com/office/drawing/2014/main" id="{467A7008-ABF0-46AF-A4D6-E982262089E6}"/>
                </a:ext>
              </a:extLst>
            </p:cNvPr>
            <p:cNvSpPr/>
            <p:nvPr/>
          </p:nvSpPr>
          <p:spPr>
            <a:xfrm>
              <a:off x="6219678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9" name="직사각형 208">
              <a:extLst>
                <a:ext uri="{FF2B5EF4-FFF2-40B4-BE49-F238E27FC236}">
                  <a16:creationId xmlns:a16="http://schemas.microsoft.com/office/drawing/2014/main" id="{44B56677-9184-4E7F-B281-6A9856B0FFE7}"/>
                </a:ext>
              </a:extLst>
            </p:cNvPr>
            <p:cNvSpPr/>
            <p:nvPr/>
          </p:nvSpPr>
          <p:spPr>
            <a:xfrm>
              <a:off x="6322881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0" name="직사각형 209">
              <a:extLst>
                <a:ext uri="{FF2B5EF4-FFF2-40B4-BE49-F238E27FC236}">
                  <a16:creationId xmlns:a16="http://schemas.microsoft.com/office/drawing/2014/main" id="{3C9911A0-D575-42D3-8BDD-E20496C9C03C}"/>
                </a:ext>
              </a:extLst>
            </p:cNvPr>
            <p:cNvSpPr/>
            <p:nvPr/>
          </p:nvSpPr>
          <p:spPr>
            <a:xfrm>
              <a:off x="6426083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1" name="직사각형 210">
              <a:extLst>
                <a:ext uri="{FF2B5EF4-FFF2-40B4-BE49-F238E27FC236}">
                  <a16:creationId xmlns:a16="http://schemas.microsoft.com/office/drawing/2014/main" id="{FE3D7C9A-DD84-46E4-8517-9F320E575F30}"/>
                </a:ext>
              </a:extLst>
            </p:cNvPr>
            <p:cNvSpPr/>
            <p:nvPr/>
          </p:nvSpPr>
          <p:spPr>
            <a:xfrm>
              <a:off x="6529286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2" name="직사각형 211">
              <a:extLst>
                <a:ext uri="{FF2B5EF4-FFF2-40B4-BE49-F238E27FC236}">
                  <a16:creationId xmlns:a16="http://schemas.microsoft.com/office/drawing/2014/main" id="{00770EBB-7D92-4A81-837C-68B6E96000BE}"/>
                </a:ext>
              </a:extLst>
            </p:cNvPr>
            <p:cNvSpPr/>
            <p:nvPr/>
          </p:nvSpPr>
          <p:spPr>
            <a:xfrm>
              <a:off x="6632488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3" name="직사각형 212">
              <a:extLst>
                <a:ext uri="{FF2B5EF4-FFF2-40B4-BE49-F238E27FC236}">
                  <a16:creationId xmlns:a16="http://schemas.microsoft.com/office/drawing/2014/main" id="{28A3EF71-15A9-4BEC-96DE-DC64A26693A2}"/>
                </a:ext>
              </a:extLst>
            </p:cNvPr>
            <p:cNvSpPr/>
            <p:nvPr/>
          </p:nvSpPr>
          <p:spPr>
            <a:xfrm>
              <a:off x="5600464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4" name="직사각형 213">
              <a:extLst>
                <a:ext uri="{FF2B5EF4-FFF2-40B4-BE49-F238E27FC236}">
                  <a16:creationId xmlns:a16="http://schemas.microsoft.com/office/drawing/2014/main" id="{635C9881-A039-4187-B7BC-D0E5CC9B7C41}"/>
                </a:ext>
              </a:extLst>
            </p:cNvPr>
            <p:cNvSpPr/>
            <p:nvPr/>
          </p:nvSpPr>
          <p:spPr>
            <a:xfrm>
              <a:off x="5703667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5" name="직사각형 214">
              <a:extLst>
                <a:ext uri="{FF2B5EF4-FFF2-40B4-BE49-F238E27FC236}">
                  <a16:creationId xmlns:a16="http://schemas.microsoft.com/office/drawing/2014/main" id="{E97742A4-CBDE-493F-9166-E48FBA1F3D5D}"/>
                </a:ext>
              </a:extLst>
            </p:cNvPr>
            <p:cNvSpPr/>
            <p:nvPr/>
          </p:nvSpPr>
          <p:spPr>
            <a:xfrm>
              <a:off x="5806869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6" name="직사각형 215">
              <a:extLst>
                <a:ext uri="{FF2B5EF4-FFF2-40B4-BE49-F238E27FC236}">
                  <a16:creationId xmlns:a16="http://schemas.microsoft.com/office/drawing/2014/main" id="{2692619E-8DF3-4B75-ADC0-08AA8A8BE000}"/>
                </a:ext>
              </a:extLst>
            </p:cNvPr>
            <p:cNvSpPr/>
            <p:nvPr/>
          </p:nvSpPr>
          <p:spPr>
            <a:xfrm>
              <a:off x="5910071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7" name="직사각형 216">
              <a:extLst>
                <a:ext uri="{FF2B5EF4-FFF2-40B4-BE49-F238E27FC236}">
                  <a16:creationId xmlns:a16="http://schemas.microsoft.com/office/drawing/2014/main" id="{F81DCDB3-D089-447F-B01F-BEA721FC29CB}"/>
                </a:ext>
              </a:extLst>
            </p:cNvPr>
            <p:cNvSpPr/>
            <p:nvPr/>
          </p:nvSpPr>
          <p:spPr>
            <a:xfrm>
              <a:off x="6013274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8" name="직사각형 217">
              <a:extLst>
                <a:ext uri="{FF2B5EF4-FFF2-40B4-BE49-F238E27FC236}">
                  <a16:creationId xmlns:a16="http://schemas.microsoft.com/office/drawing/2014/main" id="{C8AB5AF0-7D8F-4ADE-8746-277211739BCC}"/>
                </a:ext>
              </a:extLst>
            </p:cNvPr>
            <p:cNvSpPr/>
            <p:nvPr/>
          </p:nvSpPr>
          <p:spPr>
            <a:xfrm>
              <a:off x="6116476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9" name="직사각형 218">
              <a:extLst>
                <a:ext uri="{FF2B5EF4-FFF2-40B4-BE49-F238E27FC236}">
                  <a16:creationId xmlns:a16="http://schemas.microsoft.com/office/drawing/2014/main" id="{0F725BED-89C6-4B5A-911E-CD7A69715BD5}"/>
                </a:ext>
              </a:extLst>
            </p:cNvPr>
            <p:cNvSpPr/>
            <p:nvPr/>
          </p:nvSpPr>
          <p:spPr>
            <a:xfrm>
              <a:off x="6219678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0" name="직사각형 219">
              <a:extLst>
                <a:ext uri="{FF2B5EF4-FFF2-40B4-BE49-F238E27FC236}">
                  <a16:creationId xmlns:a16="http://schemas.microsoft.com/office/drawing/2014/main" id="{61D04E56-430C-4F3B-8B66-60A7A13A0F0E}"/>
                </a:ext>
              </a:extLst>
            </p:cNvPr>
            <p:cNvSpPr/>
            <p:nvPr/>
          </p:nvSpPr>
          <p:spPr>
            <a:xfrm>
              <a:off x="6322881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1" name="직사각형 220">
              <a:extLst>
                <a:ext uri="{FF2B5EF4-FFF2-40B4-BE49-F238E27FC236}">
                  <a16:creationId xmlns:a16="http://schemas.microsoft.com/office/drawing/2014/main" id="{3FBF926F-08E2-440D-95B5-AB65289B53AC}"/>
                </a:ext>
              </a:extLst>
            </p:cNvPr>
            <p:cNvSpPr/>
            <p:nvPr/>
          </p:nvSpPr>
          <p:spPr>
            <a:xfrm>
              <a:off x="6426083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2" name="직사각형 221">
              <a:extLst>
                <a:ext uri="{FF2B5EF4-FFF2-40B4-BE49-F238E27FC236}">
                  <a16:creationId xmlns:a16="http://schemas.microsoft.com/office/drawing/2014/main" id="{FD68FB2D-CDC5-4BE3-B417-E973C3CD0DB8}"/>
                </a:ext>
              </a:extLst>
            </p:cNvPr>
            <p:cNvSpPr/>
            <p:nvPr/>
          </p:nvSpPr>
          <p:spPr>
            <a:xfrm>
              <a:off x="6529286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3" name="직사각형 222">
              <a:extLst>
                <a:ext uri="{FF2B5EF4-FFF2-40B4-BE49-F238E27FC236}">
                  <a16:creationId xmlns:a16="http://schemas.microsoft.com/office/drawing/2014/main" id="{D92721FE-4C93-4562-B358-ABE20E0A5A10}"/>
                </a:ext>
              </a:extLst>
            </p:cNvPr>
            <p:cNvSpPr/>
            <p:nvPr/>
          </p:nvSpPr>
          <p:spPr>
            <a:xfrm>
              <a:off x="6632488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4" name="직사각형 223">
              <a:extLst>
                <a:ext uri="{FF2B5EF4-FFF2-40B4-BE49-F238E27FC236}">
                  <a16:creationId xmlns:a16="http://schemas.microsoft.com/office/drawing/2014/main" id="{C9ADBE1F-5965-4747-94A2-2BF6030CB9D1}"/>
                </a:ext>
              </a:extLst>
            </p:cNvPr>
            <p:cNvSpPr/>
            <p:nvPr/>
          </p:nvSpPr>
          <p:spPr>
            <a:xfrm>
              <a:off x="5600464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5" name="직사각형 224">
              <a:extLst>
                <a:ext uri="{FF2B5EF4-FFF2-40B4-BE49-F238E27FC236}">
                  <a16:creationId xmlns:a16="http://schemas.microsoft.com/office/drawing/2014/main" id="{A8AE3652-94A2-4A99-B78B-05DF05AE789E}"/>
                </a:ext>
              </a:extLst>
            </p:cNvPr>
            <p:cNvSpPr/>
            <p:nvPr/>
          </p:nvSpPr>
          <p:spPr>
            <a:xfrm>
              <a:off x="5703667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6" name="직사각형 225">
              <a:extLst>
                <a:ext uri="{FF2B5EF4-FFF2-40B4-BE49-F238E27FC236}">
                  <a16:creationId xmlns:a16="http://schemas.microsoft.com/office/drawing/2014/main" id="{C62FB058-D2D1-4B6D-A8D2-D900E90E2FCB}"/>
                </a:ext>
              </a:extLst>
            </p:cNvPr>
            <p:cNvSpPr/>
            <p:nvPr/>
          </p:nvSpPr>
          <p:spPr>
            <a:xfrm>
              <a:off x="5806869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7" name="직사각형 226">
              <a:extLst>
                <a:ext uri="{FF2B5EF4-FFF2-40B4-BE49-F238E27FC236}">
                  <a16:creationId xmlns:a16="http://schemas.microsoft.com/office/drawing/2014/main" id="{9C3D6976-456B-4483-A45D-214F7696D951}"/>
                </a:ext>
              </a:extLst>
            </p:cNvPr>
            <p:cNvSpPr/>
            <p:nvPr/>
          </p:nvSpPr>
          <p:spPr>
            <a:xfrm>
              <a:off x="5910071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8" name="직사각형 227">
              <a:extLst>
                <a:ext uri="{FF2B5EF4-FFF2-40B4-BE49-F238E27FC236}">
                  <a16:creationId xmlns:a16="http://schemas.microsoft.com/office/drawing/2014/main" id="{02DB9159-D4EE-4C55-A4C0-6DED3B114194}"/>
                </a:ext>
              </a:extLst>
            </p:cNvPr>
            <p:cNvSpPr/>
            <p:nvPr/>
          </p:nvSpPr>
          <p:spPr>
            <a:xfrm>
              <a:off x="6013274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9" name="직사각형 228">
              <a:extLst>
                <a:ext uri="{FF2B5EF4-FFF2-40B4-BE49-F238E27FC236}">
                  <a16:creationId xmlns:a16="http://schemas.microsoft.com/office/drawing/2014/main" id="{DECE87A4-AFAB-45FB-9671-9005B25A8951}"/>
                </a:ext>
              </a:extLst>
            </p:cNvPr>
            <p:cNvSpPr/>
            <p:nvPr/>
          </p:nvSpPr>
          <p:spPr>
            <a:xfrm>
              <a:off x="6116476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0" name="직사각형 229">
              <a:extLst>
                <a:ext uri="{FF2B5EF4-FFF2-40B4-BE49-F238E27FC236}">
                  <a16:creationId xmlns:a16="http://schemas.microsoft.com/office/drawing/2014/main" id="{C8AE25C1-CD51-4AC4-B6F1-929C26E2984E}"/>
                </a:ext>
              </a:extLst>
            </p:cNvPr>
            <p:cNvSpPr/>
            <p:nvPr/>
          </p:nvSpPr>
          <p:spPr>
            <a:xfrm>
              <a:off x="6219678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1" name="직사각형 230">
              <a:extLst>
                <a:ext uri="{FF2B5EF4-FFF2-40B4-BE49-F238E27FC236}">
                  <a16:creationId xmlns:a16="http://schemas.microsoft.com/office/drawing/2014/main" id="{37921A77-BD9D-4F5D-9ADC-CAECD337566B}"/>
                </a:ext>
              </a:extLst>
            </p:cNvPr>
            <p:cNvSpPr/>
            <p:nvPr/>
          </p:nvSpPr>
          <p:spPr>
            <a:xfrm>
              <a:off x="6322881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2" name="직사각형 231">
              <a:extLst>
                <a:ext uri="{FF2B5EF4-FFF2-40B4-BE49-F238E27FC236}">
                  <a16:creationId xmlns:a16="http://schemas.microsoft.com/office/drawing/2014/main" id="{2C18D1EA-8E91-459D-8E60-2854C6BDB1F5}"/>
                </a:ext>
              </a:extLst>
            </p:cNvPr>
            <p:cNvSpPr/>
            <p:nvPr/>
          </p:nvSpPr>
          <p:spPr>
            <a:xfrm>
              <a:off x="6426083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3" name="직사각형 232">
              <a:extLst>
                <a:ext uri="{FF2B5EF4-FFF2-40B4-BE49-F238E27FC236}">
                  <a16:creationId xmlns:a16="http://schemas.microsoft.com/office/drawing/2014/main" id="{8BFD62BF-599B-452C-AFBD-EC964248AD24}"/>
                </a:ext>
              </a:extLst>
            </p:cNvPr>
            <p:cNvSpPr/>
            <p:nvPr/>
          </p:nvSpPr>
          <p:spPr>
            <a:xfrm>
              <a:off x="6529286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4" name="직사각형 233">
              <a:extLst>
                <a:ext uri="{FF2B5EF4-FFF2-40B4-BE49-F238E27FC236}">
                  <a16:creationId xmlns:a16="http://schemas.microsoft.com/office/drawing/2014/main" id="{E876BE68-0593-4C54-A23D-BDE68DF62757}"/>
                </a:ext>
              </a:extLst>
            </p:cNvPr>
            <p:cNvSpPr/>
            <p:nvPr/>
          </p:nvSpPr>
          <p:spPr>
            <a:xfrm>
              <a:off x="6632488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5" name="직사각형 234">
              <a:extLst>
                <a:ext uri="{FF2B5EF4-FFF2-40B4-BE49-F238E27FC236}">
                  <a16:creationId xmlns:a16="http://schemas.microsoft.com/office/drawing/2014/main" id="{EEC1DADB-F52A-4D87-82DE-2F2B84792DF8}"/>
                </a:ext>
              </a:extLst>
            </p:cNvPr>
            <p:cNvSpPr/>
            <p:nvPr/>
          </p:nvSpPr>
          <p:spPr>
            <a:xfrm>
              <a:off x="5600464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6" name="직사각형 235">
              <a:extLst>
                <a:ext uri="{FF2B5EF4-FFF2-40B4-BE49-F238E27FC236}">
                  <a16:creationId xmlns:a16="http://schemas.microsoft.com/office/drawing/2014/main" id="{2FE6326C-6896-49D3-BAD2-B799E14D3622}"/>
                </a:ext>
              </a:extLst>
            </p:cNvPr>
            <p:cNvSpPr/>
            <p:nvPr/>
          </p:nvSpPr>
          <p:spPr>
            <a:xfrm>
              <a:off x="5703667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7" name="직사각형 236">
              <a:extLst>
                <a:ext uri="{FF2B5EF4-FFF2-40B4-BE49-F238E27FC236}">
                  <a16:creationId xmlns:a16="http://schemas.microsoft.com/office/drawing/2014/main" id="{0F8EF872-FB50-49CF-ADE1-E3824405DF34}"/>
                </a:ext>
              </a:extLst>
            </p:cNvPr>
            <p:cNvSpPr/>
            <p:nvPr/>
          </p:nvSpPr>
          <p:spPr>
            <a:xfrm>
              <a:off x="5806869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8" name="직사각형 237">
              <a:extLst>
                <a:ext uri="{FF2B5EF4-FFF2-40B4-BE49-F238E27FC236}">
                  <a16:creationId xmlns:a16="http://schemas.microsoft.com/office/drawing/2014/main" id="{7DCE21E2-40E5-425A-9F69-3B399D1A0DAE}"/>
                </a:ext>
              </a:extLst>
            </p:cNvPr>
            <p:cNvSpPr/>
            <p:nvPr/>
          </p:nvSpPr>
          <p:spPr>
            <a:xfrm>
              <a:off x="5910071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9" name="직사각형 238">
              <a:extLst>
                <a:ext uri="{FF2B5EF4-FFF2-40B4-BE49-F238E27FC236}">
                  <a16:creationId xmlns:a16="http://schemas.microsoft.com/office/drawing/2014/main" id="{886CA0B8-3370-4B40-A32F-17E6CB6BE763}"/>
                </a:ext>
              </a:extLst>
            </p:cNvPr>
            <p:cNvSpPr/>
            <p:nvPr/>
          </p:nvSpPr>
          <p:spPr>
            <a:xfrm>
              <a:off x="6013274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0" name="직사각형 239">
              <a:extLst>
                <a:ext uri="{FF2B5EF4-FFF2-40B4-BE49-F238E27FC236}">
                  <a16:creationId xmlns:a16="http://schemas.microsoft.com/office/drawing/2014/main" id="{F1B5D701-607F-40E7-9701-E6638245C914}"/>
                </a:ext>
              </a:extLst>
            </p:cNvPr>
            <p:cNvSpPr/>
            <p:nvPr/>
          </p:nvSpPr>
          <p:spPr>
            <a:xfrm>
              <a:off x="6116476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1" name="직사각형 240">
              <a:extLst>
                <a:ext uri="{FF2B5EF4-FFF2-40B4-BE49-F238E27FC236}">
                  <a16:creationId xmlns:a16="http://schemas.microsoft.com/office/drawing/2014/main" id="{968D2EF4-7C7C-48CF-BBD6-9D69C3152F0E}"/>
                </a:ext>
              </a:extLst>
            </p:cNvPr>
            <p:cNvSpPr/>
            <p:nvPr/>
          </p:nvSpPr>
          <p:spPr>
            <a:xfrm>
              <a:off x="6219678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2" name="직사각형 241">
              <a:extLst>
                <a:ext uri="{FF2B5EF4-FFF2-40B4-BE49-F238E27FC236}">
                  <a16:creationId xmlns:a16="http://schemas.microsoft.com/office/drawing/2014/main" id="{A87F7D66-6A4F-4EBD-B5C2-351DAB748F95}"/>
                </a:ext>
              </a:extLst>
            </p:cNvPr>
            <p:cNvSpPr/>
            <p:nvPr/>
          </p:nvSpPr>
          <p:spPr>
            <a:xfrm>
              <a:off x="6322881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3" name="직사각형 242">
              <a:extLst>
                <a:ext uri="{FF2B5EF4-FFF2-40B4-BE49-F238E27FC236}">
                  <a16:creationId xmlns:a16="http://schemas.microsoft.com/office/drawing/2014/main" id="{EA8D1CFF-5914-41B3-B159-9230C6068518}"/>
                </a:ext>
              </a:extLst>
            </p:cNvPr>
            <p:cNvSpPr/>
            <p:nvPr/>
          </p:nvSpPr>
          <p:spPr>
            <a:xfrm>
              <a:off x="6426083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4" name="직사각형 243">
              <a:extLst>
                <a:ext uri="{FF2B5EF4-FFF2-40B4-BE49-F238E27FC236}">
                  <a16:creationId xmlns:a16="http://schemas.microsoft.com/office/drawing/2014/main" id="{44E73672-5E3E-4521-A3C1-C67B5880D38D}"/>
                </a:ext>
              </a:extLst>
            </p:cNvPr>
            <p:cNvSpPr/>
            <p:nvPr/>
          </p:nvSpPr>
          <p:spPr>
            <a:xfrm>
              <a:off x="6529286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5" name="직사각형 244">
              <a:extLst>
                <a:ext uri="{FF2B5EF4-FFF2-40B4-BE49-F238E27FC236}">
                  <a16:creationId xmlns:a16="http://schemas.microsoft.com/office/drawing/2014/main" id="{FB89A2BB-8BC9-43D6-9E2F-804E4C0882A1}"/>
                </a:ext>
              </a:extLst>
            </p:cNvPr>
            <p:cNvSpPr/>
            <p:nvPr/>
          </p:nvSpPr>
          <p:spPr>
            <a:xfrm>
              <a:off x="6632488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6" name="직사각형 245">
              <a:extLst>
                <a:ext uri="{FF2B5EF4-FFF2-40B4-BE49-F238E27FC236}">
                  <a16:creationId xmlns:a16="http://schemas.microsoft.com/office/drawing/2014/main" id="{5965FB97-38CB-4434-BC15-EAC225C3DA8C}"/>
                </a:ext>
              </a:extLst>
            </p:cNvPr>
            <p:cNvSpPr/>
            <p:nvPr/>
          </p:nvSpPr>
          <p:spPr>
            <a:xfrm>
              <a:off x="5600464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7" name="직사각형 246">
              <a:extLst>
                <a:ext uri="{FF2B5EF4-FFF2-40B4-BE49-F238E27FC236}">
                  <a16:creationId xmlns:a16="http://schemas.microsoft.com/office/drawing/2014/main" id="{9E9F144C-A30D-4974-89A1-74E06DB1F29D}"/>
                </a:ext>
              </a:extLst>
            </p:cNvPr>
            <p:cNvSpPr/>
            <p:nvPr/>
          </p:nvSpPr>
          <p:spPr>
            <a:xfrm>
              <a:off x="5703667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8" name="직사각형 247">
              <a:extLst>
                <a:ext uri="{FF2B5EF4-FFF2-40B4-BE49-F238E27FC236}">
                  <a16:creationId xmlns:a16="http://schemas.microsoft.com/office/drawing/2014/main" id="{1222C282-924E-437E-82C3-6AC13A20EF37}"/>
                </a:ext>
              </a:extLst>
            </p:cNvPr>
            <p:cNvSpPr/>
            <p:nvPr/>
          </p:nvSpPr>
          <p:spPr>
            <a:xfrm>
              <a:off x="5806869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9" name="직사각형 248">
              <a:extLst>
                <a:ext uri="{FF2B5EF4-FFF2-40B4-BE49-F238E27FC236}">
                  <a16:creationId xmlns:a16="http://schemas.microsoft.com/office/drawing/2014/main" id="{BF4C197D-6BDB-4D67-BB86-0D25E2DC10EC}"/>
                </a:ext>
              </a:extLst>
            </p:cNvPr>
            <p:cNvSpPr/>
            <p:nvPr/>
          </p:nvSpPr>
          <p:spPr>
            <a:xfrm>
              <a:off x="5910071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0" name="직사각형 249">
              <a:extLst>
                <a:ext uri="{FF2B5EF4-FFF2-40B4-BE49-F238E27FC236}">
                  <a16:creationId xmlns:a16="http://schemas.microsoft.com/office/drawing/2014/main" id="{49D9BD64-BC98-4DF7-B0F4-524500979574}"/>
                </a:ext>
              </a:extLst>
            </p:cNvPr>
            <p:cNvSpPr/>
            <p:nvPr/>
          </p:nvSpPr>
          <p:spPr>
            <a:xfrm>
              <a:off x="6013274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1" name="직사각형 250">
              <a:extLst>
                <a:ext uri="{FF2B5EF4-FFF2-40B4-BE49-F238E27FC236}">
                  <a16:creationId xmlns:a16="http://schemas.microsoft.com/office/drawing/2014/main" id="{29670D73-278B-420C-A9BA-1DD76D8C0163}"/>
                </a:ext>
              </a:extLst>
            </p:cNvPr>
            <p:cNvSpPr/>
            <p:nvPr/>
          </p:nvSpPr>
          <p:spPr>
            <a:xfrm>
              <a:off x="6116476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2" name="직사각형 251">
              <a:extLst>
                <a:ext uri="{FF2B5EF4-FFF2-40B4-BE49-F238E27FC236}">
                  <a16:creationId xmlns:a16="http://schemas.microsoft.com/office/drawing/2014/main" id="{5B599EDD-8808-4BE8-B191-474F94174D20}"/>
                </a:ext>
              </a:extLst>
            </p:cNvPr>
            <p:cNvSpPr/>
            <p:nvPr/>
          </p:nvSpPr>
          <p:spPr>
            <a:xfrm>
              <a:off x="6219678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3" name="직사각형 252">
              <a:extLst>
                <a:ext uri="{FF2B5EF4-FFF2-40B4-BE49-F238E27FC236}">
                  <a16:creationId xmlns:a16="http://schemas.microsoft.com/office/drawing/2014/main" id="{7A32FEA8-E5C7-463B-9019-CD45A264005F}"/>
                </a:ext>
              </a:extLst>
            </p:cNvPr>
            <p:cNvSpPr/>
            <p:nvPr/>
          </p:nvSpPr>
          <p:spPr>
            <a:xfrm>
              <a:off x="6322881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4" name="직사각형 253">
              <a:extLst>
                <a:ext uri="{FF2B5EF4-FFF2-40B4-BE49-F238E27FC236}">
                  <a16:creationId xmlns:a16="http://schemas.microsoft.com/office/drawing/2014/main" id="{019F79EB-BB38-4CCD-AB9B-5484D37AA4B2}"/>
                </a:ext>
              </a:extLst>
            </p:cNvPr>
            <p:cNvSpPr/>
            <p:nvPr/>
          </p:nvSpPr>
          <p:spPr>
            <a:xfrm>
              <a:off x="6426083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5" name="직사각형 254">
              <a:extLst>
                <a:ext uri="{FF2B5EF4-FFF2-40B4-BE49-F238E27FC236}">
                  <a16:creationId xmlns:a16="http://schemas.microsoft.com/office/drawing/2014/main" id="{1F10B83B-5AC3-43A9-A879-7CCCF765021A}"/>
                </a:ext>
              </a:extLst>
            </p:cNvPr>
            <p:cNvSpPr/>
            <p:nvPr/>
          </p:nvSpPr>
          <p:spPr>
            <a:xfrm>
              <a:off x="6529286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6" name="직사각형 255">
              <a:extLst>
                <a:ext uri="{FF2B5EF4-FFF2-40B4-BE49-F238E27FC236}">
                  <a16:creationId xmlns:a16="http://schemas.microsoft.com/office/drawing/2014/main" id="{F5690D6C-52A7-4996-B059-C5C7332C44E7}"/>
                </a:ext>
              </a:extLst>
            </p:cNvPr>
            <p:cNvSpPr/>
            <p:nvPr/>
          </p:nvSpPr>
          <p:spPr>
            <a:xfrm>
              <a:off x="6632488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7" name="직사각형 256">
              <a:extLst>
                <a:ext uri="{FF2B5EF4-FFF2-40B4-BE49-F238E27FC236}">
                  <a16:creationId xmlns:a16="http://schemas.microsoft.com/office/drawing/2014/main" id="{AAE5B360-7089-4439-8E22-4EA0C9FB0054}"/>
                </a:ext>
              </a:extLst>
            </p:cNvPr>
            <p:cNvSpPr/>
            <p:nvPr/>
          </p:nvSpPr>
          <p:spPr>
            <a:xfrm>
              <a:off x="5600464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8" name="직사각형 257">
              <a:extLst>
                <a:ext uri="{FF2B5EF4-FFF2-40B4-BE49-F238E27FC236}">
                  <a16:creationId xmlns:a16="http://schemas.microsoft.com/office/drawing/2014/main" id="{708F95B5-8836-4E2A-91C2-4CBB82509B40}"/>
                </a:ext>
              </a:extLst>
            </p:cNvPr>
            <p:cNvSpPr/>
            <p:nvPr/>
          </p:nvSpPr>
          <p:spPr>
            <a:xfrm>
              <a:off x="5703667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9" name="직사각형 258">
              <a:extLst>
                <a:ext uri="{FF2B5EF4-FFF2-40B4-BE49-F238E27FC236}">
                  <a16:creationId xmlns:a16="http://schemas.microsoft.com/office/drawing/2014/main" id="{FA2F9622-7FEF-485F-802F-0F68BC27442A}"/>
                </a:ext>
              </a:extLst>
            </p:cNvPr>
            <p:cNvSpPr/>
            <p:nvPr/>
          </p:nvSpPr>
          <p:spPr>
            <a:xfrm>
              <a:off x="5806869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0" name="직사각형 259">
              <a:extLst>
                <a:ext uri="{FF2B5EF4-FFF2-40B4-BE49-F238E27FC236}">
                  <a16:creationId xmlns:a16="http://schemas.microsoft.com/office/drawing/2014/main" id="{5B8B3E8A-4BA9-4DBE-BB87-0D9E04C425E0}"/>
                </a:ext>
              </a:extLst>
            </p:cNvPr>
            <p:cNvSpPr/>
            <p:nvPr/>
          </p:nvSpPr>
          <p:spPr>
            <a:xfrm>
              <a:off x="5910071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1" name="직사각형 260">
              <a:extLst>
                <a:ext uri="{FF2B5EF4-FFF2-40B4-BE49-F238E27FC236}">
                  <a16:creationId xmlns:a16="http://schemas.microsoft.com/office/drawing/2014/main" id="{2303515C-5A82-4B3A-88A3-B8CA7D2898B6}"/>
                </a:ext>
              </a:extLst>
            </p:cNvPr>
            <p:cNvSpPr/>
            <p:nvPr/>
          </p:nvSpPr>
          <p:spPr>
            <a:xfrm>
              <a:off x="6013274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2" name="직사각형 261">
              <a:extLst>
                <a:ext uri="{FF2B5EF4-FFF2-40B4-BE49-F238E27FC236}">
                  <a16:creationId xmlns:a16="http://schemas.microsoft.com/office/drawing/2014/main" id="{D19CB861-F863-4FDF-81FA-577B7A3245D3}"/>
                </a:ext>
              </a:extLst>
            </p:cNvPr>
            <p:cNvSpPr/>
            <p:nvPr/>
          </p:nvSpPr>
          <p:spPr>
            <a:xfrm>
              <a:off x="6116476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3" name="직사각형 262">
              <a:extLst>
                <a:ext uri="{FF2B5EF4-FFF2-40B4-BE49-F238E27FC236}">
                  <a16:creationId xmlns:a16="http://schemas.microsoft.com/office/drawing/2014/main" id="{F9170D7C-F90B-4C04-BB3B-3C5F70536F4D}"/>
                </a:ext>
              </a:extLst>
            </p:cNvPr>
            <p:cNvSpPr/>
            <p:nvPr/>
          </p:nvSpPr>
          <p:spPr>
            <a:xfrm>
              <a:off x="6219678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4" name="직사각형 263">
              <a:extLst>
                <a:ext uri="{FF2B5EF4-FFF2-40B4-BE49-F238E27FC236}">
                  <a16:creationId xmlns:a16="http://schemas.microsoft.com/office/drawing/2014/main" id="{007CB321-5A0E-4F0A-B311-CDBC37E1CF7A}"/>
                </a:ext>
              </a:extLst>
            </p:cNvPr>
            <p:cNvSpPr/>
            <p:nvPr/>
          </p:nvSpPr>
          <p:spPr>
            <a:xfrm>
              <a:off x="6322881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5" name="직사각형 264">
              <a:extLst>
                <a:ext uri="{FF2B5EF4-FFF2-40B4-BE49-F238E27FC236}">
                  <a16:creationId xmlns:a16="http://schemas.microsoft.com/office/drawing/2014/main" id="{830F7BB2-714D-4DCF-9224-4AD255789985}"/>
                </a:ext>
              </a:extLst>
            </p:cNvPr>
            <p:cNvSpPr/>
            <p:nvPr/>
          </p:nvSpPr>
          <p:spPr>
            <a:xfrm>
              <a:off x="6426083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6" name="직사각형 265">
              <a:extLst>
                <a:ext uri="{FF2B5EF4-FFF2-40B4-BE49-F238E27FC236}">
                  <a16:creationId xmlns:a16="http://schemas.microsoft.com/office/drawing/2014/main" id="{904FCD6E-B7D5-4376-90E2-92F698699BC3}"/>
                </a:ext>
              </a:extLst>
            </p:cNvPr>
            <p:cNvSpPr/>
            <p:nvPr/>
          </p:nvSpPr>
          <p:spPr>
            <a:xfrm>
              <a:off x="6529286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7" name="직사각형 266">
              <a:extLst>
                <a:ext uri="{FF2B5EF4-FFF2-40B4-BE49-F238E27FC236}">
                  <a16:creationId xmlns:a16="http://schemas.microsoft.com/office/drawing/2014/main" id="{FDF9B0EB-C3DB-4A55-829A-C2BA4F68367E}"/>
                </a:ext>
              </a:extLst>
            </p:cNvPr>
            <p:cNvSpPr/>
            <p:nvPr/>
          </p:nvSpPr>
          <p:spPr>
            <a:xfrm>
              <a:off x="6632488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7197" name="그룹 7196">
            <a:extLst>
              <a:ext uri="{FF2B5EF4-FFF2-40B4-BE49-F238E27FC236}">
                <a16:creationId xmlns:a16="http://schemas.microsoft.com/office/drawing/2014/main" id="{1BD8D11B-1C7F-4A4B-AEF9-D4F09A3F691A}"/>
              </a:ext>
            </a:extLst>
          </p:cNvPr>
          <p:cNvGrpSpPr/>
          <p:nvPr/>
        </p:nvGrpSpPr>
        <p:grpSpPr>
          <a:xfrm>
            <a:off x="7185852" y="979907"/>
            <a:ext cx="619214" cy="619214"/>
            <a:chOff x="8352272" y="1337359"/>
            <a:chExt cx="841248" cy="841248"/>
          </a:xfrm>
        </p:grpSpPr>
        <p:sp>
          <p:nvSpPr>
            <p:cNvPr id="268" name="직사각형 267">
              <a:extLst>
                <a:ext uri="{FF2B5EF4-FFF2-40B4-BE49-F238E27FC236}">
                  <a16:creationId xmlns:a16="http://schemas.microsoft.com/office/drawing/2014/main" id="{21F75F4E-D74E-47B0-AC88-2EC2A6234BD8}"/>
                </a:ext>
              </a:extLst>
            </p:cNvPr>
            <p:cNvSpPr/>
            <p:nvPr/>
          </p:nvSpPr>
          <p:spPr>
            <a:xfrm>
              <a:off x="8352272" y="133735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9" name="직사각형 268">
              <a:extLst>
                <a:ext uri="{FF2B5EF4-FFF2-40B4-BE49-F238E27FC236}">
                  <a16:creationId xmlns:a16="http://schemas.microsoft.com/office/drawing/2014/main" id="{4139130B-7B15-4C5D-9215-AF46FACF217C}"/>
                </a:ext>
              </a:extLst>
            </p:cNvPr>
            <p:cNvSpPr/>
            <p:nvPr/>
          </p:nvSpPr>
          <p:spPr>
            <a:xfrm>
              <a:off x="8492480" y="133735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0" name="직사각형 269">
              <a:extLst>
                <a:ext uri="{FF2B5EF4-FFF2-40B4-BE49-F238E27FC236}">
                  <a16:creationId xmlns:a16="http://schemas.microsoft.com/office/drawing/2014/main" id="{1E999529-ADB5-421D-9044-63B4DBAE1E33}"/>
                </a:ext>
              </a:extLst>
            </p:cNvPr>
            <p:cNvSpPr/>
            <p:nvPr/>
          </p:nvSpPr>
          <p:spPr>
            <a:xfrm>
              <a:off x="8632688" y="133735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1" name="직사각형 270">
              <a:extLst>
                <a:ext uri="{FF2B5EF4-FFF2-40B4-BE49-F238E27FC236}">
                  <a16:creationId xmlns:a16="http://schemas.microsoft.com/office/drawing/2014/main" id="{D7930795-A5E1-4F58-9CBB-2BBF7A406143}"/>
                </a:ext>
              </a:extLst>
            </p:cNvPr>
            <p:cNvSpPr/>
            <p:nvPr/>
          </p:nvSpPr>
          <p:spPr>
            <a:xfrm>
              <a:off x="8772896" y="133735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2" name="직사각형 271">
              <a:extLst>
                <a:ext uri="{FF2B5EF4-FFF2-40B4-BE49-F238E27FC236}">
                  <a16:creationId xmlns:a16="http://schemas.microsoft.com/office/drawing/2014/main" id="{28E5B803-ED8C-444F-80F9-1C7D3DF6052F}"/>
                </a:ext>
              </a:extLst>
            </p:cNvPr>
            <p:cNvSpPr/>
            <p:nvPr/>
          </p:nvSpPr>
          <p:spPr>
            <a:xfrm>
              <a:off x="8913104" y="133735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3" name="직사각형 272">
              <a:extLst>
                <a:ext uri="{FF2B5EF4-FFF2-40B4-BE49-F238E27FC236}">
                  <a16:creationId xmlns:a16="http://schemas.microsoft.com/office/drawing/2014/main" id="{2D5B6A76-2ABF-42D0-837E-8897BB54A84E}"/>
                </a:ext>
              </a:extLst>
            </p:cNvPr>
            <p:cNvSpPr/>
            <p:nvPr/>
          </p:nvSpPr>
          <p:spPr>
            <a:xfrm>
              <a:off x="9053312" y="133735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4" name="직사각형 273">
              <a:extLst>
                <a:ext uri="{FF2B5EF4-FFF2-40B4-BE49-F238E27FC236}">
                  <a16:creationId xmlns:a16="http://schemas.microsoft.com/office/drawing/2014/main" id="{C0FBEE9A-D971-45A0-84B2-A9BC788EA171}"/>
                </a:ext>
              </a:extLst>
            </p:cNvPr>
            <p:cNvSpPr/>
            <p:nvPr/>
          </p:nvSpPr>
          <p:spPr>
            <a:xfrm>
              <a:off x="8352272" y="1477567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5" name="직사각형 274">
              <a:extLst>
                <a:ext uri="{FF2B5EF4-FFF2-40B4-BE49-F238E27FC236}">
                  <a16:creationId xmlns:a16="http://schemas.microsoft.com/office/drawing/2014/main" id="{7598FFA1-D3C4-4000-B649-35D6986D7163}"/>
                </a:ext>
              </a:extLst>
            </p:cNvPr>
            <p:cNvSpPr/>
            <p:nvPr/>
          </p:nvSpPr>
          <p:spPr>
            <a:xfrm>
              <a:off x="8492480" y="1477567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6" name="직사각형 275">
              <a:extLst>
                <a:ext uri="{FF2B5EF4-FFF2-40B4-BE49-F238E27FC236}">
                  <a16:creationId xmlns:a16="http://schemas.microsoft.com/office/drawing/2014/main" id="{AE1CE3A3-1413-481A-986E-D28015709391}"/>
                </a:ext>
              </a:extLst>
            </p:cNvPr>
            <p:cNvSpPr/>
            <p:nvPr/>
          </p:nvSpPr>
          <p:spPr>
            <a:xfrm>
              <a:off x="8632688" y="1477567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7" name="직사각형 276">
              <a:extLst>
                <a:ext uri="{FF2B5EF4-FFF2-40B4-BE49-F238E27FC236}">
                  <a16:creationId xmlns:a16="http://schemas.microsoft.com/office/drawing/2014/main" id="{EEB444D1-C878-4AC2-93BC-A988BECDF194}"/>
                </a:ext>
              </a:extLst>
            </p:cNvPr>
            <p:cNvSpPr/>
            <p:nvPr/>
          </p:nvSpPr>
          <p:spPr>
            <a:xfrm>
              <a:off x="8772896" y="1477567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8" name="직사각형 277">
              <a:extLst>
                <a:ext uri="{FF2B5EF4-FFF2-40B4-BE49-F238E27FC236}">
                  <a16:creationId xmlns:a16="http://schemas.microsoft.com/office/drawing/2014/main" id="{B9B9800D-9898-4246-9D22-7412752A8CDD}"/>
                </a:ext>
              </a:extLst>
            </p:cNvPr>
            <p:cNvSpPr/>
            <p:nvPr/>
          </p:nvSpPr>
          <p:spPr>
            <a:xfrm>
              <a:off x="8913104" y="1477567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9" name="직사각형 278">
              <a:extLst>
                <a:ext uri="{FF2B5EF4-FFF2-40B4-BE49-F238E27FC236}">
                  <a16:creationId xmlns:a16="http://schemas.microsoft.com/office/drawing/2014/main" id="{0E46CA5A-172B-4C52-95C4-3BBE4A87D38F}"/>
                </a:ext>
              </a:extLst>
            </p:cNvPr>
            <p:cNvSpPr/>
            <p:nvPr/>
          </p:nvSpPr>
          <p:spPr>
            <a:xfrm>
              <a:off x="9053312" y="1477567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0" name="직사각형 279">
              <a:extLst>
                <a:ext uri="{FF2B5EF4-FFF2-40B4-BE49-F238E27FC236}">
                  <a16:creationId xmlns:a16="http://schemas.microsoft.com/office/drawing/2014/main" id="{727E9ACB-7210-49F8-A674-16348F47754B}"/>
                </a:ext>
              </a:extLst>
            </p:cNvPr>
            <p:cNvSpPr/>
            <p:nvPr/>
          </p:nvSpPr>
          <p:spPr>
            <a:xfrm>
              <a:off x="8352272" y="161777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1" name="직사각형 280">
              <a:extLst>
                <a:ext uri="{FF2B5EF4-FFF2-40B4-BE49-F238E27FC236}">
                  <a16:creationId xmlns:a16="http://schemas.microsoft.com/office/drawing/2014/main" id="{F6A00BDB-C471-456F-9426-857B4F429650}"/>
                </a:ext>
              </a:extLst>
            </p:cNvPr>
            <p:cNvSpPr/>
            <p:nvPr/>
          </p:nvSpPr>
          <p:spPr>
            <a:xfrm>
              <a:off x="8492480" y="161777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2" name="직사각형 281">
              <a:extLst>
                <a:ext uri="{FF2B5EF4-FFF2-40B4-BE49-F238E27FC236}">
                  <a16:creationId xmlns:a16="http://schemas.microsoft.com/office/drawing/2014/main" id="{B8EE67EA-8C1F-493D-A540-49A672F1842B}"/>
                </a:ext>
              </a:extLst>
            </p:cNvPr>
            <p:cNvSpPr/>
            <p:nvPr/>
          </p:nvSpPr>
          <p:spPr>
            <a:xfrm>
              <a:off x="8632688" y="161777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3" name="직사각형 282">
              <a:extLst>
                <a:ext uri="{FF2B5EF4-FFF2-40B4-BE49-F238E27FC236}">
                  <a16:creationId xmlns:a16="http://schemas.microsoft.com/office/drawing/2014/main" id="{B186716F-A752-449E-BFE2-E03068BB2F24}"/>
                </a:ext>
              </a:extLst>
            </p:cNvPr>
            <p:cNvSpPr/>
            <p:nvPr/>
          </p:nvSpPr>
          <p:spPr>
            <a:xfrm>
              <a:off x="8772896" y="161777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4" name="직사각형 283">
              <a:extLst>
                <a:ext uri="{FF2B5EF4-FFF2-40B4-BE49-F238E27FC236}">
                  <a16:creationId xmlns:a16="http://schemas.microsoft.com/office/drawing/2014/main" id="{623C1CA0-BD95-4BB5-9598-36C88D13BF66}"/>
                </a:ext>
              </a:extLst>
            </p:cNvPr>
            <p:cNvSpPr/>
            <p:nvPr/>
          </p:nvSpPr>
          <p:spPr>
            <a:xfrm>
              <a:off x="8913104" y="161777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5" name="직사각형 284">
              <a:extLst>
                <a:ext uri="{FF2B5EF4-FFF2-40B4-BE49-F238E27FC236}">
                  <a16:creationId xmlns:a16="http://schemas.microsoft.com/office/drawing/2014/main" id="{9DE987A2-E8A0-4440-AF3D-BE0B97694D16}"/>
                </a:ext>
              </a:extLst>
            </p:cNvPr>
            <p:cNvSpPr/>
            <p:nvPr/>
          </p:nvSpPr>
          <p:spPr>
            <a:xfrm>
              <a:off x="9053312" y="161777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6" name="직사각형 285">
              <a:extLst>
                <a:ext uri="{FF2B5EF4-FFF2-40B4-BE49-F238E27FC236}">
                  <a16:creationId xmlns:a16="http://schemas.microsoft.com/office/drawing/2014/main" id="{112DB4B4-C262-4A23-B8B9-C949F7281D79}"/>
                </a:ext>
              </a:extLst>
            </p:cNvPr>
            <p:cNvSpPr/>
            <p:nvPr/>
          </p:nvSpPr>
          <p:spPr>
            <a:xfrm>
              <a:off x="8352272" y="175798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7" name="직사각형 286">
              <a:extLst>
                <a:ext uri="{FF2B5EF4-FFF2-40B4-BE49-F238E27FC236}">
                  <a16:creationId xmlns:a16="http://schemas.microsoft.com/office/drawing/2014/main" id="{49EF44F7-1BCE-4F1A-B5EF-483787B1531B}"/>
                </a:ext>
              </a:extLst>
            </p:cNvPr>
            <p:cNvSpPr/>
            <p:nvPr/>
          </p:nvSpPr>
          <p:spPr>
            <a:xfrm>
              <a:off x="8492480" y="175798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8" name="직사각형 287">
              <a:extLst>
                <a:ext uri="{FF2B5EF4-FFF2-40B4-BE49-F238E27FC236}">
                  <a16:creationId xmlns:a16="http://schemas.microsoft.com/office/drawing/2014/main" id="{73A45CB1-1E6A-4076-9A93-7EED729B535A}"/>
                </a:ext>
              </a:extLst>
            </p:cNvPr>
            <p:cNvSpPr/>
            <p:nvPr/>
          </p:nvSpPr>
          <p:spPr>
            <a:xfrm>
              <a:off x="8632688" y="175798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9" name="직사각형 288">
              <a:extLst>
                <a:ext uri="{FF2B5EF4-FFF2-40B4-BE49-F238E27FC236}">
                  <a16:creationId xmlns:a16="http://schemas.microsoft.com/office/drawing/2014/main" id="{184D9AD4-7BEA-4FFC-AF19-76677B7684DB}"/>
                </a:ext>
              </a:extLst>
            </p:cNvPr>
            <p:cNvSpPr/>
            <p:nvPr/>
          </p:nvSpPr>
          <p:spPr>
            <a:xfrm>
              <a:off x="8772896" y="175798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0" name="직사각형 289">
              <a:extLst>
                <a:ext uri="{FF2B5EF4-FFF2-40B4-BE49-F238E27FC236}">
                  <a16:creationId xmlns:a16="http://schemas.microsoft.com/office/drawing/2014/main" id="{75D4FFA9-86AD-4356-B130-00CB7A74D810}"/>
                </a:ext>
              </a:extLst>
            </p:cNvPr>
            <p:cNvSpPr/>
            <p:nvPr/>
          </p:nvSpPr>
          <p:spPr>
            <a:xfrm>
              <a:off x="8913104" y="175798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1" name="직사각형 290">
              <a:extLst>
                <a:ext uri="{FF2B5EF4-FFF2-40B4-BE49-F238E27FC236}">
                  <a16:creationId xmlns:a16="http://schemas.microsoft.com/office/drawing/2014/main" id="{E5837AD9-B504-4E57-8446-3DD7E7F46887}"/>
                </a:ext>
              </a:extLst>
            </p:cNvPr>
            <p:cNvSpPr/>
            <p:nvPr/>
          </p:nvSpPr>
          <p:spPr>
            <a:xfrm>
              <a:off x="9053312" y="175798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2" name="직사각형 291">
              <a:extLst>
                <a:ext uri="{FF2B5EF4-FFF2-40B4-BE49-F238E27FC236}">
                  <a16:creationId xmlns:a16="http://schemas.microsoft.com/office/drawing/2014/main" id="{22786347-CEB0-4A57-ACF2-1D171327F5B4}"/>
                </a:ext>
              </a:extLst>
            </p:cNvPr>
            <p:cNvSpPr/>
            <p:nvPr/>
          </p:nvSpPr>
          <p:spPr>
            <a:xfrm>
              <a:off x="8352272" y="189819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3" name="직사각형 292">
              <a:extLst>
                <a:ext uri="{FF2B5EF4-FFF2-40B4-BE49-F238E27FC236}">
                  <a16:creationId xmlns:a16="http://schemas.microsoft.com/office/drawing/2014/main" id="{0E6D5CA7-BA0B-496E-AA42-A42B421C3345}"/>
                </a:ext>
              </a:extLst>
            </p:cNvPr>
            <p:cNvSpPr/>
            <p:nvPr/>
          </p:nvSpPr>
          <p:spPr>
            <a:xfrm>
              <a:off x="8492480" y="189819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4" name="직사각형 293">
              <a:extLst>
                <a:ext uri="{FF2B5EF4-FFF2-40B4-BE49-F238E27FC236}">
                  <a16:creationId xmlns:a16="http://schemas.microsoft.com/office/drawing/2014/main" id="{71BE2127-1F0A-47D4-ACED-0D45948D2C12}"/>
                </a:ext>
              </a:extLst>
            </p:cNvPr>
            <p:cNvSpPr/>
            <p:nvPr/>
          </p:nvSpPr>
          <p:spPr>
            <a:xfrm>
              <a:off x="8632688" y="189819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5" name="직사각형 294">
              <a:extLst>
                <a:ext uri="{FF2B5EF4-FFF2-40B4-BE49-F238E27FC236}">
                  <a16:creationId xmlns:a16="http://schemas.microsoft.com/office/drawing/2014/main" id="{9E44AA55-4B5A-4C02-8C65-ABD99CE33A41}"/>
                </a:ext>
              </a:extLst>
            </p:cNvPr>
            <p:cNvSpPr/>
            <p:nvPr/>
          </p:nvSpPr>
          <p:spPr>
            <a:xfrm>
              <a:off x="8772896" y="189819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6" name="직사각형 295">
              <a:extLst>
                <a:ext uri="{FF2B5EF4-FFF2-40B4-BE49-F238E27FC236}">
                  <a16:creationId xmlns:a16="http://schemas.microsoft.com/office/drawing/2014/main" id="{4DB38253-5A54-42FF-B7C5-025DC3D5A776}"/>
                </a:ext>
              </a:extLst>
            </p:cNvPr>
            <p:cNvSpPr/>
            <p:nvPr/>
          </p:nvSpPr>
          <p:spPr>
            <a:xfrm>
              <a:off x="8913104" y="189819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7" name="직사각형 296">
              <a:extLst>
                <a:ext uri="{FF2B5EF4-FFF2-40B4-BE49-F238E27FC236}">
                  <a16:creationId xmlns:a16="http://schemas.microsoft.com/office/drawing/2014/main" id="{56155A54-65AE-4BBC-AC8E-CE8849C4A083}"/>
                </a:ext>
              </a:extLst>
            </p:cNvPr>
            <p:cNvSpPr/>
            <p:nvPr/>
          </p:nvSpPr>
          <p:spPr>
            <a:xfrm>
              <a:off x="9053312" y="189819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8" name="직사각형 297">
              <a:extLst>
                <a:ext uri="{FF2B5EF4-FFF2-40B4-BE49-F238E27FC236}">
                  <a16:creationId xmlns:a16="http://schemas.microsoft.com/office/drawing/2014/main" id="{C98FEC99-D93B-46C1-9692-EDE75830184A}"/>
                </a:ext>
              </a:extLst>
            </p:cNvPr>
            <p:cNvSpPr/>
            <p:nvPr/>
          </p:nvSpPr>
          <p:spPr>
            <a:xfrm>
              <a:off x="8352272" y="203839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9" name="직사각형 298">
              <a:extLst>
                <a:ext uri="{FF2B5EF4-FFF2-40B4-BE49-F238E27FC236}">
                  <a16:creationId xmlns:a16="http://schemas.microsoft.com/office/drawing/2014/main" id="{CD37DE64-563D-4BBD-9C2E-12070CFB7164}"/>
                </a:ext>
              </a:extLst>
            </p:cNvPr>
            <p:cNvSpPr/>
            <p:nvPr/>
          </p:nvSpPr>
          <p:spPr>
            <a:xfrm>
              <a:off x="8492480" y="203839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0" name="직사각형 299">
              <a:extLst>
                <a:ext uri="{FF2B5EF4-FFF2-40B4-BE49-F238E27FC236}">
                  <a16:creationId xmlns:a16="http://schemas.microsoft.com/office/drawing/2014/main" id="{C93A70AA-505A-4F2A-B610-0147FEC55D7D}"/>
                </a:ext>
              </a:extLst>
            </p:cNvPr>
            <p:cNvSpPr/>
            <p:nvPr/>
          </p:nvSpPr>
          <p:spPr>
            <a:xfrm>
              <a:off x="8632688" y="203839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1" name="직사각형 300">
              <a:extLst>
                <a:ext uri="{FF2B5EF4-FFF2-40B4-BE49-F238E27FC236}">
                  <a16:creationId xmlns:a16="http://schemas.microsoft.com/office/drawing/2014/main" id="{E3963748-4584-43A6-BF2C-0012F104BD25}"/>
                </a:ext>
              </a:extLst>
            </p:cNvPr>
            <p:cNvSpPr/>
            <p:nvPr/>
          </p:nvSpPr>
          <p:spPr>
            <a:xfrm>
              <a:off x="8772896" y="203839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2" name="직사각형 301">
              <a:extLst>
                <a:ext uri="{FF2B5EF4-FFF2-40B4-BE49-F238E27FC236}">
                  <a16:creationId xmlns:a16="http://schemas.microsoft.com/office/drawing/2014/main" id="{70ADDE02-0251-4DFC-BF13-B41AF32C8B26}"/>
                </a:ext>
              </a:extLst>
            </p:cNvPr>
            <p:cNvSpPr/>
            <p:nvPr/>
          </p:nvSpPr>
          <p:spPr>
            <a:xfrm>
              <a:off x="8913104" y="203839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3" name="직사각형 302">
              <a:extLst>
                <a:ext uri="{FF2B5EF4-FFF2-40B4-BE49-F238E27FC236}">
                  <a16:creationId xmlns:a16="http://schemas.microsoft.com/office/drawing/2014/main" id="{89420B11-6794-4C51-B6D9-1C5EB96B33DE}"/>
                </a:ext>
              </a:extLst>
            </p:cNvPr>
            <p:cNvSpPr/>
            <p:nvPr/>
          </p:nvSpPr>
          <p:spPr>
            <a:xfrm>
              <a:off x="9053312" y="203839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05" name="TextBox 304">
            <a:extLst>
              <a:ext uri="{FF2B5EF4-FFF2-40B4-BE49-F238E27FC236}">
                <a16:creationId xmlns:a16="http://schemas.microsoft.com/office/drawing/2014/main" id="{F691A598-BDB6-4FCE-BF88-1B0FC5943F2B}"/>
              </a:ext>
            </a:extLst>
          </p:cNvPr>
          <p:cNvSpPr txBox="1"/>
          <p:nvPr/>
        </p:nvSpPr>
        <p:spPr>
          <a:xfrm>
            <a:off x="6032442" y="726268"/>
            <a:ext cx="106952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X (100, 784)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06" name="직선 화살표 연결선 305">
            <a:extLst>
              <a:ext uri="{FF2B5EF4-FFF2-40B4-BE49-F238E27FC236}">
                <a16:creationId xmlns:a16="http://schemas.microsoft.com/office/drawing/2014/main" id="{49EF376C-702C-4B2B-B6B7-B56DE8B4B345}"/>
              </a:ext>
            </a:extLst>
          </p:cNvPr>
          <p:cNvCxnSpPr>
            <a:cxnSpLocks/>
            <a:stCxn id="197" idx="3"/>
            <a:endCxn id="265" idx="2"/>
          </p:cNvCxnSpPr>
          <p:nvPr/>
        </p:nvCxnSpPr>
        <p:spPr>
          <a:xfrm flipV="1">
            <a:off x="6139673" y="1599121"/>
            <a:ext cx="788173" cy="16561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24" name="그룹 7223">
            <a:extLst>
              <a:ext uri="{FF2B5EF4-FFF2-40B4-BE49-F238E27FC236}">
                <a16:creationId xmlns:a16="http://schemas.microsoft.com/office/drawing/2014/main" id="{0A926DF7-9286-4005-81AB-80FB07EE82D8}"/>
              </a:ext>
            </a:extLst>
          </p:cNvPr>
          <p:cNvGrpSpPr/>
          <p:nvPr/>
        </p:nvGrpSpPr>
        <p:grpSpPr>
          <a:xfrm>
            <a:off x="6625840" y="2794302"/>
            <a:ext cx="1135226" cy="619214"/>
            <a:chOff x="6338470" y="2666286"/>
            <a:chExt cx="1135226" cy="619214"/>
          </a:xfrm>
        </p:grpSpPr>
        <p:sp>
          <p:nvSpPr>
            <p:cNvPr id="314" name="직사각형 313">
              <a:extLst>
                <a:ext uri="{FF2B5EF4-FFF2-40B4-BE49-F238E27FC236}">
                  <a16:creationId xmlns:a16="http://schemas.microsoft.com/office/drawing/2014/main" id="{C2C0B095-5AA1-4FBF-A72D-2E15A23B7A33}"/>
                </a:ext>
              </a:extLst>
            </p:cNvPr>
            <p:cNvSpPr/>
            <p:nvPr/>
          </p:nvSpPr>
          <p:spPr>
            <a:xfrm>
              <a:off x="6338470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5" name="직사각형 314">
              <a:extLst>
                <a:ext uri="{FF2B5EF4-FFF2-40B4-BE49-F238E27FC236}">
                  <a16:creationId xmlns:a16="http://schemas.microsoft.com/office/drawing/2014/main" id="{B399958C-222B-4D38-A3C3-61D6AE64BCE2}"/>
                </a:ext>
              </a:extLst>
            </p:cNvPr>
            <p:cNvSpPr/>
            <p:nvPr/>
          </p:nvSpPr>
          <p:spPr>
            <a:xfrm>
              <a:off x="6441672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6" name="직사각형 315">
              <a:extLst>
                <a:ext uri="{FF2B5EF4-FFF2-40B4-BE49-F238E27FC236}">
                  <a16:creationId xmlns:a16="http://schemas.microsoft.com/office/drawing/2014/main" id="{99BBB2BA-DC8A-408F-AFFA-A3AFB1A83F71}"/>
                </a:ext>
              </a:extLst>
            </p:cNvPr>
            <p:cNvSpPr/>
            <p:nvPr/>
          </p:nvSpPr>
          <p:spPr>
            <a:xfrm>
              <a:off x="6544875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7" name="직사각형 316">
              <a:extLst>
                <a:ext uri="{FF2B5EF4-FFF2-40B4-BE49-F238E27FC236}">
                  <a16:creationId xmlns:a16="http://schemas.microsoft.com/office/drawing/2014/main" id="{267BDBE0-80EC-416C-9951-A34DCF9AF3E0}"/>
                </a:ext>
              </a:extLst>
            </p:cNvPr>
            <p:cNvSpPr/>
            <p:nvPr/>
          </p:nvSpPr>
          <p:spPr>
            <a:xfrm>
              <a:off x="6648077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8" name="직사각형 317">
              <a:extLst>
                <a:ext uri="{FF2B5EF4-FFF2-40B4-BE49-F238E27FC236}">
                  <a16:creationId xmlns:a16="http://schemas.microsoft.com/office/drawing/2014/main" id="{D774B4CE-B4CF-4DFD-A3F5-272003099E93}"/>
                </a:ext>
              </a:extLst>
            </p:cNvPr>
            <p:cNvSpPr/>
            <p:nvPr/>
          </p:nvSpPr>
          <p:spPr>
            <a:xfrm>
              <a:off x="6751279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9" name="직사각형 318">
              <a:extLst>
                <a:ext uri="{FF2B5EF4-FFF2-40B4-BE49-F238E27FC236}">
                  <a16:creationId xmlns:a16="http://schemas.microsoft.com/office/drawing/2014/main" id="{A9D929EB-5135-4D1F-83FB-8995FFD70E68}"/>
                </a:ext>
              </a:extLst>
            </p:cNvPr>
            <p:cNvSpPr/>
            <p:nvPr/>
          </p:nvSpPr>
          <p:spPr>
            <a:xfrm>
              <a:off x="6854482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0" name="직사각형 319">
              <a:extLst>
                <a:ext uri="{FF2B5EF4-FFF2-40B4-BE49-F238E27FC236}">
                  <a16:creationId xmlns:a16="http://schemas.microsoft.com/office/drawing/2014/main" id="{3AC31B08-0C39-4556-8069-65639CB76BDE}"/>
                </a:ext>
              </a:extLst>
            </p:cNvPr>
            <p:cNvSpPr/>
            <p:nvPr/>
          </p:nvSpPr>
          <p:spPr>
            <a:xfrm>
              <a:off x="6957684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1" name="직사각형 320">
              <a:extLst>
                <a:ext uri="{FF2B5EF4-FFF2-40B4-BE49-F238E27FC236}">
                  <a16:creationId xmlns:a16="http://schemas.microsoft.com/office/drawing/2014/main" id="{E8C1C10F-64A9-4A98-AD71-4124E44EFBAA}"/>
                </a:ext>
              </a:extLst>
            </p:cNvPr>
            <p:cNvSpPr/>
            <p:nvPr/>
          </p:nvSpPr>
          <p:spPr>
            <a:xfrm>
              <a:off x="7060887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2" name="직사각형 321">
              <a:extLst>
                <a:ext uri="{FF2B5EF4-FFF2-40B4-BE49-F238E27FC236}">
                  <a16:creationId xmlns:a16="http://schemas.microsoft.com/office/drawing/2014/main" id="{AA9F4A87-2745-4808-A8E5-DEADD273ECC6}"/>
                </a:ext>
              </a:extLst>
            </p:cNvPr>
            <p:cNvSpPr/>
            <p:nvPr/>
          </p:nvSpPr>
          <p:spPr>
            <a:xfrm>
              <a:off x="7164089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3" name="직사각형 322">
              <a:extLst>
                <a:ext uri="{FF2B5EF4-FFF2-40B4-BE49-F238E27FC236}">
                  <a16:creationId xmlns:a16="http://schemas.microsoft.com/office/drawing/2014/main" id="{24F3D30A-5561-4086-9FCA-CE98D8550D56}"/>
                </a:ext>
              </a:extLst>
            </p:cNvPr>
            <p:cNvSpPr/>
            <p:nvPr/>
          </p:nvSpPr>
          <p:spPr>
            <a:xfrm>
              <a:off x="7267291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4" name="직사각형 323">
              <a:extLst>
                <a:ext uri="{FF2B5EF4-FFF2-40B4-BE49-F238E27FC236}">
                  <a16:creationId xmlns:a16="http://schemas.microsoft.com/office/drawing/2014/main" id="{01E29434-DCBD-43B4-8F33-6D902C8DB21E}"/>
                </a:ext>
              </a:extLst>
            </p:cNvPr>
            <p:cNvSpPr/>
            <p:nvPr/>
          </p:nvSpPr>
          <p:spPr>
            <a:xfrm>
              <a:off x="7370494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5" name="직사각형 324">
              <a:extLst>
                <a:ext uri="{FF2B5EF4-FFF2-40B4-BE49-F238E27FC236}">
                  <a16:creationId xmlns:a16="http://schemas.microsoft.com/office/drawing/2014/main" id="{FA245E2A-45DF-4AB4-992D-0B95662CEC29}"/>
                </a:ext>
              </a:extLst>
            </p:cNvPr>
            <p:cNvSpPr/>
            <p:nvPr/>
          </p:nvSpPr>
          <p:spPr>
            <a:xfrm>
              <a:off x="6338470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6" name="직사각형 325">
              <a:extLst>
                <a:ext uri="{FF2B5EF4-FFF2-40B4-BE49-F238E27FC236}">
                  <a16:creationId xmlns:a16="http://schemas.microsoft.com/office/drawing/2014/main" id="{A6E9B03A-0575-40DA-B867-CD46EA15779C}"/>
                </a:ext>
              </a:extLst>
            </p:cNvPr>
            <p:cNvSpPr/>
            <p:nvPr/>
          </p:nvSpPr>
          <p:spPr>
            <a:xfrm>
              <a:off x="6441672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7" name="직사각형 326">
              <a:extLst>
                <a:ext uri="{FF2B5EF4-FFF2-40B4-BE49-F238E27FC236}">
                  <a16:creationId xmlns:a16="http://schemas.microsoft.com/office/drawing/2014/main" id="{E6A400B3-9A74-4ACE-8B75-A42C9A55B359}"/>
                </a:ext>
              </a:extLst>
            </p:cNvPr>
            <p:cNvSpPr/>
            <p:nvPr/>
          </p:nvSpPr>
          <p:spPr>
            <a:xfrm>
              <a:off x="6544875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8" name="직사각형 327">
              <a:extLst>
                <a:ext uri="{FF2B5EF4-FFF2-40B4-BE49-F238E27FC236}">
                  <a16:creationId xmlns:a16="http://schemas.microsoft.com/office/drawing/2014/main" id="{AD468508-F673-4823-85B4-778C3DDDC10C}"/>
                </a:ext>
              </a:extLst>
            </p:cNvPr>
            <p:cNvSpPr/>
            <p:nvPr/>
          </p:nvSpPr>
          <p:spPr>
            <a:xfrm>
              <a:off x="6648077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9" name="직사각형 328">
              <a:extLst>
                <a:ext uri="{FF2B5EF4-FFF2-40B4-BE49-F238E27FC236}">
                  <a16:creationId xmlns:a16="http://schemas.microsoft.com/office/drawing/2014/main" id="{8BAA6528-69D1-4915-B1E3-190ADEBEDA69}"/>
                </a:ext>
              </a:extLst>
            </p:cNvPr>
            <p:cNvSpPr/>
            <p:nvPr/>
          </p:nvSpPr>
          <p:spPr>
            <a:xfrm>
              <a:off x="6751279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0" name="직사각형 329">
              <a:extLst>
                <a:ext uri="{FF2B5EF4-FFF2-40B4-BE49-F238E27FC236}">
                  <a16:creationId xmlns:a16="http://schemas.microsoft.com/office/drawing/2014/main" id="{AFCCE0CA-28DB-432B-91E5-682A787B703D}"/>
                </a:ext>
              </a:extLst>
            </p:cNvPr>
            <p:cNvSpPr/>
            <p:nvPr/>
          </p:nvSpPr>
          <p:spPr>
            <a:xfrm>
              <a:off x="6854482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1" name="직사각형 330">
              <a:extLst>
                <a:ext uri="{FF2B5EF4-FFF2-40B4-BE49-F238E27FC236}">
                  <a16:creationId xmlns:a16="http://schemas.microsoft.com/office/drawing/2014/main" id="{0FA7233C-EAAB-4EFD-8323-3CD05096961C}"/>
                </a:ext>
              </a:extLst>
            </p:cNvPr>
            <p:cNvSpPr/>
            <p:nvPr/>
          </p:nvSpPr>
          <p:spPr>
            <a:xfrm>
              <a:off x="6957684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2" name="직사각형 331">
              <a:extLst>
                <a:ext uri="{FF2B5EF4-FFF2-40B4-BE49-F238E27FC236}">
                  <a16:creationId xmlns:a16="http://schemas.microsoft.com/office/drawing/2014/main" id="{D55D1EF2-4662-4372-A2F8-A33C54687A0C}"/>
                </a:ext>
              </a:extLst>
            </p:cNvPr>
            <p:cNvSpPr/>
            <p:nvPr/>
          </p:nvSpPr>
          <p:spPr>
            <a:xfrm>
              <a:off x="7060887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3" name="직사각형 332">
              <a:extLst>
                <a:ext uri="{FF2B5EF4-FFF2-40B4-BE49-F238E27FC236}">
                  <a16:creationId xmlns:a16="http://schemas.microsoft.com/office/drawing/2014/main" id="{E6F6871A-C009-4332-A0C0-65DA25075C9F}"/>
                </a:ext>
              </a:extLst>
            </p:cNvPr>
            <p:cNvSpPr/>
            <p:nvPr/>
          </p:nvSpPr>
          <p:spPr>
            <a:xfrm>
              <a:off x="7164089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4" name="직사각형 333">
              <a:extLst>
                <a:ext uri="{FF2B5EF4-FFF2-40B4-BE49-F238E27FC236}">
                  <a16:creationId xmlns:a16="http://schemas.microsoft.com/office/drawing/2014/main" id="{3F1F94DB-F8CA-4186-AD0E-DE62C45B82D7}"/>
                </a:ext>
              </a:extLst>
            </p:cNvPr>
            <p:cNvSpPr/>
            <p:nvPr/>
          </p:nvSpPr>
          <p:spPr>
            <a:xfrm>
              <a:off x="7267291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5" name="직사각형 334">
              <a:extLst>
                <a:ext uri="{FF2B5EF4-FFF2-40B4-BE49-F238E27FC236}">
                  <a16:creationId xmlns:a16="http://schemas.microsoft.com/office/drawing/2014/main" id="{50EC2829-52DE-4C98-AC6E-ECECFD12EC46}"/>
                </a:ext>
              </a:extLst>
            </p:cNvPr>
            <p:cNvSpPr/>
            <p:nvPr/>
          </p:nvSpPr>
          <p:spPr>
            <a:xfrm>
              <a:off x="7370494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6" name="직사각형 335">
              <a:extLst>
                <a:ext uri="{FF2B5EF4-FFF2-40B4-BE49-F238E27FC236}">
                  <a16:creationId xmlns:a16="http://schemas.microsoft.com/office/drawing/2014/main" id="{EA7176D1-E9A1-45D0-8038-97A16B45E70A}"/>
                </a:ext>
              </a:extLst>
            </p:cNvPr>
            <p:cNvSpPr/>
            <p:nvPr/>
          </p:nvSpPr>
          <p:spPr>
            <a:xfrm>
              <a:off x="6338470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7" name="직사각형 336">
              <a:extLst>
                <a:ext uri="{FF2B5EF4-FFF2-40B4-BE49-F238E27FC236}">
                  <a16:creationId xmlns:a16="http://schemas.microsoft.com/office/drawing/2014/main" id="{4823D0AE-FFF7-466E-B66E-317FDAF105BC}"/>
                </a:ext>
              </a:extLst>
            </p:cNvPr>
            <p:cNvSpPr/>
            <p:nvPr/>
          </p:nvSpPr>
          <p:spPr>
            <a:xfrm>
              <a:off x="6441672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8" name="직사각형 337">
              <a:extLst>
                <a:ext uri="{FF2B5EF4-FFF2-40B4-BE49-F238E27FC236}">
                  <a16:creationId xmlns:a16="http://schemas.microsoft.com/office/drawing/2014/main" id="{5B6DEA07-E476-4C49-B9B7-7A0E0362AE97}"/>
                </a:ext>
              </a:extLst>
            </p:cNvPr>
            <p:cNvSpPr/>
            <p:nvPr/>
          </p:nvSpPr>
          <p:spPr>
            <a:xfrm>
              <a:off x="6544875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9" name="직사각형 338">
              <a:extLst>
                <a:ext uri="{FF2B5EF4-FFF2-40B4-BE49-F238E27FC236}">
                  <a16:creationId xmlns:a16="http://schemas.microsoft.com/office/drawing/2014/main" id="{1B7D9307-C50D-42F4-9035-862DB47D3162}"/>
                </a:ext>
              </a:extLst>
            </p:cNvPr>
            <p:cNvSpPr/>
            <p:nvPr/>
          </p:nvSpPr>
          <p:spPr>
            <a:xfrm>
              <a:off x="6648077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0" name="직사각형 339">
              <a:extLst>
                <a:ext uri="{FF2B5EF4-FFF2-40B4-BE49-F238E27FC236}">
                  <a16:creationId xmlns:a16="http://schemas.microsoft.com/office/drawing/2014/main" id="{598EAF3D-450D-4B01-A3B3-3903FC8B35A6}"/>
                </a:ext>
              </a:extLst>
            </p:cNvPr>
            <p:cNvSpPr/>
            <p:nvPr/>
          </p:nvSpPr>
          <p:spPr>
            <a:xfrm>
              <a:off x="6751279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1" name="직사각형 340">
              <a:extLst>
                <a:ext uri="{FF2B5EF4-FFF2-40B4-BE49-F238E27FC236}">
                  <a16:creationId xmlns:a16="http://schemas.microsoft.com/office/drawing/2014/main" id="{D810D841-398B-4A90-A044-DC9E64754FC8}"/>
                </a:ext>
              </a:extLst>
            </p:cNvPr>
            <p:cNvSpPr/>
            <p:nvPr/>
          </p:nvSpPr>
          <p:spPr>
            <a:xfrm>
              <a:off x="6854482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2" name="직사각형 341">
              <a:extLst>
                <a:ext uri="{FF2B5EF4-FFF2-40B4-BE49-F238E27FC236}">
                  <a16:creationId xmlns:a16="http://schemas.microsoft.com/office/drawing/2014/main" id="{51827898-BBFE-4CBD-99D5-8C421902C518}"/>
                </a:ext>
              </a:extLst>
            </p:cNvPr>
            <p:cNvSpPr/>
            <p:nvPr/>
          </p:nvSpPr>
          <p:spPr>
            <a:xfrm>
              <a:off x="6957684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3" name="직사각형 342">
              <a:extLst>
                <a:ext uri="{FF2B5EF4-FFF2-40B4-BE49-F238E27FC236}">
                  <a16:creationId xmlns:a16="http://schemas.microsoft.com/office/drawing/2014/main" id="{DCAC3B0A-CA74-4A7B-9B8E-A9F6247A84DD}"/>
                </a:ext>
              </a:extLst>
            </p:cNvPr>
            <p:cNvSpPr/>
            <p:nvPr/>
          </p:nvSpPr>
          <p:spPr>
            <a:xfrm>
              <a:off x="7060887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4" name="직사각형 343">
              <a:extLst>
                <a:ext uri="{FF2B5EF4-FFF2-40B4-BE49-F238E27FC236}">
                  <a16:creationId xmlns:a16="http://schemas.microsoft.com/office/drawing/2014/main" id="{3DF2A2E1-E9A2-4398-98D1-D0A18D539693}"/>
                </a:ext>
              </a:extLst>
            </p:cNvPr>
            <p:cNvSpPr/>
            <p:nvPr/>
          </p:nvSpPr>
          <p:spPr>
            <a:xfrm>
              <a:off x="7164089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5" name="직사각형 344">
              <a:extLst>
                <a:ext uri="{FF2B5EF4-FFF2-40B4-BE49-F238E27FC236}">
                  <a16:creationId xmlns:a16="http://schemas.microsoft.com/office/drawing/2014/main" id="{F20E2FA4-7133-4E70-9DB0-E1C19EE15514}"/>
                </a:ext>
              </a:extLst>
            </p:cNvPr>
            <p:cNvSpPr/>
            <p:nvPr/>
          </p:nvSpPr>
          <p:spPr>
            <a:xfrm>
              <a:off x="7267291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6" name="직사각형 345">
              <a:extLst>
                <a:ext uri="{FF2B5EF4-FFF2-40B4-BE49-F238E27FC236}">
                  <a16:creationId xmlns:a16="http://schemas.microsoft.com/office/drawing/2014/main" id="{3ED980F6-CBDB-4B1B-8FD1-734E5DC60E8E}"/>
                </a:ext>
              </a:extLst>
            </p:cNvPr>
            <p:cNvSpPr/>
            <p:nvPr/>
          </p:nvSpPr>
          <p:spPr>
            <a:xfrm>
              <a:off x="7370494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7" name="직사각형 346">
              <a:extLst>
                <a:ext uri="{FF2B5EF4-FFF2-40B4-BE49-F238E27FC236}">
                  <a16:creationId xmlns:a16="http://schemas.microsoft.com/office/drawing/2014/main" id="{6B60D462-F630-41D4-B5BD-EDF35CBBD49D}"/>
                </a:ext>
              </a:extLst>
            </p:cNvPr>
            <p:cNvSpPr/>
            <p:nvPr/>
          </p:nvSpPr>
          <p:spPr>
            <a:xfrm>
              <a:off x="6338470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8" name="직사각형 347">
              <a:extLst>
                <a:ext uri="{FF2B5EF4-FFF2-40B4-BE49-F238E27FC236}">
                  <a16:creationId xmlns:a16="http://schemas.microsoft.com/office/drawing/2014/main" id="{6446B4ED-A1EC-4755-AB42-7E69D0B3FFB3}"/>
                </a:ext>
              </a:extLst>
            </p:cNvPr>
            <p:cNvSpPr/>
            <p:nvPr/>
          </p:nvSpPr>
          <p:spPr>
            <a:xfrm>
              <a:off x="6441672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9" name="직사각형 348">
              <a:extLst>
                <a:ext uri="{FF2B5EF4-FFF2-40B4-BE49-F238E27FC236}">
                  <a16:creationId xmlns:a16="http://schemas.microsoft.com/office/drawing/2014/main" id="{90A07412-A04F-49AB-AE42-F48E05797CDB}"/>
                </a:ext>
              </a:extLst>
            </p:cNvPr>
            <p:cNvSpPr/>
            <p:nvPr/>
          </p:nvSpPr>
          <p:spPr>
            <a:xfrm>
              <a:off x="6544875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0" name="직사각형 349">
              <a:extLst>
                <a:ext uri="{FF2B5EF4-FFF2-40B4-BE49-F238E27FC236}">
                  <a16:creationId xmlns:a16="http://schemas.microsoft.com/office/drawing/2014/main" id="{50975E11-A6C7-490D-862B-03958C2111D3}"/>
                </a:ext>
              </a:extLst>
            </p:cNvPr>
            <p:cNvSpPr/>
            <p:nvPr/>
          </p:nvSpPr>
          <p:spPr>
            <a:xfrm>
              <a:off x="6648077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1" name="직사각형 350">
              <a:extLst>
                <a:ext uri="{FF2B5EF4-FFF2-40B4-BE49-F238E27FC236}">
                  <a16:creationId xmlns:a16="http://schemas.microsoft.com/office/drawing/2014/main" id="{4F3B82F2-DAC7-43B4-B5D9-FB504210AA34}"/>
                </a:ext>
              </a:extLst>
            </p:cNvPr>
            <p:cNvSpPr/>
            <p:nvPr/>
          </p:nvSpPr>
          <p:spPr>
            <a:xfrm>
              <a:off x="6751279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2" name="직사각형 351">
              <a:extLst>
                <a:ext uri="{FF2B5EF4-FFF2-40B4-BE49-F238E27FC236}">
                  <a16:creationId xmlns:a16="http://schemas.microsoft.com/office/drawing/2014/main" id="{BA3BE643-CA93-4BA0-AEB7-FB94BE73185C}"/>
                </a:ext>
              </a:extLst>
            </p:cNvPr>
            <p:cNvSpPr/>
            <p:nvPr/>
          </p:nvSpPr>
          <p:spPr>
            <a:xfrm>
              <a:off x="6854482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3" name="직사각형 352">
              <a:extLst>
                <a:ext uri="{FF2B5EF4-FFF2-40B4-BE49-F238E27FC236}">
                  <a16:creationId xmlns:a16="http://schemas.microsoft.com/office/drawing/2014/main" id="{97CDA6D5-CB3D-4127-89D1-F5C417C7D69A}"/>
                </a:ext>
              </a:extLst>
            </p:cNvPr>
            <p:cNvSpPr/>
            <p:nvPr/>
          </p:nvSpPr>
          <p:spPr>
            <a:xfrm>
              <a:off x="6957684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4" name="직사각형 353">
              <a:extLst>
                <a:ext uri="{FF2B5EF4-FFF2-40B4-BE49-F238E27FC236}">
                  <a16:creationId xmlns:a16="http://schemas.microsoft.com/office/drawing/2014/main" id="{6E993A9D-720A-43AB-999D-CB50BE93FA5C}"/>
                </a:ext>
              </a:extLst>
            </p:cNvPr>
            <p:cNvSpPr/>
            <p:nvPr/>
          </p:nvSpPr>
          <p:spPr>
            <a:xfrm>
              <a:off x="7060887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5" name="직사각형 354">
              <a:extLst>
                <a:ext uri="{FF2B5EF4-FFF2-40B4-BE49-F238E27FC236}">
                  <a16:creationId xmlns:a16="http://schemas.microsoft.com/office/drawing/2014/main" id="{D139AD91-ECF5-4F7D-9677-A8B8006B7929}"/>
                </a:ext>
              </a:extLst>
            </p:cNvPr>
            <p:cNvSpPr/>
            <p:nvPr/>
          </p:nvSpPr>
          <p:spPr>
            <a:xfrm>
              <a:off x="7164089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6" name="직사각형 355">
              <a:extLst>
                <a:ext uri="{FF2B5EF4-FFF2-40B4-BE49-F238E27FC236}">
                  <a16:creationId xmlns:a16="http://schemas.microsoft.com/office/drawing/2014/main" id="{4EB04CF5-127E-4EB0-AEC8-F1D14F2C8945}"/>
                </a:ext>
              </a:extLst>
            </p:cNvPr>
            <p:cNvSpPr/>
            <p:nvPr/>
          </p:nvSpPr>
          <p:spPr>
            <a:xfrm>
              <a:off x="7267291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7" name="직사각형 356">
              <a:extLst>
                <a:ext uri="{FF2B5EF4-FFF2-40B4-BE49-F238E27FC236}">
                  <a16:creationId xmlns:a16="http://schemas.microsoft.com/office/drawing/2014/main" id="{3788D5CA-98A7-4A84-9ECA-950CC0823A44}"/>
                </a:ext>
              </a:extLst>
            </p:cNvPr>
            <p:cNvSpPr/>
            <p:nvPr/>
          </p:nvSpPr>
          <p:spPr>
            <a:xfrm>
              <a:off x="7370494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8" name="직사각형 357">
              <a:extLst>
                <a:ext uri="{FF2B5EF4-FFF2-40B4-BE49-F238E27FC236}">
                  <a16:creationId xmlns:a16="http://schemas.microsoft.com/office/drawing/2014/main" id="{403857E0-2576-4BB4-A1F9-B65B173FC529}"/>
                </a:ext>
              </a:extLst>
            </p:cNvPr>
            <p:cNvSpPr/>
            <p:nvPr/>
          </p:nvSpPr>
          <p:spPr>
            <a:xfrm>
              <a:off x="6338470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9" name="직사각형 358">
              <a:extLst>
                <a:ext uri="{FF2B5EF4-FFF2-40B4-BE49-F238E27FC236}">
                  <a16:creationId xmlns:a16="http://schemas.microsoft.com/office/drawing/2014/main" id="{EB89C412-EA38-42FC-BD05-1B08D38662DD}"/>
                </a:ext>
              </a:extLst>
            </p:cNvPr>
            <p:cNvSpPr/>
            <p:nvPr/>
          </p:nvSpPr>
          <p:spPr>
            <a:xfrm>
              <a:off x="6441672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0" name="직사각형 359">
              <a:extLst>
                <a:ext uri="{FF2B5EF4-FFF2-40B4-BE49-F238E27FC236}">
                  <a16:creationId xmlns:a16="http://schemas.microsoft.com/office/drawing/2014/main" id="{53E441C1-6A05-4026-8B7F-92529515C32C}"/>
                </a:ext>
              </a:extLst>
            </p:cNvPr>
            <p:cNvSpPr/>
            <p:nvPr/>
          </p:nvSpPr>
          <p:spPr>
            <a:xfrm>
              <a:off x="6544875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1" name="직사각형 360">
              <a:extLst>
                <a:ext uri="{FF2B5EF4-FFF2-40B4-BE49-F238E27FC236}">
                  <a16:creationId xmlns:a16="http://schemas.microsoft.com/office/drawing/2014/main" id="{1ADB782D-D6AC-4A41-8A94-1E596B5ACCA5}"/>
                </a:ext>
              </a:extLst>
            </p:cNvPr>
            <p:cNvSpPr/>
            <p:nvPr/>
          </p:nvSpPr>
          <p:spPr>
            <a:xfrm>
              <a:off x="6648077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2" name="직사각형 361">
              <a:extLst>
                <a:ext uri="{FF2B5EF4-FFF2-40B4-BE49-F238E27FC236}">
                  <a16:creationId xmlns:a16="http://schemas.microsoft.com/office/drawing/2014/main" id="{62B99072-B9D0-49B5-B8D4-846FE26B75AE}"/>
                </a:ext>
              </a:extLst>
            </p:cNvPr>
            <p:cNvSpPr/>
            <p:nvPr/>
          </p:nvSpPr>
          <p:spPr>
            <a:xfrm>
              <a:off x="6751279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3" name="직사각형 362">
              <a:extLst>
                <a:ext uri="{FF2B5EF4-FFF2-40B4-BE49-F238E27FC236}">
                  <a16:creationId xmlns:a16="http://schemas.microsoft.com/office/drawing/2014/main" id="{216065C9-C1C6-40A3-9568-99525A950AB6}"/>
                </a:ext>
              </a:extLst>
            </p:cNvPr>
            <p:cNvSpPr/>
            <p:nvPr/>
          </p:nvSpPr>
          <p:spPr>
            <a:xfrm>
              <a:off x="6854482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4" name="직사각형 363">
              <a:extLst>
                <a:ext uri="{FF2B5EF4-FFF2-40B4-BE49-F238E27FC236}">
                  <a16:creationId xmlns:a16="http://schemas.microsoft.com/office/drawing/2014/main" id="{B8B3B94D-16C2-4C45-96ED-5B6591798266}"/>
                </a:ext>
              </a:extLst>
            </p:cNvPr>
            <p:cNvSpPr/>
            <p:nvPr/>
          </p:nvSpPr>
          <p:spPr>
            <a:xfrm>
              <a:off x="6957684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5" name="직사각형 364">
              <a:extLst>
                <a:ext uri="{FF2B5EF4-FFF2-40B4-BE49-F238E27FC236}">
                  <a16:creationId xmlns:a16="http://schemas.microsoft.com/office/drawing/2014/main" id="{53B735D2-F4C4-4655-8E27-C13DD32A2718}"/>
                </a:ext>
              </a:extLst>
            </p:cNvPr>
            <p:cNvSpPr/>
            <p:nvPr/>
          </p:nvSpPr>
          <p:spPr>
            <a:xfrm>
              <a:off x="7060887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6" name="직사각형 365">
              <a:extLst>
                <a:ext uri="{FF2B5EF4-FFF2-40B4-BE49-F238E27FC236}">
                  <a16:creationId xmlns:a16="http://schemas.microsoft.com/office/drawing/2014/main" id="{800FDBB8-761D-42EA-88CE-1D1A0BC90A0A}"/>
                </a:ext>
              </a:extLst>
            </p:cNvPr>
            <p:cNvSpPr/>
            <p:nvPr/>
          </p:nvSpPr>
          <p:spPr>
            <a:xfrm>
              <a:off x="7164089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7" name="직사각형 366">
              <a:extLst>
                <a:ext uri="{FF2B5EF4-FFF2-40B4-BE49-F238E27FC236}">
                  <a16:creationId xmlns:a16="http://schemas.microsoft.com/office/drawing/2014/main" id="{2A85AB13-BEA9-4AB6-8294-6CDB9F16C29B}"/>
                </a:ext>
              </a:extLst>
            </p:cNvPr>
            <p:cNvSpPr/>
            <p:nvPr/>
          </p:nvSpPr>
          <p:spPr>
            <a:xfrm>
              <a:off x="7267291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8" name="직사각형 367">
              <a:extLst>
                <a:ext uri="{FF2B5EF4-FFF2-40B4-BE49-F238E27FC236}">
                  <a16:creationId xmlns:a16="http://schemas.microsoft.com/office/drawing/2014/main" id="{5C689BA9-526E-4417-8D22-BC7DC0D963E0}"/>
                </a:ext>
              </a:extLst>
            </p:cNvPr>
            <p:cNvSpPr/>
            <p:nvPr/>
          </p:nvSpPr>
          <p:spPr>
            <a:xfrm>
              <a:off x="7370494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9" name="직사각형 368">
              <a:extLst>
                <a:ext uri="{FF2B5EF4-FFF2-40B4-BE49-F238E27FC236}">
                  <a16:creationId xmlns:a16="http://schemas.microsoft.com/office/drawing/2014/main" id="{EA75CE15-5BFC-4B52-91CB-4E1458136919}"/>
                </a:ext>
              </a:extLst>
            </p:cNvPr>
            <p:cNvSpPr/>
            <p:nvPr/>
          </p:nvSpPr>
          <p:spPr>
            <a:xfrm>
              <a:off x="6338470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0" name="직사각형 369">
              <a:extLst>
                <a:ext uri="{FF2B5EF4-FFF2-40B4-BE49-F238E27FC236}">
                  <a16:creationId xmlns:a16="http://schemas.microsoft.com/office/drawing/2014/main" id="{01537EE7-C0CD-41E2-A5F1-B904D5593E61}"/>
                </a:ext>
              </a:extLst>
            </p:cNvPr>
            <p:cNvSpPr/>
            <p:nvPr/>
          </p:nvSpPr>
          <p:spPr>
            <a:xfrm>
              <a:off x="6441672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1" name="직사각형 370">
              <a:extLst>
                <a:ext uri="{FF2B5EF4-FFF2-40B4-BE49-F238E27FC236}">
                  <a16:creationId xmlns:a16="http://schemas.microsoft.com/office/drawing/2014/main" id="{7C59325A-807D-4C27-8A4B-5E7E5C28037C}"/>
                </a:ext>
              </a:extLst>
            </p:cNvPr>
            <p:cNvSpPr/>
            <p:nvPr/>
          </p:nvSpPr>
          <p:spPr>
            <a:xfrm>
              <a:off x="6544875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2" name="직사각형 371">
              <a:extLst>
                <a:ext uri="{FF2B5EF4-FFF2-40B4-BE49-F238E27FC236}">
                  <a16:creationId xmlns:a16="http://schemas.microsoft.com/office/drawing/2014/main" id="{1C2A826D-5D50-4D51-948E-51504547CCEE}"/>
                </a:ext>
              </a:extLst>
            </p:cNvPr>
            <p:cNvSpPr/>
            <p:nvPr/>
          </p:nvSpPr>
          <p:spPr>
            <a:xfrm>
              <a:off x="6648077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3" name="직사각형 372">
              <a:extLst>
                <a:ext uri="{FF2B5EF4-FFF2-40B4-BE49-F238E27FC236}">
                  <a16:creationId xmlns:a16="http://schemas.microsoft.com/office/drawing/2014/main" id="{BA38C0E2-7DB1-47F0-A4CB-E45ADF2E7FCE}"/>
                </a:ext>
              </a:extLst>
            </p:cNvPr>
            <p:cNvSpPr/>
            <p:nvPr/>
          </p:nvSpPr>
          <p:spPr>
            <a:xfrm>
              <a:off x="6751279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4" name="직사각형 373">
              <a:extLst>
                <a:ext uri="{FF2B5EF4-FFF2-40B4-BE49-F238E27FC236}">
                  <a16:creationId xmlns:a16="http://schemas.microsoft.com/office/drawing/2014/main" id="{014152A4-D5B4-4437-BB08-B3F91A37ECE3}"/>
                </a:ext>
              </a:extLst>
            </p:cNvPr>
            <p:cNvSpPr/>
            <p:nvPr/>
          </p:nvSpPr>
          <p:spPr>
            <a:xfrm>
              <a:off x="6854482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5" name="직사각형 374">
              <a:extLst>
                <a:ext uri="{FF2B5EF4-FFF2-40B4-BE49-F238E27FC236}">
                  <a16:creationId xmlns:a16="http://schemas.microsoft.com/office/drawing/2014/main" id="{7AA14354-302F-408F-A695-330328B1F030}"/>
                </a:ext>
              </a:extLst>
            </p:cNvPr>
            <p:cNvSpPr/>
            <p:nvPr/>
          </p:nvSpPr>
          <p:spPr>
            <a:xfrm>
              <a:off x="6957684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6" name="직사각형 375">
              <a:extLst>
                <a:ext uri="{FF2B5EF4-FFF2-40B4-BE49-F238E27FC236}">
                  <a16:creationId xmlns:a16="http://schemas.microsoft.com/office/drawing/2014/main" id="{A87E4B50-29F7-4F22-A58E-675D97EEA37B}"/>
                </a:ext>
              </a:extLst>
            </p:cNvPr>
            <p:cNvSpPr/>
            <p:nvPr/>
          </p:nvSpPr>
          <p:spPr>
            <a:xfrm>
              <a:off x="7060887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7" name="직사각형 376">
              <a:extLst>
                <a:ext uri="{FF2B5EF4-FFF2-40B4-BE49-F238E27FC236}">
                  <a16:creationId xmlns:a16="http://schemas.microsoft.com/office/drawing/2014/main" id="{5F902E70-D4CA-44BE-8F61-3E9F84D150FE}"/>
                </a:ext>
              </a:extLst>
            </p:cNvPr>
            <p:cNvSpPr/>
            <p:nvPr/>
          </p:nvSpPr>
          <p:spPr>
            <a:xfrm>
              <a:off x="7164089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8" name="직사각형 377">
              <a:extLst>
                <a:ext uri="{FF2B5EF4-FFF2-40B4-BE49-F238E27FC236}">
                  <a16:creationId xmlns:a16="http://schemas.microsoft.com/office/drawing/2014/main" id="{B6F5C375-9E2C-452E-AF0A-87151A1D3968}"/>
                </a:ext>
              </a:extLst>
            </p:cNvPr>
            <p:cNvSpPr/>
            <p:nvPr/>
          </p:nvSpPr>
          <p:spPr>
            <a:xfrm>
              <a:off x="7267291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9" name="직사각형 378">
              <a:extLst>
                <a:ext uri="{FF2B5EF4-FFF2-40B4-BE49-F238E27FC236}">
                  <a16:creationId xmlns:a16="http://schemas.microsoft.com/office/drawing/2014/main" id="{02D59A3F-99CF-4D4B-A43F-44A50F7D0E7E}"/>
                </a:ext>
              </a:extLst>
            </p:cNvPr>
            <p:cNvSpPr/>
            <p:nvPr/>
          </p:nvSpPr>
          <p:spPr>
            <a:xfrm>
              <a:off x="7370494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380" name="직선 화살표 연결선 379">
            <a:extLst>
              <a:ext uri="{FF2B5EF4-FFF2-40B4-BE49-F238E27FC236}">
                <a16:creationId xmlns:a16="http://schemas.microsoft.com/office/drawing/2014/main" id="{B92998ED-421B-4886-B200-749988CFCA24}"/>
              </a:ext>
            </a:extLst>
          </p:cNvPr>
          <p:cNvCxnSpPr>
            <a:cxnSpLocks/>
            <a:stCxn id="198" idx="3"/>
            <a:endCxn id="314" idx="1"/>
          </p:cNvCxnSpPr>
          <p:nvPr/>
        </p:nvCxnSpPr>
        <p:spPr>
          <a:xfrm flipV="1">
            <a:off x="6139673" y="2845903"/>
            <a:ext cx="486167" cy="6414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4" name="그룹 383">
            <a:extLst>
              <a:ext uri="{FF2B5EF4-FFF2-40B4-BE49-F238E27FC236}">
                <a16:creationId xmlns:a16="http://schemas.microsoft.com/office/drawing/2014/main" id="{F34D2F8D-95C1-4779-AB8E-BAEF418CCA39}"/>
              </a:ext>
            </a:extLst>
          </p:cNvPr>
          <p:cNvGrpSpPr/>
          <p:nvPr/>
        </p:nvGrpSpPr>
        <p:grpSpPr>
          <a:xfrm>
            <a:off x="6625840" y="3593010"/>
            <a:ext cx="1135226" cy="103202"/>
            <a:chOff x="4725838" y="1905000"/>
            <a:chExt cx="1542288" cy="140208"/>
          </a:xfrm>
        </p:grpSpPr>
        <p:sp>
          <p:nvSpPr>
            <p:cNvPr id="385" name="직사각형 384">
              <a:extLst>
                <a:ext uri="{FF2B5EF4-FFF2-40B4-BE49-F238E27FC236}">
                  <a16:creationId xmlns:a16="http://schemas.microsoft.com/office/drawing/2014/main" id="{8C1881F9-D9EE-4D4C-B6BC-AF3187935388}"/>
                </a:ext>
              </a:extLst>
            </p:cNvPr>
            <p:cNvSpPr/>
            <p:nvPr/>
          </p:nvSpPr>
          <p:spPr>
            <a:xfrm>
              <a:off x="472583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6" name="직사각형 385">
              <a:extLst>
                <a:ext uri="{FF2B5EF4-FFF2-40B4-BE49-F238E27FC236}">
                  <a16:creationId xmlns:a16="http://schemas.microsoft.com/office/drawing/2014/main" id="{F2EC2604-29B5-4A96-9DFD-8EC03C75C74E}"/>
                </a:ext>
              </a:extLst>
            </p:cNvPr>
            <p:cNvSpPr/>
            <p:nvPr/>
          </p:nvSpPr>
          <p:spPr>
            <a:xfrm>
              <a:off x="4866046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7" name="직사각형 386">
              <a:extLst>
                <a:ext uri="{FF2B5EF4-FFF2-40B4-BE49-F238E27FC236}">
                  <a16:creationId xmlns:a16="http://schemas.microsoft.com/office/drawing/2014/main" id="{B813D41E-EE3B-40FC-8A13-D3F341F042F2}"/>
                </a:ext>
              </a:extLst>
            </p:cNvPr>
            <p:cNvSpPr/>
            <p:nvPr/>
          </p:nvSpPr>
          <p:spPr>
            <a:xfrm>
              <a:off x="5006254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8" name="직사각형 387">
              <a:extLst>
                <a:ext uri="{FF2B5EF4-FFF2-40B4-BE49-F238E27FC236}">
                  <a16:creationId xmlns:a16="http://schemas.microsoft.com/office/drawing/2014/main" id="{7EDA3B6D-1134-48F5-B907-E0DE7569EEED}"/>
                </a:ext>
              </a:extLst>
            </p:cNvPr>
            <p:cNvSpPr/>
            <p:nvPr/>
          </p:nvSpPr>
          <p:spPr>
            <a:xfrm>
              <a:off x="5146462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9" name="직사각형 388">
              <a:extLst>
                <a:ext uri="{FF2B5EF4-FFF2-40B4-BE49-F238E27FC236}">
                  <a16:creationId xmlns:a16="http://schemas.microsoft.com/office/drawing/2014/main" id="{16B71E7D-0CB1-47B3-8920-8AFC25941E0A}"/>
                </a:ext>
              </a:extLst>
            </p:cNvPr>
            <p:cNvSpPr/>
            <p:nvPr/>
          </p:nvSpPr>
          <p:spPr>
            <a:xfrm>
              <a:off x="5286670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0" name="직사각형 389">
              <a:extLst>
                <a:ext uri="{FF2B5EF4-FFF2-40B4-BE49-F238E27FC236}">
                  <a16:creationId xmlns:a16="http://schemas.microsoft.com/office/drawing/2014/main" id="{7ED70ECE-3E87-4BFC-8F81-206E92EA032D}"/>
                </a:ext>
              </a:extLst>
            </p:cNvPr>
            <p:cNvSpPr/>
            <p:nvPr/>
          </p:nvSpPr>
          <p:spPr>
            <a:xfrm>
              <a:off x="542687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1" name="직사각형 390">
              <a:extLst>
                <a:ext uri="{FF2B5EF4-FFF2-40B4-BE49-F238E27FC236}">
                  <a16:creationId xmlns:a16="http://schemas.microsoft.com/office/drawing/2014/main" id="{72C8B49D-1C40-43E6-83E3-A6B308E2A6FE}"/>
                </a:ext>
              </a:extLst>
            </p:cNvPr>
            <p:cNvSpPr/>
            <p:nvPr/>
          </p:nvSpPr>
          <p:spPr>
            <a:xfrm>
              <a:off x="5567086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2" name="직사각형 391">
              <a:extLst>
                <a:ext uri="{FF2B5EF4-FFF2-40B4-BE49-F238E27FC236}">
                  <a16:creationId xmlns:a16="http://schemas.microsoft.com/office/drawing/2014/main" id="{46B6C55E-1CD5-47D3-BA21-8DE68E63B99E}"/>
                </a:ext>
              </a:extLst>
            </p:cNvPr>
            <p:cNvSpPr/>
            <p:nvPr/>
          </p:nvSpPr>
          <p:spPr>
            <a:xfrm>
              <a:off x="5707294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3" name="직사각형 392">
              <a:extLst>
                <a:ext uri="{FF2B5EF4-FFF2-40B4-BE49-F238E27FC236}">
                  <a16:creationId xmlns:a16="http://schemas.microsoft.com/office/drawing/2014/main" id="{76B451C3-F835-437D-B2E0-AFAE76DA0BE7}"/>
                </a:ext>
              </a:extLst>
            </p:cNvPr>
            <p:cNvSpPr/>
            <p:nvPr/>
          </p:nvSpPr>
          <p:spPr>
            <a:xfrm>
              <a:off x="5847502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4" name="직사각형 393">
              <a:extLst>
                <a:ext uri="{FF2B5EF4-FFF2-40B4-BE49-F238E27FC236}">
                  <a16:creationId xmlns:a16="http://schemas.microsoft.com/office/drawing/2014/main" id="{C24B1117-4956-4985-AA42-954A71B1F89E}"/>
                </a:ext>
              </a:extLst>
            </p:cNvPr>
            <p:cNvSpPr/>
            <p:nvPr/>
          </p:nvSpPr>
          <p:spPr>
            <a:xfrm>
              <a:off x="5987710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5" name="직사각형 394">
              <a:extLst>
                <a:ext uri="{FF2B5EF4-FFF2-40B4-BE49-F238E27FC236}">
                  <a16:creationId xmlns:a16="http://schemas.microsoft.com/office/drawing/2014/main" id="{45EFF693-128B-41AC-94E2-297119BBBD3D}"/>
                </a:ext>
              </a:extLst>
            </p:cNvPr>
            <p:cNvSpPr/>
            <p:nvPr/>
          </p:nvSpPr>
          <p:spPr>
            <a:xfrm>
              <a:off x="612791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396" name="직선 화살표 연결선 395">
            <a:extLst>
              <a:ext uri="{FF2B5EF4-FFF2-40B4-BE49-F238E27FC236}">
                <a16:creationId xmlns:a16="http://schemas.microsoft.com/office/drawing/2014/main" id="{8CB87081-E5ED-47D0-ACD8-69B7DBB61414}"/>
              </a:ext>
            </a:extLst>
          </p:cNvPr>
          <p:cNvCxnSpPr>
            <a:cxnSpLocks/>
            <a:stCxn id="199" idx="3"/>
            <a:endCxn id="385" idx="1"/>
          </p:cNvCxnSpPr>
          <p:nvPr/>
        </p:nvCxnSpPr>
        <p:spPr>
          <a:xfrm flipV="1">
            <a:off x="6139673" y="3644611"/>
            <a:ext cx="486167" cy="700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9" name="TextBox 398">
            <a:extLst>
              <a:ext uri="{FF2B5EF4-FFF2-40B4-BE49-F238E27FC236}">
                <a16:creationId xmlns:a16="http://schemas.microsoft.com/office/drawing/2014/main" id="{DC70A869-241B-49DF-951F-73B186165445}"/>
              </a:ext>
            </a:extLst>
          </p:cNvPr>
          <p:cNvSpPr txBox="1"/>
          <p:nvPr/>
        </p:nvSpPr>
        <p:spPr>
          <a:xfrm>
            <a:off x="6745538" y="2540885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(784, 50)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0" name="TextBox 399">
            <a:extLst>
              <a:ext uri="{FF2B5EF4-FFF2-40B4-BE49-F238E27FC236}">
                <a16:creationId xmlns:a16="http://schemas.microsoft.com/office/drawing/2014/main" id="{B9763ACE-43CD-4D46-9D1E-D43039167E5F}"/>
              </a:ext>
            </a:extLst>
          </p:cNvPr>
          <p:cNvSpPr txBox="1"/>
          <p:nvPr/>
        </p:nvSpPr>
        <p:spPr>
          <a:xfrm>
            <a:off x="6898157" y="3386606"/>
            <a:ext cx="5533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(50,)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9" name="직사각형 408">
            <a:extLst>
              <a:ext uri="{FF2B5EF4-FFF2-40B4-BE49-F238E27FC236}">
                <a16:creationId xmlns:a16="http://schemas.microsoft.com/office/drawing/2014/main" id="{DFD6F541-5BD8-4D6A-9A65-3FDDC20B2505}"/>
              </a:ext>
            </a:extLst>
          </p:cNvPr>
          <p:cNvSpPr/>
          <p:nvPr/>
        </p:nvSpPr>
        <p:spPr>
          <a:xfrm>
            <a:off x="5176290" y="3963620"/>
            <a:ext cx="963383" cy="2272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0" name="직사각형 409">
            <a:extLst>
              <a:ext uri="{FF2B5EF4-FFF2-40B4-BE49-F238E27FC236}">
                <a16:creationId xmlns:a16="http://schemas.microsoft.com/office/drawing/2014/main" id="{42D09426-0FF7-40F0-A1EA-710A7FBD9DB7}"/>
              </a:ext>
            </a:extLst>
          </p:cNvPr>
          <p:cNvSpPr/>
          <p:nvPr/>
        </p:nvSpPr>
        <p:spPr>
          <a:xfrm>
            <a:off x="5176290" y="4195728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self.mask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13" name="직선 화살표 연결선 412">
            <a:extLst>
              <a:ext uri="{FF2B5EF4-FFF2-40B4-BE49-F238E27FC236}">
                <a16:creationId xmlns:a16="http://schemas.microsoft.com/office/drawing/2014/main" id="{F8816330-37A0-4667-8E74-8C4756F60A61}"/>
              </a:ext>
            </a:extLst>
          </p:cNvPr>
          <p:cNvCxnSpPr>
            <a:cxnSpLocks/>
            <a:stCxn id="160" idx="3"/>
            <a:endCxn id="409" idx="1"/>
          </p:cNvCxnSpPr>
          <p:nvPr/>
        </p:nvCxnSpPr>
        <p:spPr>
          <a:xfrm>
            <a:off x="3358316" y="3714235"/>
            <a:ext cx="1817974" cy="3630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6" name="TextBox 415">
            <a:extLst>
              <a:ext uri="{FF2B5EF4-FFF2-40B4-BE49-F238E27FC236}">
                <a16:creationId xmlns:a16="http://schemas.microsoft.com/office/drawing/2014/main" id="{B68822C3-ED36-48E7-9FDF-B7CBAFEC88D8}"/>
              </a:ext>
            </a:extLst>
          </p:cNvPr>
          <p:cNvSpPr txBox="1"/>
          <p:nvPr/>
        </p:nvSpPr>
        <p:spPr>
          <a:xfrm>
            <a:off x="6731724" y="3830555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223" name="그룹 7222">
            <a:extLst>
              <a:ext uri="{FF2B5EF4-FFF2-40B4-BE49-F238E27FC236}">
                <a16:creationId xmlns:a16="http://schemas.microsoft.com/office/drawing/2014/main" id="{1C5FCCC4-D2D4-4AE7-96B5-45A8E4FD31E1}"/>
              </a:ext>
            </a:extLst>
          </p:cNvPr>
          <p:cNvGrpSpPr/>
          <p:nvPr/>
        </p:nvGrpSpPr>
        <p:grpSpPr>
          <a:xfrm>
            <a:off x="6625840" y="4059738"/>
            <a:ext cx="1135226" cy="309607"/>
            <a:chOff x="6338470" y="3931722"/>
            <a:chExt cx="1135226" cy="309607"/>
          </a:xfrm>
        </p:grpSpPr>
        <p:sp>
          <p:nvSpPr>
            <p:cNvPr id="419" name="직사각형 418">
              <a:extLst>
                <a:ext uri="{FF2B5EF4-FFF2-40B4-BE49-F238E27FC236}">
                  <a16:creationId xmlns:a16="http://schemas.microsoft.com/office/drawing/2014/main" id="{E085BCB6-46C1-4455-A088-97420243575D}"/>
                </a:ext>
              </a:extLst>
            </p:cNvPr>
            <p:cNvSpPr/>
            <p:nvPr/>
          </p:nvSpPr>
          <p:spPr>
            <a:xfrm>
              <a:off x="6338470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0" name="직사각형 419">
              <a:extLst>
                <a:ext uri="{FF2B5EF4-FFF2-40B4-BE49-F238E27FC236}">
                  <a16:creationId xmlns:a16="http://schemas.microsoft.com/office/drawing/2014/main" id="{B5C64541-4794-4DFE-A0B7-8963D36B0E06}"/>
                </a:ext>
              </a:extLst>
            </p:cNvPr>
            <p:cNvSpPr/>
            <p:nvPr/>
          </p:nvSpPr>
          <p:spPr>
            <a:xfrm>
              <a:off x="644167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1" name="직사각형 420">
              <a:extLst>
                <a:ext uri="{FF2B5EF4-FFF2-40B4-BE49-F238E27FC236}">
                  <a16:creationId xmlns:a16="http://schemas.microsoft.com/office/drawing/2014/main" id="{1E7355FF-81B7-439C-8B2A-2D8F29424431}"/>
                </a:ext>
              </a:extLst>
            </p:cNvPr>
            <p:cNvSpPr/>
            <p:nvPr/>
          </p:nvSpPr>
          <p:spPr>
            <a:xfrm>
              <a:off x="6544875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2" name="직사각형 421">
              <a:extLst>
                <a:ext uri="{FF2B5EF4-FFF2-40B4-BE49-F238E27FC236}">
                  <a16:creationId xmlns:a16="http://schemas.microsoft.com/office/drawing/2014/main" id="{93BF1B68-7FE7-483A-A29F-1689FB8CAD66}"/>
                </a:ext>
              </a:extLst>
            </p:cNvPr>
            <p:cNvSpPr/>
            <p:nvPr/>
          </p:nvSpPr>
          <p:spPr>
            <a:xfrm>
              <a:off x="664807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3" name="직사각형 422">
              <a:extLst>
                <a:ext uri="{FF2B5EF4-FFF2-40B4-BE49-F238E27FC236}">
                  <a16:creationId xmlns:a16="http://schemas.microsoft.com/office/drawing/2014/main" id="{C2DDC3B0-E553-44F8-B685-A131A1CF5753}"/>
                </a:ext>
              </a:extLst>
            </p:cNvPr>
            <p:cNvSpPr/>
            <p:nvPr/>
          </p:nvSpPr>
          <p:spPr>
            <a:xfrm>
              <a:off x="675127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4" name="직사각형 423">
              <a:extLst>
                <a:ext uri="{FF2B5EF4-FFF2-40B4-BE49-F238E27FC236}">
                  <a16:creationId xmlns:a16="http://schemas.microsoft.com/office/drawing/2014/main" id="{5EFE138E-57E8-4BD3-9DB1-AF88E7E36703}"/>
                </a:ext>
              </a:extLst>
            </p:cNvPr>
            <p:cNvSpPr/>
            <p:nvPr/>
          </p:nvSpPr>
          <p:spPr>
            <a:xfrm>
              <a:off x="685448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5" name="직사각형 424">
              <a:extLst>
                <a:ext uri="{FF2B5EF4-FFF2-40B4-BE49-F238E27FC236}">
                  <a16:creationId xmlns:a16="http://schemas.microsoft.com/office/drawing/2014/main" id="{D35A7D81-342C-4087-B4DC-684C55530F0F}"/>
                </a:ext>
              </a:extLst>
            </p:cNvPr>
            <p:cNvSpPr/>
            <p:nvPr/>
          </p:nvSpPr>
          <p:spPr>
            <a:xfrm>
              <a:off x="695768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6" name="직사각형 425">
              <a:extLst>
                <a:ext uri="{FF2B5EF4-FFF2-40B4-BE49-F238E27FC236}">
                  <a16:creationId xmlns:a16="http://schemas.microsoft.com/office/drawing/2014/main" id="{FA41BF9D-5647-4C9A-9D42-81854FD01766}"/>
                </a:ext>
              </a:extLst>
            </p:cNvPr>
            <p:cNvSpPr/>
            <p:nvPr/>
          </p:nvSpPr>
          <p:spPr>
            <a:xfrm>
              <a:off x="706088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7" name="직사각형 426">
              <a:extLst>
                <a:ext uri="{FF2B5EF4-FFF2-40B4-BE49-F238E27FC236}">
                  <a16:creationId xmlns:a16="http://schemas.microsoft.com/office/drawing/2014/main" id="{D628E931-8546-4594-B680-5CAB504A50D0}"/>
                </a:ext>
              </a:extLst>
            </p:cNvPr>
            <p:cNvSpPr/>
            <p:nvPr/>
          </p:nvSpPr>
          <p:spPr>
            <a:xfrm>
              <a:off x="716408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8" name="직사각형 427">
              <a:extLst>
                <a:ext uri="{FF2B5EF4-FFF2-40B4-BE49-F238E27FC236}">
                  <a16:creationId xmlns:a16="http://schemas.microsoft.com/office/drawing/2014/main" id="{CDEB50EC-CA4E-4E03-9101-2A38BF418A77}"/>
                </a:ext>
              </a:extLst>
            </p:cNvPr>
            <p:cNvSpPr/>
            <p:nvPr/>
          </p:nvSpPr>
          <p:spPr>
            <a:xfrm>
              <a:off x="7267291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9" name="직사각형 428">
              <a:extLst>
                <a:ext uri="{FF2B5EF4-FFF2-40B4-BE49-F238E27FC236}">
                  <a16:creationId xmlns:a16="http://schemas.microsoft.com/office/drawing/2014/main" id="{E65CB812-96A0-4511-BE6C-394FE695FDE7}"/>
                </a:ext>
              </a:extLst>
            </p:cNvPr>
            <p:cNvSpPr/>
            <p:nvPr/>
          </p:nvSpPr>
          <p:spPr>
            <a:xfrm>
              <a:off x="737049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0" name="직사각형 429">
              <a:extLst>
                <a:ext uri="{FF2B5EF4-FFF2-40B4-BE49-F238E27FC236}">
                  <a16:creationId xmlns:a16="http://schemas.microsoft.com/office/drawing/2014/main" id="{E130C1E6-3D16-45D2-8390-89E16670F51B}"/>
                </a:ext>
              </a:extLst>
            </p:cNvPr>
            <p:cNvSpPr/>
            <p:nvPr/>
          </p:nvSpPr>
          <p:spPr>
            <a:xfrm>
              <a:off x="6338470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1" name="직사각형 430">
              <a:extLst>
                <a:ext uri="{FF2B5EF4-FFF2-40B4-BE49-F238E27FC236}">
                  <a16:creationId xmlns:a16="http://schemas.microsoft.com/office/drawing/2014/main" id="{C2526ED7-FEC7-4979-955D-604B38AB24E6}"/>
                </a:ext>
              </a:extLst>
            </p:cNvPr>
            <p:cNvSpPr/>
            <p:nvPr/>
          </p:nvSpPr>
          <p:spPr>
            <a:xfrm>
              <a:off x="644167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2" name="직사각형 431">
              <a:extLst>
                <a:ext uri="{FF2B5EF4-FFF2-40B4-BE49-F238E27FC236}">
                  <a16:creationId xmlns:a16="http://schemas.microsoft.com/office/drawing/2014/main" id="{A4AF1120-8B33-4A6C-8CBD-DC41ED55A751}"/>
                </a:ext>
              </a:extLst>
            </p:cNvPr>
            <p:cNvSpPr/>
            <p:nvPr/>
          </p:nvSpPr>
          <p:spPr>
            <a:xfrm>
              <a:off x="6544875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3" name="직사각형 432">
              <a:extLst>
                <a:ext uri="{FF2B5EF4-FFF2-40B4-BE49-F238E27FC236}">
                  <a16:creationId xmlns:a16="http://schemas.microsoft.com/office/drawing/2014/main" id="{FCC88AE5-B469-4914-9615-F96DCED6ADBA}"/>
                </a:ext>
              </a:extLst>
            </p:cNvPr>
            <p:cNvSpPr/>
            <p:nvPr/>
          </p:nvSpPr>
          <p:spPr>
            <a:xfrm>
              <a:off x="664807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4" name="직사각형 433">
              <a:extLst>
                <a:ext uri="{FF2B5EF4-FFF2-40B4-BE49-F238E27FC236}">
                  <a16:creationId xmlns:a16="http://schemas.microsoft.com/office/drawing/2014/main" id="{2C0BE973-2390-4F01-A054-F6EE2E7D94AF}"/>
                </a:ext>
              </a:extLst>
            </p:cNvPr>
            <p:cNvSpPr/>
            <p:nvPr/>
          </p:nvSpPr>
          <p:spPr>
            <a:xfrm>
              <a:off x="675127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5" name="직사각형 434">
              <a:extLst>
                <a:ext uri="{FF2B5EF4-FFF2-40B4-BE49-F238E27FC236}">
                  <a16:creationId xmlns:a16="http://schemas.microsoft.com/office/drawing/2014/main" id="{072AA610-ED70-456B-8B6B-2B248D65716A}"/>
                </a:ext>
              </a:extLst>
            </p:cNvPr>
            <p:cNvSpPr/>
            <p:nvPr/>
          </p:nvSpPr>
          <p:spPr>
            <a:xfrm>
              <a:off x="685448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6" name="직사각형 435">
              <a:extLst>
                <a:ext uri="{FF2B5EF4-FFF2-40B4-BE49-F238E27FC236}">
                  <a16:creationId xmlns:a16="http://schemas.microsoft.com/office/drawing/2014/main" id="{EE319DE7-9EF9-4104-9938-F502E19DE775}"/>
                </a:ext>
              </a:extLst>
            </p:cNvPr>
            <p:cNvSpPr/>
            <p:nvPr/>
          </p:nvSpPr>
          <p:spPr>
            <a:xfrm>
              <a:off x="695768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7" name="직사각형 436">
              <a:extLst>
                <a:ext uri="{FF2B5EF4-FFF2-40B4-BE49-F238E27FC236}">
                  <a16:creationId xmlns:a16="http://schemas.microsoft.com/office/drawing/2014/main" id="{0AB539D6-91C0-4F59-AD10-91ACDB159D0A}"/>
                </a:ext>
              </a:extLst>
            </p:cNvPr>
            <p:cNvSpPr/>
            <p:nvPr/>
          </p:nvSpPr>
          <p:spPr>
            <a:xfrm>
              <a:off x="706088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8" name="직사각형 437">
              <a:extLst>
                <a:ext uri="{FF2B5EF4-FFF2-40B4-BE49-F238E27FC236}">
                  <a16:creationId xmlns:a16="http://schemas.microsoft.com/office/drawing/2014/main" id="{7A0443F0-2E14-49E0-A07B-FC134A81EB04}"/>
                </a:ext>
              </a:extLst>
            </p:cNvPr>
            <p:cNvSpPr/>
            <p:nvPr/>
          </p:nvSpPr>
          <p:spPr>
            <a:xfrm>
              <a:off x="716408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9" name="직사각형 438">
              <a:extLst>
                <a:ext uri="{FF2B5EF4-FFF2-40B4-BE49-F238E27FC236}">
                  <a16:creationId xmlns:a16="http://schemas.microsoft.com/office/drawing/2014/main" id="{997D2B7B-3A69-4D9B-97E3-DBF62AE0B156}"/>
                </a:ext>
              </a:extLst>
            </p:cNvPr>
            <p:cNvSpPr/>
            <p:nvPr/>
          </p:nvSpPr>
          <p:spPr>
            <a:xfrm>
              <a:off x="7267291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0" name="직사각형 439">
              <a:extLst>
                <a:ext uri="{FF2B5EF4-FFF2-40B4-BE49-F238E27FC236}">
                  <a16:creationId xmlns:a16="http://schemas.microsoft.com/office/drawing/2014/main" id="{DCC3DFA9-E2CF-4723-A5BD-B23E5548E947}"/>
                </a:ext>
              </a:extLst>
            </p:cNvPr>
            <p:cNvSpPr/>
            <p:nvPr/>
          </p:nvSpPr>
          <p:spPr>
            <a:xfrm>
              <a:off x="737049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1" name="직사각형 440">
              <a:extLst>
                <a:ext uri="{FF2B5EF4-FFF2-40B4-BE49-F238E27FC236}">
                  <a16:creationId xmlns:a16="http://schemas.microsoft.com/office/drawing/2014/main" id="{66382BE8-96E5-45E5-93BC-FDFE83878B21}"/>
                </a:ext>
              </a:extLst>
            </p:cNvPr>
            <p:cNvSpPr/>
            <p:nvPr/>
          </p:nvSpPr>
          <p:spPr>
            <a:xfrm>
              <a:off x="6338470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2" name="직사각형 441">
              <a:extLst>
                <a:ext uri="{FF2B5EF4-FFF2-40B4-BE49-F238E27FC236}">
                  <a16:creationId xmlns:a16="http://schemas.microsoft.com/office/drawing/2014/main" id="{2D9A63EB-A56A-4B06-BE20-28D00DE31072}"/>
                </a:ext>
              </a:extLst>
            </p:cNvPr>
            <p:cNvSpPr/>
            <p:nvPr/>
          </p:nvSpPr>
          <p:spPr>
            <a:xfrm>
              <a:off x="644167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3" name="직사각형 442">
              <a:extLst>
                <a:ext uri="{FF2B5EF4-FFF2-40B4-BE49-F238E27FC236}">
                  <a16:creationId xmlns:a16="http://schemas.microsoft.com/office/drawing/2014/main" id="{BAC0FD89-4DDF-41C8-B890-EF4F71B56F77}"/>
                </a:ext>
              </a:extLst>
            </p:cNvPr>
            <p:cNvSpPr/>
            <p:nvPr/>
          </p:nvSpPr>
          <p:spPr>
            <a:xfrm>
              <a:off x="6544875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4" name="직사각형 443">
              <a:extLst>
                <a:ext uri="{FF2B5EF4-FFF2-40B4-BE49-F238E27FC236}">
                  <a16:creationId xmlns:a16="http://schemas.microsoft.com/office/drawing/2014/main" id="{D1B88E34-D2CB-404D-B87F-6865306B3E05}"/>
                </a:ext>
              </a:extLst>
            </p:cNvPr>
            <p:cNvSpPr/>
            <p:nvPr/>
          </p:nvSpPr>
          <p:spPr>
            <a:xfrm>
              <a:off x="664807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5" name="직사각형 444">
              <a:extLst>
                <a:ext uri="{FF2B5EF4-FFF2-40B4-BE49-F238E27FC236}">
                  <a16:creationId xmlns:a16="http://schemas.microsoft.com/office/drawing/2014/main" id="{C1A1D4B7-B3E4-4751-8F35-2AA6710AA393}"/>
                </a:ext>
              </a:extLst>
            </p:cNvPr>
            <p:cNvSpPr/>
            <p:nvPr/>
          </p:nvSpPr>
          <p:spPr>
            <a:xfrm>
              <a:off x="675127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6" name="직사각형 445">
              <a:extLst>
                <a:ext uri="{FF2B5EF4-FFF2-40B4-BE49-F238E27FC236}">
                  <a16:creationId xmlns:a16="http://schemas.microsoft.com/office/drawing/2014/main" id="{62598CDD-F298-4CA4-A9A9-103F11E94F94}"/>
                </a:ext>
              </a:extLst>
            </p:cNvPr>
            <p:cNvSpPr/>
            <p:nvPr/>
          </p:nvSpPr>
          <p:spPr>
            <a:xfrm>
              <a:off x="685448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7" name="직사각형 446">
              <a:extLst>
                <a:ext uri="{FF2B5EF4-FFF2-40B4-BE49-F238E27FC236}">
                  <a16:creationId xmlns:a16="http://schemas.microsoft.com/office/drawing/2014/main" id="{AB402E37-F849-4E48-A7F0-C5EEB5EEA535}"/>
                </a:ext>
              </a:extLst>
            </p:cNvPr>
            <p:cNvSpPr/>
            <p:nvPr/>
          </p:nvSpPr>
          <p:spPr>
            <a:xfrm>
              <a:off x="695768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8" name="직사각형 447">
              <a:extLst>
                <a:ext uri="{FF2B5EF4-FFF2-40B4-BE49-F238E27FC236}">
                  <a16:creationId xmlns:a16="http://schemas.microsoft.com/office/drawing/2014/main" id="{48D56D26-CC81-49C7-B69B-3C6717D35401}"/>
                </a:ext>
              </a:extLst>
            </p:cNvPr>
            <p:cNvSpPr/>
            <p:nvPr/>
          </p:nvSpPr>
          <p:spPr>
            <a:xfrm>
              <a:off x="706088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9" name="직사각형 448">
              <a:extLst>
                <a:ext uri="{FF2B5EF4-FFF2-40B4-BE49-F238E27FC236}">
                  <a16:creationId xmlns:a16="http://schemas.microsoft.com/office/drawing/2014/main" id="{BC15D748-99F4-48C8-B3BC-07F64F40DDCC}"/>
                </a:ext>
              </a:extLst>
            </p:cNvPr>
            <p:cNvSpPr/>
            <p:nvPr/>
          </p:nvSpPr>
          <p:spPr>
            <a:xfrm>
              <a:off x="716408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0" name="직사각형 449">
              <a:extLst>
                <a:ext uri="{FF2B5EF4-FFF2-40B4-BE49-F238E27FC236}">
                  <a16:creationId xmlns:a16="http://schemas.microsoft.com/office/drawing/2014/main" id="{8B4BBF33-D2A3-4186-B25B-BB8D501BF984}"/>
                </a:ext>
              </a:extLst>
            </p:cNvPr>
            <p:cNvSpPr/>
            <p:nvPr/>
          </p:nvSpPr>
          <p:spPr>
            <a:xfrm>
              <a:off x="7267291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1" name="직사각형 450">
              <a:extLst>
                <a:ext uri="{FF2B5EF4-FFF2-40B4-BE49-F238E27FC236}">
                  <a16:creationId xmlns:a16="http://schemas.microsoft.com/office/drawing/2014/main" id="{1BC4DC0D-F1F3-44B6-8D24-7703D81F09B9}"/>
                </a:ext>
              </a:extLst>
            </p:cNvPr>
            <p:cNvSpPr/>
            <p:nvPr/>
          </p:nvSpPr>
          <p:spPr>
            <a:xfrm>
              <a:off x="737049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452" name="직선 화살표 연결선 451">
            <a:extLst>
              <a:ext uri="{FF2B5EF4-FFF2-40B4-BE49-F238E27FC236}">
                <a16:creationId xmlns:a16="http://schemas.microsoft.com/office/drawing/2014/main" id="{893BB61F-8E4A-414C-9089-EA3A9307F937}"/>
              </a:ext>
            </a:extLst>
          </p:cNvPr>
          <p:cNvCxnSpPr>
            <a:cxnSpLocks/>
            <a:stCxn id="410" idx="3"/>
            <a:endCxn id="419" idx="1"/>
          </p:cNvCxnSpPr>
          <p:nvPr/>
        </p:nvCxnSpPr>
        <p:spPr>
          <a:xfrm flipV="1">
            <a:off x="6139673" y="4111339"/>
            <a:ext cx="486167" cy="1980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7" name="직사각형 466">
            <a:extLst>
              <a:ext uri="{FF2B5EF4-FFF2-40B4-BE49-F238E27FC236}">
                <a16:creationId xmlns:a16="http://schemas.microsoft.com/office/drawing/2014/main" id="{53DE9817-19EA-4CE6-8576-B5A668E70FA4}"/>
              </a:ext>
            </a:extLst>
          </p:cNvPr>
          <p:cNvSpPr/>
          <p:nvPr/>
        </p:nvSpPr>
        <p:spPr>
          <a:xfrm>
            <a:off x="5176290" y="4645076"/>
            <a:ext cx="963383" cy="2272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8" name="직사각형 467">
            <a:extLst>
              <a:ext uri="{FF2B5EF4-FFF2-40B4-BE49-F238E27FC236}">
                <a16:creationId xmlns:a16="http://schemas.microsoft.com/office/drawing/2014/main" id="{A9D18950-E655-42FA-8568-C8ED3ED4A5D0}"/>
              </a:ext>
            </a:extLst>
          </p:cNvPr>
          <p:cNvSpPr/>
          <p:nvPr/>
        </p:nvSpPr>
        <p:spPr>
          <a:xfrm>
            <a:off x="5176290" y="4877183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9" name="직사각형 468">
            <a:extLst>
              <a:ext uri="{FF2B5EF4-FFF2-40B4-BE49-F238E27FC236}">
                <a16:creationId xmlns:a16="http://schemas.microsoft.com/office/drawing/2014/main" id="{5E599875-9F3F-4CF8-A2A9-9AB4FF964E64}"/>
              </a:ext>
            </a:extLst>
          </p:cNvPr>
          <p:cNvSpPr/>
          <p:nvPr/>
        </p:nvSpPr>
        <p:spPr>
          <a:xfrm>
            <a:off x="5176290" y="5109291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0" name="직사각형 469">
            <a:extLst>
              <a:ext uri="{FF2B5EF4-FFF2-40B4-BE49-F238E27FC236}">
                <a16:creationId xmlns:a16="http://schemas.microsoft.com/office/drawing/2014/main" id="{0AAE083C-6738-4997-8A84-2E37C71A3F10}"/>
              </a:ext>
            </a:extLst>
          </p:cNvPr>
          <p:cNvSpPr/>
          <p:nvPr/>
        </p:nvSpPr>
        <p:spPr>
          <a:xfrm>
            <a:off x="5176290" y="5338173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self.X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1" name="직사각형 470">
            <a:extLst>
              <a:ext uri="{FF2B5EF4-FFF2-40B4-BE49-F238E27FC236}">
                <a16:creationId xmlns:a16="http://schemas.microsoft.com/office/drawing/2014/main" id="{CE3418D2-EFD2-414E-B0F5-517079F6577F}"/>
              </a:ext>
            </a:extLst>
          </p:cNvPr>
          <p:cNvSpPr/>
          <p:nvPr/>
        </p:nvSpPr>
        <p:spPr>
          <a:xfrm>
            <a:off x="5176290" y="5570281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self.dw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2" name="직사각형 471">
            <a:extLst>
              <a:ext uri="{FF2B5EF4-FFF2-40B4-BE49-F238E27FC236}">
                <a16:creationId xmlns:a16="http://schemas.microsoft.com/office/drawing/2014/main" id="{3C699263-45DA-4CD1-B97C-28671FF01959}"/>
              </a:ext>
            </a:extLst>
          </p:cNvPr>
          <p:cNvSpPr/>
          <p:nvPr/>
        </p:nvSpPr>
        <p:spPr>
          <a:xfrm>
            <a:off x="5176290" y="5797555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self.db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73" name="직선 화살표 연결선 472">
            <a:extLst>
              <a:ext uri="{FF2B5EF4-FFF2-40B4-BE49-F238E27FC236}">
                <a16:creationId xmlns:a16="http://schemas.microsoft.com/office/drawing/2014/main" id="{B54752AA-3C6C-44EC-A7AB-4FA76C6807EF}"/>
              </a:ext>
            </a:extLst>
          </p:cNvPr>
          <p:cNvCxnSpPr>
            <a:cxnSpLocks/>
            <a:stCxn id="161" idx="3"/>
            <a:endCxn id="467" idx="1"/>
          </p:cNvCxnSpPr>
          <p:nvPr/>
        </p:nvCxnSpPr>
        <p:spPr>
          <a:xfrm>
            <a:off x="3358316" y="3943075"/>
            <a:ext cx="1817974" cy="8156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6" name="직선 화살표 연결선 475">
            <a:extLst>
              <a:ext uri="{FF2B5EF4-FFF2-40B4-BE49-F238E27FC236}">
                <a16:creationId xmlns:a16="http://schemas.microsoft.com/office/drawing/2014/main" id="{C18864A4-8ED3-46AE-9504-57AE11386EF6}"/>
              </a:ext>
            </a:extLst>
          </p:cNvPr>
          <p:cNvCxnSpPr>
            <a:cxnSpLocks/>
            <a:stCxn id="468" idx="3"/>
            <a:endCxn id="118" idx="3"/>
          </p:cNvCxnSpPr>
          <p:nvPr/>
        </p:nvCxnSpPr>
        <p:spPr>
          <a:xfrm flipH="1" flipV="1">
            <a:off x="4465941" y="2084951"/>
            <a:ext cx="1673732" cy="29058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9" name="직선 화살표 연결선 478">
            <a:extLst>
              <a:ext uri="{FF2B5EF4-FFF2-40B4-BE49-F238E27FC236}">
                <a16:creationId xmlns:a16="http://schemas.microsoft.com/office/drawing/2014/main" id="{7E0D9AFC-20C1-4BEE-AA75-116F0391D4CD}"/>
              </a:ext>
            </a:extLst>
          </p:cNvPr>
          <p:cNvCxnSpPr>
            <a:cxnSpLocks/>
            <a:stCxn id="469" idx="3"/>
            <a:endCxn id="151" idx="3"/>
          </p:cNvCxnSpPr>
          <p:nvPr/>
        </p:nvCxnSpPr>
        <p:spPr>
          <a:xfrm flipH="1" flipV="1">
            <a:off x="4463697" y="2763383"/>
            <a:ext cx="1675976" cy="24595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4" name="TextBox 483">
            <a:extLst>
              <a:ext uri="{FF2B5EF4-FFF2-40B4-BE49-F238E27FC236}">
                <a16:creationId xmlns:a16="http://schemas.microsoft.com/office/drawing/2014/main" id="{E9BE0BAA-4453-4289-8BE0-889B5F0E0BBC}"/>
              </a:ext>
            </a:extLst>
          </p:cNvPr>
          <p:cNvSpPr txBox="1"/>
          <p:nvPr/>
        </p:nvSpPr>
        <p:spPr>
          <a:xfrm>
            <a:off x="6731724" y="4729514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85" name="그룹 484">
            <a:extLst>
              <a:ext uri="{FF2B5EF4-FFF2-40B4-BE49-F238E27FC236}">
                <a16:creationId xmlns:a16="http://schemas.microsoft.com/office/drawing/2014/main" id="{774AF47D-3B41-49AB-82FA-F21D409CF4CB}"/>
              </a:ext>
            </a:extLst>
          </p:cNvPr>
          <p:cNvGrpSpPr/>
          <p:nvPr/>
        </p:nvGrpSpPr>
        <p:grpSpPr>
          <a:xfrm>
            <a:off x="6625840" y="4958697"/>
            <a:ext cx="1135226" cy="309607"/>
            <a:chOff x="6338470" y="3931722"/>
            <a:chExt cx="1135226" cy="309607"/>
          </a:xfrm>
        </p:grpSpPr>
        <p:sp>
          <p:nvSpPr>
            <p:cNvPr id="486" name="직사각형 485">
              <a:extLst>
                <a:ext uri="{FF2B5EF4-FFF2-40B4-BE49-F238E27FC236}">
                  <a16:creationId xmlns:a16="http://schemas.microsoft.com/office/drawing/2014/main" id="{5FE744A8-229C-4D81-86B3-3CD6912C6EA0}"/>
                </a:ext>
              </a:extLst>
            </p:cNvPr>
            <p:cNvSpPr/>
            <p:nvPr/>
          </p:nvSpPr>
          <p:spPr>
            <a:xfrm>
              <a:off x="6338470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7" name="직사각형 486">
              <a:extLst>
                <a:ext uri="{FF2B5EF4-FFF2-40B4-BE49-F238E27FC236}">
                  <a16:creationId xmlns:a16="http://schemas.microsoft.com/office/drawing/2014/main" id="{D009226A-B199-4A42-B2BB-0082201B8359}"/>
                </a:ext>
              </a:extLst>
            </p:cNvPr>
            <p:cNvSpPr/>
            <p:nvPr/>
          </p:nvSpPr>
          <p:spPr>
            <a:xfrm>
              <a:off x="644167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8" name="직사각형 487">
              <a:extLst>
                <a:ext uri="{FF2B5EF4-FFF2-40B4-BE49-F238E27FC236}">
                  <a16:creationId xmlns:a16="http://schemas.microsoft.com/office/drawing/2014/main" id="{955DBABE-E6DB-4734-A584-79B238B72D1C}"/>
                </a:ext>
              </a:extLst>
            </p:cNvPr>
            <p:cNvSpPr/>
            <p:nvPr/>
          </p:nvSpPr>
          <p:spPr>
            <a:xfrm>
              <a:off x="6544875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9" name="직사각형 488">
              <a:extLst>
                <a:ext uri="{FF2B5EF4-FFF2-40B4-BE49-F238E27FC236}">
                  <a16:creationId xmlns:a16="http://schemas.microsoft.com/office/drawing/2014/main" id="{22DA2D7D-95EA-4A6D-8C64-B60535174218}"/>
                </a:ext>
              </a:extLst>
            </p:cNvPr>
            <p:cNvSpPr/>
            <p:nvPr/>
          </p:nvSpPr>
          <p:spPr>
            <a:xfrm>
              <a:off x="664807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0" name="직사각형 489">
              <a:extLst>
                <a:ext uri="{FF2B5EF4-FFF2-40B4-BE49-F238E27FC236}">
                  <a16:creationId xmlns:a16="http://schemas.microsoft.com/office/drawing/2014/main" id="{E5251026-521E-4CAF-A9A0-60845C1FAED9}"/>
                </a:ext>
              </a:extLst>
            </p:cNvPr>
            <p:cNvSpPr/>
            <p:nvPr/>
          </p:nvSpPr>
          <p:spPr>
            <a:xfrm>
              <a:off x="675127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1" name="직사각형 490">
              <a:extLst>
                <a:ext uri="{FF2B5EF4-FFF2-40B4-BE49-F238E27FC236}">
                  <a16:creationId xmlns:a16="http://schemas.microsoft.com/office/drawing/2014/main" id="{A5D0A7B0-22A1-43C0-8E30-D4069377A1B4}"/>
                </a:ext>
              </a:extLst>
            </p:cNvPr>
            <p:cNvSpPr/>
            <p:nvPr/>
          </p:nvSpPr>
          <p:spPr>
            <a:xfrm>
              <a:off x="685448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2" name="직사각형 491">
              <a:extLst>
                <a:ext uri="{FF2B5EF4-FFF2-40B4-BE49-F238E27FC236}">
                  <a16:creationId xmlns:a16="http://schemas.microsoft.com/office/drawing/2014/main" id="{412F4C52-AC73-448D-A7A0-1374755E394B}"/>
                </a:ext>
              </a:extLst>
            </p:cNvPr>
            <p:cNvSpPr/>
            <p:nvPr/>
          </p:nvSpPr>
          <p:spPr>
            <a:xfrm>
              <a:off x="695768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3" name="직사각형 492">
              <a:extLst>
                <a:ext uri="{FF2B5EF4-FFF2-40B4-BE49-F238E27FC236}">
                  <a16:creationId xmlns:a16="http://schemas.microsoft.com/office/drawing/2014/main" id="{5D6098EE-7528-403D-94A6-23001CEFA9E2}"/>
                </a:ext>
              </a:extLst>
            </p:cNvPr>
            <p:cNvSpPr/>
            <p:nvPr/>
          </p:nvSpPr>
          <p:spPr>
            <a:xfrm>
              <a:off x="706088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4" name="직사각형 493">
              <a:extLst>
                <a:ext uri="{FF2B5EF4-FFF2-40B4-BE49-F238E27FC236}">
                  <a16:creationId xmlns:a16="http://schemas.microsoft.com/office/drawing/2014/main" id="{D6BD0027-26F7-4462-B3BE-5E0A75F56730}"/>
                </a:ext>
              </a:extLst>
            </p:cNvPr>
            <p:cNvSpPr/>
            <p:nvPr/>
          </p:nvSpPr>
          <p:spPr>
            <a:xfrm>
              <a:off x="716408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5" name="직사각형 494">
              <a:extLst>
                <a:ext uri="{FF2B5EF4-FFF2-40B4-BE49-F238E27FC236}">
                  <a16:creationId xmlns:a16="http://schemas.microsoft.com/office/drawing/2014/main" id="{342BCE71-EE5A-4788-B834-680CAAA95B07}"/>
                </a:ext>
              </a:extLst>
            </p:cNvPr>
            <p:cNvSpPr/>
            <p:nvPr/>
          </p:nvSpPr>
          <p:spPr>
            <a:xfrm>
              <a:off x="7267291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6" name="직사각형 495">
              <a:extLst>
                <a:ext uri="{FF2B5EF4-FFF2-40B4-BE49-F238E27FC236}">
                  <a16:creationId xmlns:a16="http://schemas.microsoft.com/office/drawing/2014/main" id="{AC6E6721-20C6-465F-9386-983469D4C819}"/>
                </a:ext>
              </a:extLst>
            </p:cNvPr>
            <p:cNvSpPr/>
            <p:nvPr/>
          </p:nvSpPr>
          <p:spPr>
            <a:xfrm>
              <a:off x="737049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7" name="직사각형 496">
              <a:extLst>
                <a:ext uri="{FF2B5EF4-FFF2-40B4-BE49-F238E27FC236}">
                  <a16:creationId xmlns:a16="http://schemas.microsoft.com/office/drawing/2014/main" id="{2C63FA9E-4539-4C69-9BB3-65CBDE44F582}"/>
                </a:ext>
              </a:extLst>
            </p:cNvPr>
            <p:cNvSpPr/>
            <p:nvPr/>
          </p:nvSpPr>
          <p:spPr>
            <a:xfrm>
              <a:off x="6338470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8" name="직사각형 497">
              <a:extLst>
                <a:ext uri="{FF2B5EF4-FFF2-40B4-BE49-F238E27FC236}">
                  <a16:creationId xmlns:a16="http://schemas.microsoft.com/office/drawing/2014/main" id="{EC356C54-9857-40B2-A21B-120EE1CE0CFD}"/>
                </a:ext>
              </a:extLst>
            </p:cNvPr>
            <p:cNvSpPr/>
            <p:nvPr/>
          </p:nvSpPr>
          <p:spPr>
            <a:xfrm>
              <a:off x="644167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9" name="직사각형 498">
              <a:extLst>
                <a:ext uri="{FF2B5EF4-FFF2-40B4-BE49-F238E27FC236}">
                  <a16:creationId xmlns:a16="http://schemas.microsoft.com/office/drawing/2014/main" id="{309FB782-EBA0-4A2B-9754-A19D567F4B5A}"/>
                </a:ext>
              </a:extLst>
            </p:cNvPr>
            <p:cNvSpPr/>
            <p:nvPr/>
          </p:nvSpPr>
          <p:spPr>
            <a:xfrm>
              <a:off x="6544875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0" name="직사각형 499">
              <a:extLst>
                <a:ext uri="{FF2B5EF4-FFF2-40B4-BE49-F238E27FC236}">
                  <a16:creationId xmlns:a16="http://schemas.microsoft.com/office/drawing/2014/main" id="{192FE193-32E6-4F8A-8208-A13AEA32EB96}"/>
                </a:ext>
              </a:extLst>
            </p:cNvPr>
            <p:cNvSpPr/>
            <p:nvPr/>
          </p:nvSpPr>
          <p:spPr>
            <a:xfrm>
              <a:off x="664807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1" name="직사각형 500">
              <a:extLst>
                <a:ext uri="{FF2B5EF4-FFF2-40B4-BE49-F238E27FC236}">
                  <a16:creationId xmlns:a16="http://schemas.microsoft.com/office/drawing/2014/main" id="{6A730215-FCBD-4B0C-AE62-84489AEA6041}"/>
                </a:ext>
              </a:extLst>
            </p:cNvPr>
            <p:cNvSpPr/>
            <p:nvPr/>
          </p:nvSpPr>
          <p:spPr>
            <a:xfrm>
              <a:off x="675127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2" name="직사각형 501">
              <a:extLst>
                <a:ext uri="{FF2B5EF4-FFF2-40B4-BE49-F238E27FC236}">
                  <a16:creationId xmlns:a16="http://schemas.microsoft.com/office/drawing/2014/main" id="{FA78A25A-DF0F-44FF-B921-0CF4C0D0588D}"/>
                </a:ext>
              </a:extLst>
            </p:cNvPr>
            <p:cNvSpPr/>
            <p:nvPr/>
          </p:nvSpPr>
          <p:spPr>
            <a:xfrm>
              <a:off x="685448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3" name="직사각형 502">
              <a:extLst>
                <a:ext uri="{FF2B5EF4-FFF2-40B4-BE49-F238E27FC236}">
                  <a16:creationId xmlns:a16="http://schemas.microsoft.com/office/drawing/2014/main" id="{FCBECF64-C7EB-4593-BE61-CCBE91197475}"/>
                </a:ext>
              </a:extLst>
            </p:cNvPr>
            <p:cNvSpPr/>
            <p:nvPr/>
          </p:nvSpPr>
          <p:spPr>
            <a:xfrm>
              <a:off x="695768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4" name="직사각형 503">
              <a:extLst>
                <a:ext uri="{FF2B5EF4-FFF2-40B4-BE49-F238E27FC236}">
                  <a16:creationId xmlns:a16="http://schemas.microsoft.com/office/drawing/2014/main" id="{1691A432-4A59-4E0F-A6A0-1DC86A0E987A}"/>
                </a:ext>
              </a:extLst>
            </p:cNvPr>
            <p:cNvSpPr/>
            <p:nvPr/>
          </p:nvSpPr>
          <p:spPr>
            <a:xfrm>
              <a:off x="706088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5" name="직사각형 504">
              <a:extLst>
                <a:ext uri="{FF2B5EF4-FFF2-40B4-BE49-F238E27FC236}">
                  <a16:creationId xmlns:a16="http://schemas.microsoft.com/office/drawing/2014/main" id="{96776DC2-5A55-4AE2-89A0-A48F1A1FE0EC}"/>
                </a:ext>
              </a:extLst>
            </p:cNvPr>
            <p:cNvSpPr/>
            <p:nvPr/>
          </p:nvSpPr>
          <p:spPr>
            <a:xfrm>
              <a:off x="716408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6" name="직사각형 505">
              <a:extLst>
                <a:ext uri="{FF2B5EF4-FFF2-40B4-BE49-F238E27FC236}">
                  <a16:creationId xmlns:a16="http://schemas.microsoft.com/office/drawing/2014/main" id="{957E65AF-331B-4A86-8262-BAA3508FC950}"/>
                </a:ext>
              </a:extLst>
            </p:cNvPr>
            <p:cNvSpPr/>
            <p:nvPr/>
          </p:nvSpPr>
          <p:spPr>
            <a:xfrm>
              <a:off x="7267291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7" name="직사각형 506">
              <a:extLst>
                <a:ext uri="{FF2B5EF4-FFF2-40B4-BE49-F238E27FC236}">
                  <a16:creationId xmlns:a16="http://schemas.microsoft.com/office/drawing/2014/main" id="{DC4A9194-FE3C-4120-8C8D-818B67D73594}"/>
                </a:ext>
              </a:extLst>
            </p:cNvPr>
            <p:cNvSpPr/>
            <p:nvPr/>
          </p:nvSpPr>
          <p:spPr>
            <a:xfrm>
              <a:off x="737049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8" name="직사각형 507">
              <a:extLst>
                <a:ext uri="{FF2B5EF4-FFF2-40B4-BE49-F238E27FC236}">
                  <a16:creationId xmlns:a16="http://schemas.microsoft.com/office/drawing/2014/main" id="{2CCE29E5-8D41-4CE4-A6FC-6F278C2698DF}"/>
                </a:ext>
              </a:extLst>
            </p:cNvPr>
            <p:cNvSpPr/>
            <p:nvPr/>
          </p:nvSpPr>
          <p:spPr>
            <a:xfrm>
              <a:off x="6338470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9" name="직사각형 508">
              <a:extLst>
                <a:ext uri="{FF2B5EF4-FFF2-40B4-BE49-F238E27FC236}">
                  <a16:creationId xmlns:a16="http://schemas.microsoft.com/office/drawing/2014/main" id="{7EA13F7F-3B6E-4B37-B7E7-C8075EEA9897}"/>
                </a:ext>
              </a:extLst>
            </p:cNvPr>
            <p:cNvSpPr/>
            <p:nvPr/>
          </p:nvSpPr>
          <p:spPr>
            <a:xfrm>
              <a:off x="644167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0" name="직사각형 509">
              <a:extLst>
                <a:ext uri="{FF2B5EF4-FFF2-40B4-BE49-F238E27FC236}">
                  <a16:creationId xmlns:a16="http://schemas.microsoft.com/office/drawing/2014/main" id="{0FF23164-BCB0-40A2-9417-8A6F80F5BE43}"/>
                </a:ext>
              </a:extLst>
            </p:cNvPr>
            <p:cNvSpPr/>
            <p:nvPr/>
          </p:nvSpPr>
          <p:spPr>
            <a:xfrm>
              <a:off x="6544875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1" name="직사각형 510">
              <a:extLst>
                <a:ext uri="{FF2B5EF4-FFF2-40B4-BE49-F238E27FC236}">
                  <a16:creationId xmlns:a16="http://schemas.microsoft.com/office/drawing/2014/main" id="{0B4E1C1F-8B6C-493F-B7D8-A5A1644DA3EF}"/>
                </a:ext>
              </a:extLst>
            </p:cNvPr>
            <p:cNvSpPr/>
            <p:nvPr/>
          </p:nvSpPr>
          <p:spPr>
            <a:xfrm>
              <a:off x="664807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2" name="직사각형 511">
              <a:extLst>
                <a:ext uri="{FF2B5EF4-FFF2-40B4-BE49-F238E27FC236}">
                  <a16:creationId xmlns:a16="http://schemas.microsoft.com/office/drawing/2014/main" id="{B8B94399-1230-477D-A469-6FD1501278FC}"/>
                </a:ext>
              </a:extLst>
            </p:cNvPr>
            <p:cNvSpPr/>
            <p:nvPr/>
          </p:nvSpPr>
          <p:spPr>
            <a:xfrm>
              <a:off x="675127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3" name="직사각형 512">
              <a:extLst>
                <a:ext uri="{FF2B5EF4-FFF2-40B4-BE49-F238E27FC236}">
                  <a16:creationId xmlns:a16="http://schemas.microsoft.com/office/drawing/2014/main" id="{447D7496-BC49-4A2D-A1C6-537BEA1AADDF}"/>
                </a:ext>
              </a:extLst>
            </p:cNvPr>
            <p:cNvSpPr/>
            <p:nvPr/>
          </p:nvSpPr>
          <p:spPr>
            <a:xfrm>
              <a:off x="685448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4" name="직사각형 513">
              <a:extLst>
                <a:ext uri="{FF2B5EF4-FFF2-40B4-BE49-F238E27FC236}">
                  <a16:creationId xmlns:a16="http://schemas.microsoft.com/office/drawing/2014/main" id="{9801DD9D-E2B6-496B-B7AA-F90BF5B7C9B7}"/>
                </a:ext>
              </a:extLst>
            </p:cNvPr>
            <p:cNvSpPr/>
            <p:nvPr/>
          </p:nvSpPr>
          <p:spPr>
            <a:xfrm>
              <a:off x="695768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5" name="직사각형 514">
              <a:extLst>
                <a:ext uri="{FF2B5EF4-FFF2-40B4-BE49-F238E27FC236}">
                  <a16:creationId xmlns:a16="http://schemas.microsoft.com/office/drawing/2014/main" id="{0FBC88ED-272B-4C6C-B1DC-01A5FE131DC2}"/>
                </a:ext>
              </a:extLst>
            </p:cNvPr>
            <p:cNvSpPr/>
            <p:nvPr/>
          </p:nvSpPr>
          <p:spPr>
            <a:xfrm>
              <a:off x="706088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6" name="직사각형 515">
              <a:extLst>
                <a:ext uri="{FF2B5EF4-FFF2-40B4-BE49-F238E27FC236}">
                  <a16:creationId xmlns:a16="http://schemas.microsoft.com/office/drawing/2014/main" id="{080D5071-731E-43F1-BC0E-42A9AE4A8779}"/>
                </a:ext>
              </a:extLst>
            </p:cNvPr>
            <p:cNvSpPr/>
            <p:nvPr/>
          </p:nvSpPr>
          <p:spPr>
            <a:xfrm>
              <a:off x="716408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7" name="직사각형 516">
              <a:extLst>
                <a:ext uri="{FF2B5EF4-FFF2-40B4-BE49-F238E27FC236}">
                  <a16:creationId xmlns:a16="http://schemas.microsoft.com/office/drawing/2014/main" id="{EE772B5C-D438-4D1E-8896-1E02215A390F}"/>
                </a:ext>
              </a:extLst>
            </p:cNvPr>
            <p:cNvSpPr/>
            <p:nvPr/>
          </p:nvSpPr>
          <p:spPr>
            <a:xfrm>
              <a:off x="7267291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8" name="직사각형 517">
              <a:extLst>
                <a:ext uri="{FF2B5EF4-FFF2-40B4-BE49-F238E27FC236}">
                  <a16:creationId xmlns:a16="http://schemas.microsoft.com/office/drawing/2014/main" id="{CDE3921B-260D-4412-9383-824F46EBE7CB}"/>
                </a:ext>
              </a:extLst>
            </p:cNvPr>
            <p:cNvSpPr/>
            <p:nvPr/>
          </p:nvSpPr>
          <p:spPr>
            <a:xfrm>
              <a:off x="737049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519" name="직선 화살표 연결선 518">
            <a:extLst>
              <a:ext uri="{FF2B5EF4-FFF2-40B4-BE49-F238E27FC236}">
                <a16:creationId xmlns:a16="http://schemas.microsoft.com/office/drawing/2014/main" id="{CDA17F7C-72D8-4B71-AE7B-BE52B5CB6478}"/>
              </a:ext>
            </a:extLst>
          </p:cNvPr>
          <p:cNvCxnSpPr>
            <a:cxnSpLocks/>
            <a:stCxn id="470" idx="3"/>
            <a:endCxn id="486" idx="1"/>
          </p:cNvCxnSpPr>
          <p:nvPr/>
        </p:nvCxnSpPr>
        <p:spPr>
          <a:xfrm flipV="1">
            <a:off x="6139673" y="5010298"/>
            <a:ext cx="486167" cy="4415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2" name="그룹 521">
            <a:extLst>
              <a:ext uri="{FF2B5EF4-FFF2-40B4-BE49-F238E27FC236}">
                <a16:creationId xmlns:a16="http://schemas.microsoft.com/office/drawing/2014/main" id="{EF711210-F60B-458B-90DF-BC18B6D75F7D}"/>
              </a:ext>
            </a:extLst>
          </p:cNvPr>
          <p:cNvGrpSpPr/>
          <p:nvPr/>
        </p:nvGrpSpPr>
        <p:grpSpPr>
          <a:xfrm>
            <a:off x="6626875" y="5523094"/>
            <a:ext cx="619214" cy="516012"/>
            <a:chOff x="3559357" y="1905334"/>
            <a:chExt cx="619214" cy="516012"/>
          </a:xfrm>
        </p:grpSpPr>
        <p:sp>
          <p:nvSpPr>
            <p:cNvPr id="523" name="직사각형 522">
              <a:extLst>
                <a:ext uri="{FF2B5EF4-FFF2-40B4-BE49-F238E27FC236}">
                  <a16:creationId xmlns:a16="http://schemas.microsoft.com/office/drawing/2014/main" id="{D65266C3-F55E-4457-BA4F-BBCF39701257}"/>
                </a:ext>
              </a:extLst>
            </p:cNvPr>
            <p:cNvSpPr/>
            <p:nvPr/>
          </p:nvSpPr>
          <p:spPr>
            <a:xfrm>
              <a:off x="3559357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4" name="직사각형 523">
              <a:extLst>
                <a:ext uri="{FF2B5EF4-FFF2-40B4-BE49-F238E27FC236}">
                  <a16:creationId xmlns:a16="http://schemas.microsoft.com/office/drawing/2014/main" id="{97F5EFB4-8564-402F-9671-AEE2FD5DFBD0}"/>
                </a:ext>
              </a:extLst>
            </p:cNvPr>
            <p:cNvSpPr/>
            <p:nvPr/>
          </p:nvSpPr>
          <p:spPr>
            <a:xfrm>
              <a:off x="3662559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5" name="직사각형 524">
              <a:extLst>
                <a:ext uri="{FF2B5EF4-FFF2-40B4-BE49-F238E27FC236}">
                  <a16:creationId xmlns:a16="http://schemas.microsoft.com/office/drawing/2014/main" id="{E06151D8-8EF9-4689-A088-679D16D5387E}"/>
                </a:ext>
              </a:extLst>
            </p:cNvPr>
            <p:cNvSpPr/>
            <p:nvPr/>
          </p:nvSpPr>
          <p:spPr>
            <a:xfrm>
              <a:off x="3765762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6" name="직사각형 525">
              <a:extLst>
                <a:ext uri="{FF2B5EF4-FFF2-40B4-BE49-F238E27FC236}">
                  <a16:creationId xmlns:a16="http://schemas.microsoft.com/office/drawing/2014/main" id="{E1ADA0D4-5924-4630-AD7C-CE6161DCBF7D}"/>
                </a:ext>
              </a:extLst>
            </p:cNvPr>
            <p:cNvSpPr/>
            <p:nvPr/>
          </p:nvSpPr>
          <p:spPr>
            <a:xfrm>
              <a:off x="3868964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7" name="직사각형 526">
              <a:extLst>
                <a:ext uri="{FF2B5EF4-FFF2-40B4-BE49-F238E27FC236}">
                  <a16:creationId xmlns:a16="http://schemas.microsoft.com/office/drawing/2014/main" id="{76ECEECD-6276-4233-B1AB-A394BA4F2D07}"/>
                </a:ext>
              </a:extLst>
            </p:cNvPr>
            <p:cNvSpPr/>
            <p:nvPr/>
          </p:nvSpPr>
          <p:spPr>
            <a:xfrm>
              <a:off x="3972167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8" name="직사각형 527">
              <a:extLst>
                <a:ext uri="{FF2B5EF4-FFF2-40B4-BE49-F238E27FC236}">
                  <a16:creationId xmlns:a16="http://schemas.microsoft.com/office/drawing/2014/main" id="{C7CCD0D4-E834-4A54-8FDE-6812BE0F7D89}"/>
                </a:ext>
              </a:extLst>
            </p:cNvPr>
            <p:cNvSpPr/>
            <p:nvPr/>
          </p:nvSpPr>
          <p:spPr>
            <a:xfrm>
              <a:off x="4075369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9" name="직사각형 528">
              <a:extLst>
                <a:ext uri="{FF2B5EF4-FFF2-40B4-BE49-F238E27FC236}">
                  <a16:creationId xmlns:a16="http://schemas.microsoft.com/office/drawing/2014/main" id="{C8393E4E-CC8B-463D-AA8F-07DC68007927}"/>
                </a:ext>
              </a:extLst>
            </p:cNvPr>
            <p:cNvSpPr/>
            <p:nvPr/>
          </p:nvSpPr>
          <p:spPr>
            <a:xfrm>
              <a:off x="3559357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0" name="직사각형 529">
              <a:extLst>
                <a:ext uri="{FF2B5EF4-FFF2-40B4-BE49-F238E27FC236}">
                  <a16:creationId xmlns:a16="http://schemas.microsoft.com/office/drawing/2014/main" id="{2C9AE5C0-10A7-4F8E-A5A6-BECE1C4D47FA}"/>
                </a:ext>
              </a:extLst>
            </p:cNvPr>
            <p:cNvSpPr/>
            <p:nvPr/>
          </p:nvSpPr>
          <p:spPr>
            <a:xfrm>
              <a:off x="3662559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1" name="직사각형 530">
              <a:extLst>
                <a:ext uri="{FF2B5EF4-FFF2-40B4-BE49-F238E27FC236}">
                  <a16:creationId xmlns:a16="http://schemas.microsoft.com/office/drawing/2014/main" id="{3E178696-7554-4417-BF91-E0B62E447649}"/>
                </a:ext>
              </a:extLst>
            </p:cNvPr>
            <p:cNvSpPr/>
            <p:nvPr/>
          </p:nvSpPr>
          <p:spPr>
            <a:xfrm>
              <a:off x="3765762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2" name="직사각형 531">
              <a:extLst>
                <a:ext uri="{FF2B5EF4-FFF2-40B4-BE49-F238E27FC236}">
                  <a16:creationId xmlns:a16="http://schemas.microsoft.com/office/drawing/2014/main" id="{49375F89-3ED8-48BC-AA88-4E529E59637C}"/>
                </a:ext>
              </a:extLst>
            </p:cNvPr>
            <p:cNvSpPr/>
            <p:nvPr/>
          </p:nvSpPr>
          <p:spPr>
            <a:xfrm>
              <a:off x="3868964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3" name="직사각형 532">
              <a:extLst>
                <a:ext uri="{FF2B5EF4-FFF2-40B4-BE49-F238E27FC236}">
                  <a16:creationId xmlns:a16="http://schemas.microsoft.com/office/drawing/2014/main" id="{22C2D0E7-C3EB-4CAB-BA51-711451E40F25}"/>
                </a:ext>
              </a:extLst>
            </p:cNvPr>
            <p:cNvSpPr/>
            <p:nvPr/>
          </p:nvSpPr>
          <p:spPr>
            <a:xfrm>
              <a:off x="3972167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4" name="직사각형 533">
              <a:extLst>
                <a:ext uri="{FF2B5EF4-FFF2-40B4-BE49-F238E27FC236}">
                  <a16:creationId xmlns:a16="http://schemas.microsoft.com/office/drawing/2014/main" id="{39C9BC72-BC09-42C5-9D89-850DB2A491A2}"/>
                </a:ext>
              </a:extLst>
            </p:cNvPr>
            <p:cNvSpPr/>
            <p:nvPr/>
          </p:nvSpPr>
          <p:spPr>
            <a:xfrm>
              <a:off x="4075369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5" name="직사각형 534">
              <a:extLst>
                <a:ext uri="{FF2B5EF4-FFF2-40B4-BE49-F238E27FC236}">
                  <a16:creationId xmlns:a16="http://schemas.microsoft.com/office/drawing/2014/main" id="{28D929DF-BC41-4BEF-8EB7-DA0A9A312938}"/>
                </a:ext>
              </a:extLst>
            </p:cNvPr>
            <p:cNvSpPr/>
            <p:nvPr/>
          </p:nvSpPr>
          <p:spPr>
            <a:xfrm>
              <a:off x="3559357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6" name="직사각형 535">
              <a:extLst>
                <a:ext uri="{FF2B5EF4-FFF2-40B4-BE49-F238E27FC236}">
                  <a16:creationId xmlns:a16="http://schemas.microsoft.com/office/drawing/2014/main" id="{EC813F3D-3290-428D-A63D-61E146819496}"/>
                </a:ext>
              </a:extLst>
            </p:cNvPr>
            <p:cNvSpPr/>
            <p:nvPr/>
          </p:nvSpPr>
          <p:spPr>
            <a:xfrm>
              <a:off x="3662559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7" name="직사각형 536">
              <a:extLst>
                <a:ext uri="{FF2B5EF4-FFF2-40B4-BE49-F238E27FC236}">
                  <a16:creationId xmlns:a16="http://schemas.microsoft.com/office/drawing/2014/main" id="{825F68A0-03AE-4F5C-AB19-55040E2C7900}"/>
                </a:ext>
              </a:extLst>
            </p:cNvPr>
            <p:cNvSpPr/>
            <p:nvPr/>
          </p:nvSpPr>
          <p:spPr>
            <a:xfrm>
              <a:off x="3765762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8" name="직사각형 537">
              <a:extLst>
                <a:ext uri="{FF2B5EF4-FFF2-40B4-BE49-F238E27FC236}">
                  <a16:creationId xmlns:a16="http://schemas.microsoft.com/office/drawing/2014/main" id="{CB971880-9599-4D44-956A-3799FA6702C4}"/>
                </a:ext>
              </a:extLst>
            </p:cNvPr>
            <p:cNvSpPr/>
            <p:nvPr/>
          </p:nvSpPr>
          <p:spPr>
            <a:xfrm>
              <a:off x="3868964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9" name="직사각형 538">
              <a:extLst>
                <a:ext uri="{FF2B5EF4-FFF2-40B4-BE49-F238E27FC236}">
                  <a16:creationId xmlns:a16="http://schemas.microsoft.com/office/drawing/2014/main" id="{C4A2F173-7749-455B-9810-2C284D66CE2C}"/>
                </a:ext>
              </a:extLst>
            </p:cNvPr>
            <p:cNvSpPr/>
            <p:nvPr/>
          </p:nvSpPr>
          <p:spPr>
            <a:xfrm>
              <a:off x="3972167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0" name="직사각형 539">
              <a:extLst>
                <a:ext uri="{FF2B5EF4-FFF2-40B4-BE49-F238E27FC236}">
                  <a16:creationId xmlns:a16="http://schemas.microsoft.com/office/drawing/2014/main" id="{D0919C70-3B85-4EF7-B883-015C1233BBDB}"/>
                </a:ext>
              </a:extLst>
            </p:cNvPr>
            <p:cNvSpPr/>
            <p:nvPr/>
          </p:nvSpPr>
          <p:spPr>
            <a:xfrm>
              <a:off x="4075369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1" name="직사각형 540">
              <a:extLst>
                <a:ext uri="{FF2B5EF4-FFF2-40B4-BE49-F238E27FC236}">
                  <a16:creationId xmlns:a16="http://schemas.microsoft.com/office/drawing/2014/main" id="{28EE0FDB-DAB7-4F22-A464-02772046D006}"/>
                </a:ext>
              </a:extLst>
            </p:cNvPr>
            <p:cNvSpPr/>
            <p:nvPr/>
          </p:nvSpPr>
          <p:spPr>
            <a:xfrm>
              <a:off x="3559357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2" name="직사각형 541">
              <a:extLst>
                <a:ext uri="{FF2B5EF4-FFF2-40B4-BE49-F238E27FC236}">
                  <a16:creationId xmlns:a16="http://schemas.microsoft.com/office/drawing/2014/main" id="{78C75EE3-66B3-4FAA-90E0-47AE6C5A75F8}"/>
                </a:ext>
              </a:extLst>
            </p:cNvPr>
            <p:cNvSpPr/>
            <p:nvPr/>
          </p:nvSpPr>
          <p:spPr>
            <a:xfrm>
              <a:off x="3662559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3" name="직사각형 542">
              <a:extLst>
                <a:ext uri="{FF2B5EF4-FFF2-40B4-BE49-F238E27FC236}">
                  <a16:creationId xmlns:a16="http://schemas.microsoft.com/office/drawing/2014/main" id="{9A856E42-0148-4DEC-9EE5-631175F4AE08}"/>
                </a:ext>
              </a:extLst>
            </p:cNvPr>
            <p:cNvSpPr/>
            <p:nvPr/>
          </p:nvSpPr>
          <p:spPr>
            <a:xfrm>
              <a:off x="3765762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4" name="직사각형 543">
              <a:extLst>
                <a:ext uri="{FF2B5EF4-FFF2-40B4-BE49-F238E27FC236}">
                  <a16:creationId xmlns:a16="http://schemas.microsoft.com/office/drawing/2014/main" id="{B44F6730-7DCA-49A3-A2FB-FC12D79C27A0}"/>
                </a:ext>
              </a:extLst>
            </p:cNvPr>
            <p:cNvSpPr/>
            <p:nvPr/>
          </p:nvSpPr>
          <p:spPr>
            <a:xfrm>
              <a:off x="3868964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5" name="직사각형 544">
              <a:extLst>
                <a:ext uri="{FF2B5EF4-FFF2-40B4-BE49-F238E27FC236}">
                  <a16:creationId xmlns:a16="http://schemas.microsoft.com/office/drawing/2014/main" id="{524B0E05-9E92-4F6A-9CE8-8853562B9595}"/>
                </a:ext>
              </a:extLst>
            </p:cNvPr>
            <p:cNvSpPr/>
            <p:nvPr/>
          </p:nvSpPr>
          <p:spPr>
            <a:xfrm>
              <a:off x="3972167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6" name="직사각형 545">
              <a:extLst>
                <a:ext uri="{FF2B5EF4-FFF2-40B4-BE49-F238E27FC236}">
                  <a16:creationId xmlns:a16="http://schemas.microsoft.com/office/drawing/2014/main" id="{614D6B09-915C-4FEA-B528-85A5708AE2E8}"/>
                </a:ext>
              </a:extLst>
            </p:cNvPr>
            <p:cNvSpPr/>
            <p:nvPr/>
          </p:nvSpPr>
          <p:spPr>
            <a:xfrm>
              <a:off x="4075369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7" name="직사각형 546">
              <a:extLst>
                <a:ext uri="{FF2B5EF4-FFF2-40B4-BE49-F238E27FC236}">
                  <a16:creationId xmlns:a16="http://schemas.microsoft.com/office/drawing/2014/main" id="{48C2ACD7-C390-461C-830A-6838D1B3DB5C}"/>
                </a:ext>
              </a:extLst>
            </p:cNvPr>
            <p:cNvSpPr/>
            <p:nvPr/>
          </p:nvSpPr>
          <p:spPr>
            <a:xfrm>
              <a:off x="3559357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8" name="직사각형 547">
              <a:extLst>
                <a:ext uri="{FF2B5EF4-FFF2-40B4-BE49-F238E27FC236}">
                  <a16:creationId xmlns:a16="http://schemas.microsoft.com/office/drawing/2014/main" id="{DC1C7F80-A2AB-405C-964A-F04227DCAA51}"/>
                </a:ext>
              </a:extLst>
            </p:cNvPr>
            <p:cNvSpPr/>
            <p:nvPr/>
          </p:nvSpPr>
          <p:spPr>
            <a:xfrm>
              <a:off x="3662559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9" name="직사각형 548">
              <a:extLst>
                <a:ext uri="{FF2B5EF4-FFF2-40B4-BE49-F238E27FC236}">
                  <a16:creationId xmlns:a16="http://schemas.microsoft.com/office/drawing/2014/main" id="{2B18A448-B1DD-43F9-B163-8E129CD253AF}"/>
                </a:ext>
              </a:extLst>
            </p:cNvPr>
            <p:cNvSpPr/>
            <p:nvPr/>
          </p:nvSpPr>
          <p:spPr>
            <a:xfrm>
              <a:off x="3765762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0" name="직사각형 549">
              <a:extLst>
                <a:ext uri="{FF2B5EF4-FFF2-40B4-BE49-F238E27FC236}">
                  <a16:creationId xmlns:a16="http://schemas.microsoft.com/office/drawing/2014/main" id="{969F2FAB-6820-441D-BEE8-9655FD1ADAF5}"/>
                </a:ext>
              </a:extLst>
            </p:cNvPr>
            <p:cNvSpPr/>
            <p:nvPr/>
          </p:nvSpPr>
          <p:spPr>
            <a:xfrm>
              <a:off x="3868964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1" name="직사각형 550">
              <a:extLst>
                <a:ext uri="{FF2B5EF4-FFF2-40B4-BE49-F238E27FC236}">
                  <a16:creationId xmlns:a16="http://schemas.microsoft.com/office/drawing/2014/main" id="{4891BDDC-15AD-4656-A5AF-8295B7F15699}"/>
                </a:ext>
              </a:extLst>
            </p:cNvPr>
            <p:cNvSpPr/>
            <p:nvPr/>
          </p:nvSpPr>
          <p:spPr>
            <a:xfrm>
              <a:off x="3972167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2" name="직사각형 551">
              <a:extLst>
                <a:ext uri="{FF2B5EF4-FFF2-40B4-BE49-F238E27FC236}">
                  <a16:creationId xmlns:a16="http://schemas.microsoft.com/office/drawing/2014/main" id="{1F5AF461-EEFD-4E3D-A4D0-9ACE5061F791}"/>
                </a:ext>
              </a:extLst>
            </p:cNvPr>
            <p:cNvSpPr/>
            <p:nvPr/>
          </p:nvSpPr>
          <p:spPr>
            <a:xfrm>
              <a:off x="4075369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553" name="그룹 552">
            <a:extLst>
              <a:ext uri="{FF2B5EF4-FFF2-40B4-BE49-F238E27FC236}">
                <a16:creationId xmlns:a16="http://schemas.microsoft.com/office/drawing/2014/main" id="{01DB6AD0-5605-45F7-BD40-108C9749280B}"/>
              </a:ext>
            </a:extLst>
          </p:cNvPr>
          <p:cNvGrpSpPr/>
          <p:nvPr/>
        </p:nvGrpSpPr>
        <p:grpSpPr>
          <a:xfrm>
            <a:off x="6624632" y="6201526"/>
            <a:ext cx="619213" cy="103202"/>
            <a:chOff x="3557114" y="2583766"/>
            <a:chExt cx="619213" cy="103202"/>
          </a:xfrm>
        </p:grpSpPr>
        <p:sp>
          <p:nvSpPr>
            <p:cNvPr id="554" name="직사각형 553">
              <a:extLst>
                <a:ext uri="{FF2B5EF4-FFF2-40B4-BE49-F238E27FC236}">
                  <a16:creationId xmlns:a16="http://schemas.microsoft.com/office/drawing/2014/main" id="{F587ED31-879B-46AE-BAA8-EB6031CD75AB}"/>
                </a:ext>
              </a:extLst>
            </p:cNvPr>
            <p:cNvSpPr/>
            <p:nvPr/>
          </p:nvSpPr>
          <p:spPr>
            <a:xfrm>
              <a:off x="3557114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5" name="직사각형 554">
              <a:extLst>
                <a:ext uri="{FF2B5EF4-FFF2-40B4-BE49-F238E27FC236}">
                  <a16:creationId xmlns:a16="http://schemas.microsoft.com/office/drawing/2014/main" id="{66FE0C85-EAF2-4BB1-8E08-2DCDC1AAF043}"/>
                </a:ext>
              </a:extLst>
            </p:cNvPr>
            <p:cNvSpPr/>
            <p:nvPr/>
          </p:nvSpPr>
          <p:spPr>
            <a:xfrm>
              <a:off x="3660316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6" name="직사각형 555">
              <a:extLst>
                <a:ext uri="{FF2B5EF4-FFF2-40B4-BE49-F238E27FC236}">
                  <a16:creationId xmlns:a16="http://schemas.microsoft.com/office/drawing/2014/main" id="{8AAAFAE0-1F57-45DE-B60F-D6A788936536}"/>
                </a:ext>
              </a:extLst>
            </p:cNvPr>
            <p:cNvSpPr/>
            <p:nvPr/>
          </p:nvSpPr>
          <p:spPr>
            <a:xfrm>
              <a:off x="3763518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7" name="직사각형 556">
              <a:extLst>
                <a:ext uri="{FF2B5EF4-FFF2-40B4-BE49-F238E27FC236}">
                  <a16:creationId xmlns:a16="http://schemas.microsoft.com/office/drawing/2014/main" id="{D7D311E5-8B0C-44A9-8AF2-A167AEF67893}"/>
                </a:ext>
              </a:extLst>
            </p:cNvPr>
            <p:cNvSpPr/>
            <p:nvPr/>
          </p:nvSpPr>
          <p:spPr>
            <a:xfrm>
              <a:off x="3866721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8" name="직사각형 557">
              <a:extLst>
                <a:ext uri="{FF2B5EF4-FFF2-40B4-BE49-F238E27FC236}">
                  <a16:creationId xmlns:a16="http://schemas.microsoft.com/office/drawing/2014/main" id="{D80562CA-C797-40E2-A048-96E0EC53DE3B}"/>
                </a:ext>
              </a:extLst>
            </p:cNvPr>
            <p:cNvSpPr/>
            <p:nvPr/>
          </p:nvSpPr>
          <p:spPr>
            <a:xfrm>
              <a:off x="3969923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9" name="직사각형 558">
              <a:extLst>
                <a:ext uri="{FF2B5EF4-FFF2-40B4-BE49-F238E27FC236}">
                  <a16:creationId xmlns:a16="http://schemas.microsoft.com/office/drawing/2014/main" id="{ADC0BA41-A16B-4C1D-895B-1C75B7DFBEBE}"/>
                </a:ext>
              </a:extLst>
            </p:cNvPr>
            <p:cNvSpPr/>
            <p:nvPr/>
          </p:nvSpPr>
          <p:spPr>
            <a:xfrm>
              <a:off x="4073125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560" name="직선 화살표 연결선 559">
            <a:extLst>
              <a:ext uri="{FF2B5EF4-FFF2-40B4-BE49-F238E27FC236}">
                <a16:creationId xmlns:a16="http://schemas.microsoft.com/office/drawing/2014/main" id="{FDD56C44-01AA-4210-8C73-D525D44DFF44}"/>
              </a:ext>
            </a:extLst>
          </p:cNvPr>
          <p:cNvCxnSpPr>
            <a:cxnSpLocks/>
            <a:stCxn id="471" idx="3"/>
            <a:endCxn id="523" idx="1"/>
          </p:cNvCxnSpPr>
          <p:nvPr/>
        </p:nvCxnSpPr>
        <p:spPr>
          <a:xfrm flipV="1">
            <a:off x="6139673" y="5574695"/>
            <a:ext cx="487202" cy="1092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3" name="직선 화살표 연결선 562">
            <a:extLst>
              <a:ext uri="{FF2B5EF4-FFF2-40B4-BE49-F238E27FC236}">
                <a16:creationId xmlns:a16="http://schemas.microsoft.com/office/drawing/2014/main" id="{AA49F63D-564E-4FE1-AA11-DCC86BD0C3BF}"/>
              </a:ext>
            </a:extLst>
          </p:cNvPr>
          <p:cNvCxnSpPr>
            <a:cxnSpLocks/>
            <a:stCxn id="472" idx="3"/>
            <a:endCxn id="554" idx="1"/>
          </p:cNvCxnSpPr>
          <p:nvPr/>
        </p:nvCxnSpPr>
        <p:spPr>
          <a:xfrm>
            <a:off x="6139673" y="5911192"/>
            <a:ext cx="484959" cy="3419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6" name="TextBox 565">
            <a:extLst>
              <a:ext uri="{FF2B5EF4-FFF2-40B4-BE49-F238E27FC236}">
                <a16:creationId xmlns:a16="http://schemas.microsoft.com/office/drawing/2014/main" id="{6E749C2B-B8CD-4C7A-BC83-864B7FE1E750}"/>
              </a:ext>
            </a:extLst>
          </p:cNvPr>
          <p:cNvSpPr txBox="1"/>
          <p:nvPr/>
        </p:nvSpPr>
        <p:spPr>
          <a:xfrm>
            <a:off x="7239129" y="5660305"/>
            <a:ext cx="7745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(50, 10)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7" name="TextBox 566">
            <a:extLst>
              <a:ext uri="{FF2B5EF4-FFF2-40B4-BE49-F238E27FC236}">
                <a16:creationId xmlns:a16="http://schemas.microsoft.com/office/drawing/2014/main" id="{9978B278-A7E1-443F-B08E-8318E0A175C6}"/>
              </a:ext>
            </a:extLst>
          </p:cNvPr>
          <p:cNvSpPr txBox="1"/>
          <p:nvPr/>
        </p:nvSpPr>
        <p:spPr>
          <a:xfrm>
            <a:off x="7239129" y="6120930"/>
            <a:ext cx="5533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6" name="직사각형 575">
            <a:extLst>
              <a:ext uri="{FF2B5EF4-FFF2-40B4-BE49-F238E27FC236}">
                <a16:creationId xmlns:a16="http://schemas.microsoft.com/office/drawing/2014/main" id="{D043119D-B176-470E-AFE5-B5D51AC57DF3}"/>
              </a:ext>
            </a:extLst>
          </p:cNvPr>
          <p:cNvSpPr/>
          <p:nvPr/>
        </p:nvSpPr>
        <p:spPr>
          <a:xfrm>
            <a:off x="585313" y="2583591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self.lastLayer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9" name="직사각형 578">
            <a:extLst>
              <a:ext uri="{FF2B5EF4-FFF2-40B4-BE49-F238E27FC236}">
                <a16:creationId xmlns:a16="http://schemas.microsoft.com/office/drawing/2014/main" id="{9CA09469-4683-4A8F-9E08-085719E4DA65}"/>
              </a:ext>
            </a:extLst>
          </p:cNvPr>
          <p:cNvSpPr/>
          <p:nvPr/>
        </p:nvSpPr>
        <p:spPr>
          <a:xfrm>
            <a:off x="1483565" y="4663475"/>
            <a:ext cx="1368553" cy="29563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SoftmaxWithLoss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0" name="직사각형 579">
            <a:extLst>
              <a:ext uri="{FF2B5EF4-FFF2-40B4-BE49-F238E27FC236}">
                <a16:creationId xmlns:a16="http://schemas.microsoft.com/office/drawing/2014/main" id="{1BC0B1D6-989B-48C9-8E92-66A84F6CA5C0}"/>
              </a:ext>
            </a:extLst>
          </p:cNvPr>
          <p:cNvSpPr/>
          <p:nvPr/>
        </p:nvSpPr>
        <p:spPr>
          <a:xfrm>
            <a:off x="1483565" y="4965393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self.loss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1" name="직사각형 580">
            <a:extLst>
              <a:ext uri="{FF2B5EF4-FFF2-40B4-BE49-F238E27FC236}">
                <a16:creationId xmlns:a16="http://schemas.microsoft.com/office/drawing/2014/main" id="{092F9DF6-FCD8-416C-BABC-18825B3044CF}"/>
              </a:ext>
            </a:extLst>
          </p:cNvPr>
          <p:cNvSpPr/>
          <p:nvPr/>
        </p:nvSpPr>
        <p:spPr>
          <a:xfrm>
            <a:off x="1483565" y="5267311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self.y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2" name="직사각형 581">
            <a:extLst>
              <a:ext uri="{FF2B5EF4-FFF2-40B4-BE49-F238E27FC236}">
                <a16:creationId xmlns:a16="http://schemas.microsoft.com/office/drawing/2014/main" id="{0B0188A8-4414-4B4A-A318-A95008C6FF26}"/>
              </a:ext>
            </a:extLst>
          </p:cNvPr>
          <p:cNvSpPr/>
          <p:nvPr/>
        </p:nvSpPr>
        <p:spPr>
          <a:xfrm>
            <a:off x="1483565" y="5558789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self.t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83" name="직선 화살표 연결선 582">
            <a:extLst>
              <a:ext uri="{FF2B5EF4-FFF2-40B4-BE49-F238E27FC236}">
                <a16:creationId xmlns:a16="http://schemas.microsoft.com/office/drawing/2014/main" id="{CBD160EB-F6FC-42C7-9123-698BDAFEED2A}"/>
              </a:ext>
            </a:extLst>
          </p:cNvPr>
          <p:cNvCxnSpPr>
            <a:cxnSpLocks/>
            <a:stCxn id="576" idx="3"/>
            <a:endCxn id="579" idx="1"/>
          </p:cNvCxnSpPr>
          <p:nvPr/>
        </p:nvCxnSpPr>
        <p:spPr>
          <a:xfrm flipH="1">
            <a:off x="1483565" y="2731407"/>
            <a:ext cx="470301" cy="20798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0" name="그룹 519">
            <a:extLst>
              <a:ext uri="{FF2B5EF4-FFF2-40B4-BE49-F238E27FC236}">
                <a16:creationId xmlns:a16="http://schemas.microsoft.com/office/drawing/2014/main" id="{210778D8-9C85-4D67-96A2-C37784744370}"/>
              </a:ext>
            </a:extLst>
          </p:cNvPr>
          <p:cNvGrpSpPr/>
          <p:nvPr/>
        </p:nvGrpSpPr>
        <p:grpSpPr>
          <a:xfrm>
            <a:off x="3576653" y="6127989"/>
            <a:ext cx="1135226" cy="619214"/>
            <a:chOff x="7915650" y="1868612"/>
            <a:chExt cx="1135226" cy="619214"/>
          </a:xfrm>
        </p:grpSpPr>
        <p:sp>
          <p:nvSpPr>
            <p:cNvPr id="587" name="직사각형 586">
              <a:extLst>
                <a:ext uri="{FF2B5EF4-FFF2-40B4-BE49-F238E27FC236}">
                  <a16:creationId xmlns:a16="http://schemas.microsoft.com/office/drawing/2014/main" id="{EC6A4CED-B844-45C2-AF35-80707BDCEFAF}"/>
                </a:ext>
              </a:extLst>
            </p:cNvPr>
            <p:cNvSpPr/>
            <p:nvPr/>
          </p:nvSpPr>
          <p:spPr>
            <a:xfrm>
              <a:off x="7915650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8" name="직사각형 587">
              <a:extLst>
                <a:ext uri="{FF2B5EF4-FFF2-40B4-BE49-F238E27FC236}">
                  <a16:creationId xmlns:a16="http://schemas.microsoft.com/office/drawing/2014/main" id="{C55C56B0-005F-4E33-B049-2A285332F49C}"/>
                </a:ext>
              </a:extLst>
            </p:cNvPr>
            <p:cNvSpPr/>
            <p:nvPr/>
          </p:nvSpPr>
          <p:spPr>
            <a:xfrm>
              <a:off x="8018853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9" name="직사각형 588">
              <a:extLst>
                <a:ext uri="{FF2B5EF4-FFF2-40B4-BE49-F238E27FC236}">
                  <a16:creationId xmlns:a16="http://schemas.microsoft.com/office/drawing/2014/main" id="{2AADB0AF-5069-4AA6-B20F-5460218AE69F}"/>
                </a:ext>
              </a:extLst>
            </p:cNvPr>
            <p:cNvSpPr/>
            <p:nvPr/>
          </p:nvSpPr>
          <p:spPr>
            <a:xfrm>
              <a:off x="8122055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0" name="직사각형 589">
              <a:extLst>
                <a:ext uri="{FF2B5EF4-FFF2-40B4-BE49-F238E27FC236}">
                  <a16:creationId xmlns:a16="http://schemas.microsoft.com/office/drawing/2014/main" id="{2329B0AC-6484-485A-9F2A-734F8EE89780}"/>
                </a:ext>
              </a:extLst>
            </p:cNvPr>
            <p:cNvSpPr/>
            <p:nvPr/>
          </p:nvSpPr>
          <p:spPr>
            <a:xfrm>
              <a:off x="8225257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1" name="직사각형 590">
              <a:extLst>
                <a:ext uri="{FF2B5EF4-FFF2-40B4-BE49-F238E27FC236}">
                  <a16:creationId xmlns:a16="http://schemas.microsoft.com/office/drawing/2014/main" id="{440CE2E1-1300-46C1-BE49-77FF80444050}"/>
                </a:ext>
              </a:extLst>
            </p:cNvPr>
            <p:cNvSpPr/>
            <p:nvPr/>
          </p:nvSpPr>
          <p:spPr>
            <a:xfrm>
              <a:off x="8328460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2" name="직사각형 591">
              <a:extLst>
                <a:ext uri="{FF2B5EF4-FFF2-40B4-BE49-F238E27FC236}">
                  <a16:creationId xmlns:a16="http://schemas.microsoft.com/office/drawing/2014/main" id="{C9CF6033-BF98-4BE5-A507-60C3DAF254B5}"/>
                </a:ext>
              </a:extLst>
            </p:cNvPr>
            <p:cNvSpPr/>
            <p:nvPr/>
          </p:nvSpPr>
          <p:spPr>
            <a:xfrm>
              <a:off x="8431662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3" name="직사각형 592">
              <a:extLst>
                <a:ext uri="{FF2B5EF4-FFF2-40B4-BE49-F238E27FC236}">
                  <a16:creationId xmlns:a16="http://schemas.microsoft.com/office/drawing/2014/main" id="{6AB88409-8CE6-43AA-9374-D5D2B6449A6B}"/>
                </a:ext>
              </a:extLst>
            </p:cNvPr>
            <p:cNvSpPr/>
            <p:nvPr/>
          </p:nvSpPr>
          <p:spPr>
            <a:xfrm>
              <a:off x="8534864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4" name="직사각형 593">
              <a:extLst>
                <a:ext uri="{FF2B5EF4-FFF2-40B4-BE49-F238E27FC236}">
                  <a16:creationId xmlns:a16="http://schemas.microsoft.com/office/drawing/2014/main" id="{664CD704-22AD-4F0D-AEDF-6B6EED00F0CD}"/>
                </a:ext>
              </a:extLst>
            </p:cNvPr>
            <p:cNvSpPr/>
            <p:nvPr/>
          </p:nvSpPr>
          <p:spPr>
            <a:xfrm>
              <a:off x="8638067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5" name="직사각형 594">
              <a:extLst>
                <a:ext uri="{FF2B5EF4-FFF2-40B4-BE49-F238E27FC236}">
                  <a16:creationId xmlns:a16="http://schemas.microsoft.com/office/drawing/2014/main" id="{CD58261C-30E5-4203-9446-5E6BBC3906E6}"/>
                </a:ext>
              </a:extLst>
            </p:cNvPr>
            <p:cNvSpPr/>
            <p:nvPr/>
          </p:nvSpPr>
          <p:spPr>
            <a:xfrm>
              <a:off x="8741269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6" name="직사각형 595">
              <a:extLst>
                <a:ext uri="{FF2B5EF4-FFF2-40B4-BE49-F238E27FC236}">
                  <a16:creationId xmlns:a16="http://schemas.microsoft.com/office/drawing/2014/main" id="{FBD863BC-EF21-46F9-B5BF-7BB4F626A711}"/>
                </a:ext>
              </a:extLst>
            </p:cNvPr>
            <p:cNvSpPr/>
            <p:nvPr/>
          </p:nvSpPr>
          <p:spPr>
            <a:xfrm>
              <a:off x="8844472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7" name="직사각형 596">
              <a:extLst>
                <a:ext uri="{FF2B5EF4-FFF2-40B4-BE49-F238E27FC236}">
                  <a16:creationId xmlns:a16="http://schemas.microsoft.com/office/drawing/2014/main" id="{B584F2EA-8796-47AA-BAC9-891396B5B74E}"/>
                </a:ext>
              </a:extLst>
            </p:cNvPr>
            <p:cNvSpPr/>
            <p:nvPr/>
          </p:nvSpPr>
          <p:spPr>
            <a:xfrm>
              <a:off x="8947674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8" name="직사각형 597">
              <a:extLst>
                <a:ext uri="{FF2B5EF4-FFF2-40B4-BE49-F238E27FC236}">
                  <a16:creationId xmlns:a16="http://schemas.microsoft.com/office/drawing/2014/main" id="{A52658E0-CFE3-46E6-A4A6-FF1E8C00BF1A}"/>
                </a:ext>
              </a:extLst>
            </p:cNvPr>
            <p:cNvSpPr/>
            <p:nvPr/>
          </p:nvSpPr>
          <p:spPr>
            <a:xfrm>
              <a:off x="7915650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9" name="직사각형 598">
              <a:extLst>
                <a:ext uri="{FF2B5EF4-FFF2-40B4-BE49-F238E27FC236}">
                  <a16:creationId xmlns:a16="http://schemas.microsoft.com/office/drawing/2014/main" id="{CBD366FA-BBEC-447B-9B35-771A5594DEF1}"/>
                </a:ext>
              </a:extLst>
            </p:cNvPr>
            <p:cNvSpPr/>
            <p:nvPr/>
          </p:nvSpPr>
          <p:spPr>
            <a:xfrm>
              <a:off x="8018853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0" name="직사각형 599">
              <a:extLst>
                <a:ext uri="{FF2B5EF4-FFF2-40B4-BE49-F238E27FC236}">
                  <a16:creationId xmlns:a16="http://schemas.microsoft.com/office/drawing/2014/main" id="{02DB696D-5526-46F1-BE8A-C4D8A65F3D01}"/>
                </a:ext>
              </a:extLst>
            </p:cNvPr>
            <p:cNvSpPr/>
            <p:nvPr/>
          </p:nvSpPr>
          <p:spPr>
            <a:xfrm>
              <a:off x="8122055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1" name="직사각형 600">
              <a:extLst>
                <a:ext uri="{FF2B5EF4-FFF2-40B4-BE49-F238E27FC236}">
                  <a16:creationId xmlns:a16="http://schemas.microsoft.com/office/drawing/2014/main" id="{A0A68B9C-22B0-44C5-870C-B96832FD5634}"/>
                </a:ext>
              </a:extLst>
            </p:cNvPr>
            <p:cNvSpPr/>
            <p:nvPr/>
          </p:nvSpPr>
          <p:spPr>
            <a:xfrm>
              <a:off x="8225257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2" name="직사각형 601">
              <a:extLst>
                <a:ext uri="{FF2B5EF4-FFF2-40B4-BE49-F238E27FC236}">
                  <a16:creationId xmlns:a16="http://schemas.microsoft.com/office/drawing/2014/main" id="{EC8415B0-3C16-41A7-970E-38BF023AEC26}"/>
                </a:ext>
              </a:extLst>
            </p:cNvPr>
            <p:cNvSpPr/>
            <p:nvPr/>
          </p:nvSpPr>
          <p:spPr>
            <a:xfrm>
              <a:off x="8328460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3" name="직사각형 602">
              <a:extLst>
                <a:ext uri="{FF2B5EF4-FFF2-40B4-BE49-F238E27FC236}">
                  <a16:creationId xmlns:a16="http://schemas.microsoft.com/office/drawing/2014/main" id="{C1A11597-BA22-4EAB-B9B2-6A55E72D05E8}"/>
                </a:ext>
              </a:extLst>
            </p:cNvPr>
            <p:cNvSpPr/>
            <p:nvPr/>
          </p:nvSpPr>
          <p:spPr>
            <a:xfrm>
              <a:off x="8431662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4" name="직사각형 603">
              <a:extLst>
                <a:ext uri="{FF2B5EF4-FFF2-40B4-BE49-F238E27FC236}">
                  <a16:creationId xmlns:a16="http://schemas.microsoft.com/office/drawing/2014/main" id="{7F329503-CA72-4CBC-9C09-7CA9D320D074}"/>
                </a:ext>
              </a:extLst>
            </p:cNvPr>
            <p:cNvSpPr/>
            <p:nvPr/>
          </p:nvSpPr>
          <p:spPr>
            <a:xfrm>
              <a:off x="8534864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5" name="직사각형 604">
              <a:extLst>
                <a:ext uri="{FF2B5EF4-FFF2-40B4-BE49-F238E27FC236}">
                  <a16:creationId xmlns:a16="http://schemas.microsoft.com/office/drawing/2014/main" id="{19C86258-E433-432A-8B27-EE929FB52171}"/>
                </a:ext>
              </a:extLst>
            </p:cNvPr>
            <p:cNvSpPr/>
            <p:nvPr/>
          </p:nvSpPr>
          <p:spPr>
            <a:xfrm>
              <a:off x="8638067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6" name="직사각형 605">
              <a:extLst>
                <a:ext uri="{FF2B5EF4-FFF2-40B4-BE49-F238E27FC236}">
                  <a16:creationId xmlns:a16="http://schemas.microsoft.com/office/drawing/2014/main" id="{103B308E-2D73-4E8F-AB4D-D2626142C563}"/>
                </a:ext>
              </a:extLst>
            </p:cNvPr>
            <p:cNvSpPr/>
            <p:nvPr/>
          </p:nvSpPr>
          <p:spPr>
            <a:xfrm>
              <a:off x="8741269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7" name="직사각형 606">
              <a:extLst>
                <a:ext uri="{FF2B5EF4-FFF2-40B4-BE49-F238E27FC236}">
                  <a16:creationId xmlns:a16="http://schemas.microsoft.com/office/drawing/2014/main" id="{E6157E5B-0EFE-4CB4-8359-A3A36C243D4D}"/>
                </a:ext>
              </a:extLst>
            </p:cNvPr>
            <p:cNvSpPr/>
            <p:nvPr/>
          </p:nvSpPr>
          <p:spPr>
            <a:xfrm>
              <a:off x="8844472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8" name="직사각형 607">
              <a:extLst>
                <a:ext uri="{FF2B5EF4-FFF2-40B4-BE49-F238E27FC236}">
                  <a16:creationId xmlns:a16="http://schemas.microsoft.com/office/drawing/2014/main" id="{75AC7DEE-9DA2-4CB2-8941-391E7B825633}"/>
                </a:ext>
              </a:extLst>
            </p:cNvPr>
            <p:cNvSpPr/>
            <p:nvPr/>
          </p:nvSpPr>
          <p:spPr>
            <a:xfrm>
              <a:off x="8947674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9" name="직사각형 608">
              <a:extLst>
                <a:ext uri="{FF2B5EF4-FFF2-40B4-BE49-F238E27FC236}">
                  <a16:creationId xmlns:a16="http://schemas.microsoft.com/office/drawing/2014/main" id="{91F3274E-91A4-4FB3-A882-AABC0BA1B3A0}"/>
                </a:ext>
              </a:extLst>
            </p:cNvPr>
            <p:cNvSpPr/>
            <p:nvPr/>
          </p:nvSpPr>
          <p:spPr>
            <a:xfrm>
              <a:off x="7915650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0" name="직사각형 609">
              <a:extLst>
                <a:ext uri="{FF2B5EF4-FFF2-40B4-BE49-F238E27FC236}">
                  <a16:creationId xmlns:a16="http://schemas.microsoft.com/office/drawing/2014/main" id="{E109D1D6-90BB-4FF8-8639-B6B8C49284C4}"/>
                </a:ext>
              </a:extLst>
            </p:cNvPr>
            <p:cNvSpPr/>
            <p:nvPr/>
          </p:nvSpPr>
          <p:spPr>
            <a:xfrm>
              <a:off x="8018853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1" name="직사각형 610">
              <a:extLst>
                <a:ext uri="{FF2B5EF4-FFF2-40B4-BE49-F238E27FC236}">
                  <a16:creationId xmlns:a16="http://schemas.microsoft.com/office/drawing/2014/main" id="{3E3899CB-0D9A-437E-9430-350E75E5E85B}"/>
                </a:ext>
              </a:extLst>
            </p:cNvPr>
            <p:cNvSpPr/>
            <p:nvPr/>
          </p:nvSpPr>
          <p:spPr>
            <a:xfrm>
              <a:off x="8122055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2" name="직사각형 611">
              <a:extLst>
                <a:ext uri="{FF2B5EF4-FFF2-40B4-BE49-F238E27FC236}">
                  <a16:creationId xmlns:a16="http://schemas.microsoft.com/office/drawing/2014/main" id="{4B619497-752F-4457-93CE-E63175DB55E2}"/>
                </a:ext>
              </a:extLst>
            </p:cNvPr>
            <p:cNvSpPr/>
            <p:nvPr/>
          </p:nvSpPr>
          <p:spPr>
            <a:xfrm>
              <a:off x="8225257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3" name="직사각형 612">
              <a:extLst>
                <a:ext uri="{FF2B5EF4-FFF2-40B4-BE49-F238E27FC236}">
                  <a16:creationId xmlns:a16="http://schemas.microsoft.com/office/drawing/2014/main" id="{D40942DD-0C9E-400F-B8E5-4FBFB088FD42}"/>
                </a:ext>
              </a:extLst>
            </p:cNvPr>
            <p:cNvSpPr/>
            <p:nvPr/>
          </p:nvSpPr>
          <p:spPr>
            <a:xfrm>
              <a:off x="8328460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4" name="직사각형 613">
              <a:extLst>
                <a:ext uri="{FF2B5EF4-FFF2-40B4-BE49-F238E27FC236}">
                  <a16:creationId xmlns:a16="http://schemas.microsoft.com/office/drawing/2014/main" id="{BBBFA1F6-82D1-4309-82A0-E165CE22E80E}"/>
                </a:ext>
              </a:extLst>
            </p:cNvPr>
            <p:cNvSpPr/>
            <p:nvPr/>
          </p:nvSpPr>
          <p:spPr>
            <a:xfrm>
              <a:off x="8431662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5" name="직사각형 614">
              <a:extLst>
                <a:ext uri="{FF2B5EF4-FFF2-40B4-BE49-F238E27FC236}">
                  <a16:creationId xmlns:a16="http://schemas.microsoft.com/office/drawing/2014/main" id="{89594408-70E5-4758-811D-6372AF8638A6}"/>
                </a:ext>
              </a:extLst>
            </p:cNvPr>
            <p:cNvSpPr/>
            <p:nvPr/>
          </p:nvSpPr>
          <p:spPr>
            <a:xfrm>
              <a:off x="8534864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6" name="직사각형 615">
              <a:extLst>
                <a:ext uri="{FF2B5EF4-FFF2-40B4-BE49-F238E27FC236}">
                  <a16:creationId xmlns:a16="http://schemas.microsoft.com/office/drawing/2014/main" id="{D2D6325A-B754-46AB-BF57-1C41138E5B3D}"/>
                </a:ext>
              </a:extLst>
            </p:cNvPr>
            <p:cNvSpPr/>
            <p:nvPr/>
          </p:nvSpPr>
          <p:spPr>
            <a:xfrm>
              <a:off x="8638067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7" name="직사각형 616">
              <a:extLst>
                <a:ext uri="{FF2B5EF4-FFF2-40B4-BE49-F238E27FC236}">
                  <a16:creationId xmlns:a16="http://schemas.microsoft.com/office/drawing/2014/main" id="{015D9087-8D75-43AE-96FD-117848DD0A5F}"/>
                </a:ext>
              </a:extLst>
            </p:cNvPr>
            <p:cNvSpPr/>
            <p:nvPr/>
          </p:nvSpPr>
          <p:spPr>
            <a:xfrm>
              <a:off x="8741269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8" name="직사각형 617">
              <a:extLst>
                <a:ext uri="{FF2B5EF4-FFF2-40B4-BE49-F238E27FC236}">
                  <a16:creationId xmlns:a16="http://schemas.microsoft.com/office/drawing/2014/main" id="{8009FF00-8CCB-4B8D-9321-F21908ACE378}"/>
                </a:ext>
              </a:extLst>
            </p:cNvPr>
            <p:cNvSpPr/>
            <p:nvPr/>
          </p:nvSpPr>
          <p:spPr>
            <a:xfrm>
              <a:off x="8844472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9" name="직사각형 618">
              <a:extLst>
                <a:ext uri="{FF2B5EF4-FFF2-40B4-BE49-F238E27FC236}">
                  <a16:creationId xmlns:a16="http://schemas.microsoft.com/office/drawing/2014/main" id="{A52F9A5F-6B8B-40F5-A4EA-72CD1471ABF2}"/>
                </a:ext>
              </a:extLst>
            </p:cNvPr>
            <p:cNvSpPr/>
            <p:nvPr/>
          </p:nvSpPr>
          <p:spPr>
            <a:xfrm>
              <a:off x="8947674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0" name="직사각형 619">
              <a:extLst>
                <a:ext uri="{FF2B5EF4-FFF2-40B4-BE49-F238E27FC236}">
                  <a16:creationId xmlns:a16="http://schemas.microsoft.com/office/drawing/2014/main" id="{4B90ED06-372C-477C-B75D-36E146729365}"/>
                </a:ext>
              </a:extLst>
            </p:cNvPr>
            <p:cNvSpPr/>
            <p:nvPr/>
          </p:nvSpPr>
          <p:spPr>
            <a:xfrm>
              <a:off x="7915650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1" name="직사각형 620">
              <a:extLst>
                <a:ext uri="{FF2B5EF4-FFF2-40B4-BE49-F238E27FC236}">
                  <a16:creationId xmlns:a16="http://schemas.microsoft.com/office/drawing/2014/main" id="{7008207D-FC96-4111-A307-CFFD824AEE27}"/>
                </a:ext>
              </a:extLst>
            </p:cNvPr>
            <p:cNvSpPr/>
            <p:nvPr/>
          </p:nvSpPr>
          <p:spPr>
            <a:xfrm>
              <a:off x="8018853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2" name="직사각형 621">
              <a:extLst>
                <a:ext uri="{FF2B5EF4-FFF2-40B4-BE49-F238E27FC236}">
                  <a16:creationId xmlns:a16="http://schemas.microsoft.com/office/drawing/2014/main" id="{C839FB87-8B8C-4FA6-AC21-2CD88091F68D}"/>
                </a:ext>
              </a:extLst>
            </p:cNvPr>
            <p:cNvSpPr/>
            <p:nvPr/>
          </p:nvSpPr>
          <p:spPr>
            <a:xfrm>
              <a:off x="8122055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3" name="직사각형 622">
              <a:extLst>
                <a:ext uri="{FF2B5EF4-FFF2-40B4-BE49-F238E27FC236}">
                  <a16:creationId xmlns:a16="http://schemas.microsoft.com/office/drawing/2014/main" id="{7526C68B-82EC-4E73-BA23-52F6B4243050}"/>
                </a:ext>
              </a:extLst>
            </p:cNvPr>
            <p:cNvSpPr/>
            <p:nvPr/>
          </p:nvSpPr>
          <p:spPr>
            <a:xfrm>
              <a:off x="8225257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4" name="직사각형 623">
              <a:extLst>
                <a:ext uri="{FF2B5EF4-FFF2-40B4-BE49-F238E27FC236}">
                  <a16:creationId xmlns:a16="http://schemas.microsoft.com/office/drawing/2014/main" id="{0E1CB08E-48F6-42C0-B607-44AA1EA05EE3}"/>
                </a:ext>
              </a:extLst>
            </p:cNvPr>
            <p:cNvSpPr/>
            <p:nvPr/>
          </p:nvSpPr>
          <p:spPr>
            <a:xfrm>
              <a:off x="8328460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5" name="직사각형 624">
              <a:extLst>
                <a:ext uri="{FF2B5EF4-FFF2-40B4-BE49-F238E27FC236}">
                  <a16:creationId xmlns:a16="http://schemas.microsoft.com/office/drawing/2014/main" id="{84B03830-076A-4343-936F-5D84346CD59E}"/>
                </a:ext>
              </a:extLst>
            </p:cNvPr>
            <p:cNvSpPr/>
            <p:nvPr/>
          </p:nvSpPr>
          <p:spPr>
            <a:xfrm>
              <a:off x="8431662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6" name="직사각형 625">
              <a:extLst>
                <a:ext uri="{FF2B5EF4-FFF2-40B4-BE49-F238E27FC236}">
                  <a16:creationId xmlns:a16="http://schemas.microsoft.com/office/drawing/2014/main" id="{1FA5966E-2329-4986-906E-90BBE497B409}"/>
                </a:ext>
              </a:extLst>
            </p:cNvPr>
            <p:cNvSpPr/>
            <p:nvPr/>
          </p:nvSpPr>
          <p:spPr>
            <a:xfrm>
              <a:off x="8534864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7" name="직사각형 626">
              <a:extLst>
                <a:ext uri="{FF2B5EF4-FFF2-40B4-BE49-F238E27FC236}">
                  <a16:creationId xmlns:a16="http://schemas.microsoft.com/office/drawing/2014/main" id="{076F9DE9-0415-4F4A-8F3C-E046904C30BF}"/>
                </a:ext>
              </a:extLst>
            </p:cNvPr>
            <p:cNvSpPr/>
            <p:nvPr/>
          </p:nvSpPr>
          <p:spPr>
            <a:xfrm>
              <a:off x="8638067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8" name="직사각형 627">
              <a:extLst>
                <a:ext uri="{FF2B5EF4-FFF2-40B4-BE49-F238E27FC236}">
                  <a16:creationId xmlns:a16="http://schemas.microsoft.com/office/drawing/2014/main" id="{5A3D3456-F8B4-475F-A6AD-9799D1F500AF}"/>
                </a:ext>
              </a:extLst>
            </p:cNvPr>
            <p:cNvSpPr/>
            <p:nvPr/>
          </p:nvSpPr>
          <p:spPr>
            <a:xfrm>
              <a:off x="8741269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9" name="직사각형 628">
              <a:extLst>
                <a:ext uri="{FF2B5EF4-FFF2-40B4-BE49-F238E27FC236}">
                  <a16:creationId xmlns:a16="http://schemas.microsoft.com/office/drawing/2014/main" id="{388C3C47-AAEB-4E07-A1BF-5AF7E3BF8182}"/>
                </a:ext>
              </a:extLst>
            </p:cNvPr>
            <p:cNvSpPr/>
            <p:nvPr/>
          </p:nvSpPr>
          <p:spPr>
            <a:xfrm>
              <a:off x="8844472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0" name="직사각형 629">
              <a:extLst>
                <a:ext uri="{FF2B5EF4-FFF2-40B4-BE49-F238E27FC236}">
                  <a16:creationId xmlns:a16="http://schemas.microsoft.com/office/drawing/2014/main" id="{14F21FDE-2F3E-471B-9253-8DB2011E0E7C}"/>
                </a:ext>
              </a:extLst>
            </p:cNvPr>
            <p:cNvSpPr/>
            <p:nvPr/>
          </p:nvSpPr>
          <p:spPr>
            <a:xfrm>
              <a:off x="8947674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1" name="직사각형 630">
              <a:extLst>
                <a:ext uri="{FF2B5EF4-FFF2-40B4-BE49-F238E27FC236}">
                  <a16:creationId xmlns:a16="http://schemas.microsoft.com/office/drawing/2014/main" id="{8CECBBF6-E0CF-4D7B-8E46-8A2DA8EFA54B}"/>
                </a:ext>
              </a:extLst>
            </p:cNvPr>
            <p:cNvSpPr/>
            <p:nvPr/>
          </p:nvSpPr>
          <p:spPr>
            <a:xfrm>
              <a:off x="7915650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2" name="직사각형 631">
              <a:extLst>
                <a:ext uri="{FF2B5EF4-FFF2-40B4-BE49-F238E27FC236}">
                  <a16:creationId xmlns:a16="http://schemas.microsoft.com/office/drawing/2014/main" id="{7FF24744-2226-49B2-A06E-461377DF44CF}"/>
                </a:ext>
              </a:extLst>
            </p:cNvPr>
            <p:cNvSpPr/>
            <p:nvPr/>
          </p:nvSpPr>
          <p:spPr>
            <a:xfrm>
              <a:off x="8018853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3" name="직사각형 632">
              <a:extLst>
                <a:ext uri="{FF2B5EF4-FFF2-40B4-BE49-F238E27FC236}">
                  <a16:creationId xmlns:a16="http://schemas.microsoft.com/office/drawing/2014/main" id="{71F7ABD6-1050-4D16-916B-136308D9E041}"/>
                </a:ext>
              </a:extLst>
            </p:cNvPr>
            <p:cNvSpPr/>
            <p:nvPr/>
          </p:nvSpPr>
          <p:spPr>
            <a:xfrm>
              <a:off x="8122055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4" name="직사각형 633">
              <a:extLst>
                <a:ext uri="{FF2B5EF4-FFF2-40B4-BE49-F238E27FC236}">
                  <a16:creationId xmlns:a16="http://schemas.microsoft.com/office/drawing/2014/main" id="{400927F1-8745-466F-B7F8-6F001C86B1AF}"/>
                </a:ext>
              </a:extLst>
            </p:cNvPr>
            <p:cNvSpPr/>
            <p:nvPr/>
          </p:nvSpPr>
          <p:spPr>
            <a:xfrm>
              <a:off x="8225257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5" name="직사각형 634">
              <a:extLst>
                <a:ext uri="{FF2B5EF4-FFF2-40B4-BE49-F238E27FC236}">
                  <a16:creationId xmlns:a16="http://schemas.microsoft.com/office/drawing/2014/main" id="{FE6EFD6D-AB68-48AD-BCE4-E3F47034EDC9}"/>
                </a:ext>
              </a:extLst>
            </p:cNvPr>
            <p:cNvSpPr/>
            <p:nvPr/>
          </p:nvSpPr>
          <p:spPr>
            <a:xfrm>
              <a:off x="8328460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6" name="직사각형 635">
              <a:extLst>
                <a:ext uri="{FF2B5EF4-FFF2-40B4-BE49-F238E27FC236}">
                  <a16:creationId xmlns:a16="http://schemas.microsoft.com/office/drawing/2014/main" id="{CDD015A7-A117-4CDB-BD0E-96891F67A6C9}"/>
                </a:ext>
              </a:extLst>
            </p:cNvPr>
            <p:cNvSpPr/>
            <p:nvPr/>
          </p:nvSpPr>
          <p:spPr>
            <a:xfrm>
              <a:off x="8431662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7" name="직사각형 636">
              <a:extLst>
                <a:ext uri="{FF2B5EF4-FFF2-40B4-BE49-F238E27FC236}">
                  <a16:creationId xmlns:a16="http://schemas.microsoft.com/office/drawing/2014/main" id="{B1525960-5038-4D28-BF1F-59878862F7AF}"/>
                </a:ext>
              </a:extLst>
            </p:cNvPr>
            <p:cNvSpPr/>
            <p:nvPr/>
          </p:nvSpPr>
          <p:spPr>
            <a:xfrm>
              <a:off x="8534864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8" name="직사각형 637">
              <a:extLst>
                <a:ext uri="{FF2B5EF4-FFF2-40B4-BE49-F238E27FC236}">
                  <a16:creationId xmlns:a16="http://schemas.microsoft.com/office/drawing/2014/main" id="{795FA8F1-EDA0-4173-91DE-0D83C9C45E08}"/>
                </a:ext>
              </a:extLst>
            </p:cNvPr>
            <p:cNvSpPr/>
            <p:nvPr/>
          </p:nvSpPr>
          <p:spPr>
            <a:xfrm>
              <a:off x="8638067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9" name="직사각형 638">
              <a:extLst>
                <a:ext uri="{FF2B5EF4-FFF2-40B4-BE49-F238E27FC236}">
                  <a16:creationId xmlns:a16="http://schemas.microsoft.com/office/drawing/2014/main" id="{A47D3ED4-2035-4E9E-BAD1-623DA3C1053C}"/>
                </a:ext>
              </a:extLst>
            </p:cNvPr>
            <p:cNvSpPr/>
            <p:nvPr/>
          </p:nvSpPr>
          <p:spPr>
            <a:xfrm>
              <a:off x="8741269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0" name="직사각형 639">
              <a:extLst>
                <a:ext uri="{FF2B5EF4-FFF2-40B4-BE49-F238E27FC236}">
                  <a16:creationId xmlns:a16="http://schemas.microsoft.com/office/drawing/2014/main" id="{E39688BE-02D3-4894-979E-CE1A7BC6A7CF}"/>
                </a:ext>
              </a:extLst>
            </p:cNvPr>
            <p:cNvSpPr/>
            <p:nvPr/>
          </p:nvSpPr>
          <p:spPr>
            <a:xfrm>
              <a:off x="8844472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1" name="직사각형 640">
              <a:extLst>
                <a:ext uri="{FF2B5EF4-FFF2-40B4-BE49-F238E27FC236}">
                  <a16:creationId xmlns:a16="http://schemas.microsoft.com/office/drawing/2014/main" id="{494C5E9F-5FDB-499A-9D3A-B6A9BA06CD95}"/>
                </a:ext>
              </a:extLst>
            </p:cNvPr>
            <p:cNvSpPr/>
            <p:nvPr/>
          </p:nvSpPr>
          <p:spPr>
            <a:xfrm>
              <a:off x="8947674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2" name="직사각형 641">
              <a:extLst>
                <a:ext uri="{FF2B5EF4-FFF2-40B4-BE49-F238E27FC236}">
                  <a16:creationId xmlns:a16="http://schemas.microsoft.com/office/drawing/2014/main" id="{7D008B0D-8795-4388-99BF-DC6705331437}"/>
                </a:ext>
              </a:extLst>
            </p:cNvPr>
            <p:cNvSpPr/>
            <p:nvPr/>
          </p:nvSpPr>
          <p:spPr>
            <a:xfrm>
              <a:off x="7915650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3" name="직사각형 642">
              <a:extLst>
                <a:ext uri="{FF2B5EF4-FFF2-40B4-BE49-F238E27FC236}">
                  <a16:creationId xmlns:a16="http://schemas.microsoft.com/office/drawing/2014/main" id="{258CBCDE-6A32-4026-BFF3-0F2562A7D473}"/>
                </a:ext>
              </a:extLst>
            </p:cNvPr>
            <p:cNvSpPr/>
            <p:nvPr/>
          </p:nvSpPr>
          <p:spPr>
            <a:xfrm>
              <a:off x="8018853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4" name="직사각형 643">
              <a:extLst>
                <a:ext uri="{FF2B5EF4-FFF2-40B4-BE49-F238E27FC236}">
                  <a16:creationId xmlns:a16="http://schemas.microsoft.com/office/drawing/2014/main" id="{1F7D84D7-077D-4318-88F7-7B35D7018254}"/>
                </a:ext>
              </a:extLst>
            </p:cNvPr>
            <p:cNvSpPr/>
            <p:nvPr/>
          </p:nvSpPr>
          <p:spPr>
            <a:xfrm>
              <a:off x="8122055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5" name="직사각형 644">
              <a:extLst>
                <a:ext uri="{FF2B5EF4-FFF2-40B4-BE49-F238E27FC236}">
                  <a16:creationId xmlns:a16="http://schemas.microsoft.com/office/drawing/2014/main" id="{EA220914-EACF-43C0-8365-E3D34C363202}"/>
                </a:ext>
              </a:extLst>
            </p:cNvPr>
            <p:cNvSpPr/>
            <p:nvPr/>
          </p:nvSpPr>
          <p:spPr>
            <a:xfrm>
              <a:off x="8225257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6" name="직사각형 645">
              <a:extLst>
                <a:ext uri="{FF2B5EF4-FFF2-40B4-BE49-F238E27FC236}">
                  <a16:creationId xmlns:a16="http://schemas.microsoft.com/office/drawing/2014/main" id="{09754932-EE55-4000-B1BA-CFDF0DE68561}"/>
                </a:ext>
              </a:extLst>
            </p:cNvPr>
            <p:cNvSpPr/>
            <p:nvPr/>
          </p:nvSpPr>
          <p:spPr>
            <a:xfrm>
              <a:off x="8328460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7" name="직사각형 646">
              <a:extLst>
                <a:ext uri="{FF2B5EF4-FFF2-40B4-BE49-F238E27FC236}">
                  <a16:creationId xmlns:a16="http://schemas.microsoft.com/office/drawing/2014/main" id="{D0E6BD68-32AD-48CE-8A42-5BBAA0BC1C9C}"/>
                </a:ext>
              </a:extLst>
            </p:cNvPr>
            <p:cNvSpPr/>
            <p:nvPr/>
          </p:nvSpPr>
          <p:spPr>
            <a:xfrm>
              <a:off x="8431662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8" name="직사각형 647">
              <a:extLst>
                <a:ext uri="{FF2B5EF4-FFF2-40B4-BE49-F238E27FC236}">
                  <a16:creationId xmlns:a16="http://schemas.microsoft.com/office/drawing/2014/main" id="{1E4FDA9A-1D13-4139-BCC2-96EB9E1553BB}"/>
                </a:ext>
              </a:extLst>
            </p:cNvPr>
            <p:cNvSpPr/>
            <p:nvPr/>
          </p:nvSpPr>
          <p:spPr>
            <a:xfrm>
              <a:off x="8534864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9" name="직사각형 648">
              <a:extLst>
                <a:ext uri="{FF2B5EF4-FFF2-40B4-BE49-F238E27FC236}">
                  <a16:creationId xmlns:a16="http://schemas.microsoft.com/office/drawing/2014/main" id="{D0A28D4A-D61C-4A5B-AA55-C094A5C80DFD}"/>
                </a:ext>
              </a:extLst>
            </p:cNvPr>
            <p:cNvSpPr/>
            <p:nvPr/>
          </p:nvSpPr>
          <p:spPr>
            <a:xfrm>
              <a:off x="8638067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0" name="직사각형 649">
              <a:extLst>
                <a:ext uri="{FF2B5EF4-FFF2-40B4-BE49-F238E27FC236}">
                  <a16:creationId xmlns:a16="http://schemas.microsoft.com/office/drawing/2014/main" id="{E1304F7D-4592-48B8-827C-91202D901060}"/>
                </a:ext>
              </a:extLst>
            </p:cNvPr>
            <p:cNvSpPr/>
            <p:nvPr/>
          </p:nvSpPr>
          <p:spPr>
            <a:xfrm>
              <a:off x="8741269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1" name="직사각형 650">
              <a:extLst>
                <a:ext uri="{FF2B5EF4-FFF2-40B4-BE49-F238E27FC236}">
                  <a16:creationId xmlns:a16="http://schemas.microsoft.com/office/drawing/2014/main" id="{4E579740-6394-4AF3-A310-5F13E1EDE6BE}"/>
                </a:ext>
              </a:extLst>
            </p:cNvPr>
            <p:cNvSpPr/>
            <p:nvPr/>
          </p:nvSpPr>
          <p:spPr>
            <a:xfrm>
              <a:off x="8844472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2" name="직사각형 651">
              <a:extLst>
                <a:ext uri="{FF2B5EF4-FFF2-40B4-BE49-F238E27FC236}">
                  <a16:creationId xmlns:a16="http://schemas.microsoft.com/office/drawing/2014/main" id="{A7F2CB78-7D85-4117-9404-05F1C991BF1F}"/>
                </a:ext>
              </a:extLst>
            </p:cNvPr>
            <p:cNvSpPr/>
            <p:nvPr/>
          </p:nvSpPr>
          <p:spPr>
            <a:xfrm>
              <a:off x="8947674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690" name="TextBox 689">
            <a:extLst>
              <a:ext uri="{FF2B5EF4-FFF2-40B4-BE49-F238E27FC236}">
                <a16:creationId xmlns:a16="http://schemas.microsoft.com/office/drawing/2014/main" id="{01AF087C-F25E-481F-B577-8F971E0E0F5F}"/>
              </a:ext>
            </a:extLst>
          </p:cNvPr>
          <p:cNvSpPr txBox="1"/>
          <p:nvPr/>
        </p:nvSpPr>
        <p:spPr>
          <a:xfrm>
            <a:off x="3558469" y="5874350"/>
            <a:ext cx="99578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t (100,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91" name="직선 화살표 연결선 690">
            <a:extLst>
              <a:ext uri="{FF2B5EF4-FFF2-40B4-BE49-F238E27FC236}">
                <a16:creationId xmlns:a16="http://schemas.microsoft.com/office/drawing/2014/main" id="{8CF23273-C863-43BD-8B9A-6F893285E63E}"/>
              </a:ext>
            </a:extLst>
          </p:cNvPr>
          <p:cNvCxnSpPr>
            <a:cxnSpLocks/>
            <a:stCxn id="582" idx="3"/>
            <a:endCxn id="587" idx="1"/>
          </p:cNvCxnSpPr>
          <p:nvPr/>
        </p:nvCxnSpPr>
        <p:spPr>
          <a:xfrm>
            <a:off x="2852118" y="5706605"/>
            <a:ext cx="724535" cy="4729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AF71D5ED-0A6B-4C60-939D-396586DA4CA5}"/>
              </a:ext>
            </a:extLst>
          </p:cNvPr>
          <p:cNvGrpSpPr/>
          <p:nvPr/>
        </p:nvGrpSpPr>
        <p:grpSpPr>
          <a:xfrm>
            <a:off x="3583355" y="5242010"/>
            <a:ext cx="1135226" cy="619214"/>
            <a:chOff x="3583355" y="5242010"/>
            <a:chExt cx="1135226" cy="619214"/>
          </a:xfrm>
        </p:grpSpPr>
        <p:sp>
          <p:nvSpPr>
            <p:cNvPr id="697" name="직사각형 696">
              <a:extLst>
                <a:ext uri="{FF2B5EF4-FFF2-40B4-BE49-F238E27FC236}">
                  <a16:creationId xmlns:a16="http://schemas.microsoft.com/office/drawing/2014/main" id="{AE399481-0830-4D38-93EA-6F1968CFC7BA}"/>
                </a:ext>
              </a:extLst>
            </p:cNvPr>
            <p:cNvSpPr/>
            <p:nvPr/>
          </p:nvSpPr>
          <p:spPr>
            <a:xfrm>
              <a:off x="3686558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8" name="직사각형 697">
              <a:extLst>
                <a:ext uri="{FF2B5EF4-FFF2-40B4-BE49-F238E27FC236}">
                  <a16:creationId xmlns:a16="http://schemas.microsoft.com/office/drawing/2014/main" id="{3ACC020F-43D6-41AE-BDCB-C5D69B0F0E74}"/>
                </a:ext>
              </a:extLst>
            </p:cNvPr>
            <p:cNvSpPr/>
            <p:nvPr/>
          </p:nvSpPr>
          <p:spPr>
            <a:xfrm>
              <a:off x="3789760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9" name="직사각형 698">
              <a:extLst>
                <a:ext uri="{FF2B5EF4-FFF2-40B4-BE49-F238E27FC236}">
                  <a16:creationId xmlns:a16="http://schemas.microsoft.com/office/drawing/2014/main" id="{B613A495-4E9F-4E65-94EA-8D4E340D610F}"/>
                </a:ext>
              </a:extLst>
            </p:cNvPr>
            <p:cNvSpPr/>
            <p:nvPr/>
          </p:nvSpPr>
          <p:spPr>
            <a:xfrm>
              <a:off x="3892962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0" name="직사각형 699">
              <a:extLst>
                <a:ext uri="{FF2B5EF4-FFF2-40B4-BE49-F238E27FC236}">
                  <a16:creationId xmlns:a16="http://schemas.microsoft.com/office/drawing/2014/main" id="{F51B18C7-DE51-4734-B1FD-7BE55BA36FCB}"/>
                </a:ext>
              </a:extLst>
            </p:cNvPr>
            <p:cNvSpPr/>
            <p:nvPr/>
          </p:nvSpPr>
          <p:spPr>
            <a:xfrm>
              <a:off x="3996165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1" name="직사각형 700">
              <a:extLst>
                <a:ext uri="{FF2B5EF4-FFF2-40B4-BE49-F238E27FC236}">
                  <a16:creationId xmlns:a16="http://schemas.microsoft.com/office/drawing/2014/main" id="{2D8B489E-1045-4868-95DD-14E34843ED44}"/>
                </a:ext>
              </a:extLst>
            </p:cNvPr>
            <p:cNvSpPr/>
            <p:nvPr/>
          </p:nvSpPr>
          <p:spPr>
            <a:xfrm>
              <a:off x="4099367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2" name="직사각형 701">
              <a:extLst>
                <a:ext uri="{FF2B5EF4-FFF2-40B4-BE49-F238E27FC236}">
                  <a16:creationId xmlns:a16="http://schemas.microsoft.com/office/drawing/2014/main" id="{6104B2E0-B726-47A7-BDCD-E8F517A1B1E8}"/>
                </a:ext>
              </a:extLst>
            </p:cNvPr>
            <p:cNvSpPr/>
            <p:nvPr/>
          </p:nvSpPr>
          <p:spPr>
            <a:xfrm>
              <a:off x="4202569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3" name="직사각형 702">
              <a:extLst>
                <a:ext uri="{FF2B5EF4-FFF2-40B4-BE49-F238E27FC236}">
                  <a16:creationId xmlns:a16="http://schemas.microsoft.com/office/drawing/2014/main" id="{0D273240-2303-4981-B118-04B0D5DA6086}"/>
                </a:ext>
              </a:extLst>
            </p:cNvPr>
            <p:cNvSpPr/>
            <p:nvPr/>
          </p:nvSpPr>
          <p:spPr>
            <a:xfrm>
              <a:off x="4305772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4" name="직사각형 703">
              <a:extLst>
                <a:ext uri="{FF2B5EF4-FFF2-40B4-BE49-F238E27FC236}">
                  <a16:creationId xmlns:a16="http://schemas.microsoft.com/office/drawing/2014/main" id="{DC8182BF-50F0-4F40-B272-BB6985092CEB}"/>
                </a:ext>
              </a:extLst>
            </p:cNvPr>
            <p:cNvSpPr/>
            <p:nvPr/>
          </p:nvSpPr>
          <p:spPr>
            <a:xfrm>
              <a:off x="4408974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5" name="직사각형 704">
              <a:extLst>
                <a:ext uri="{FF2B5EF4-FFF2-40B4-BE49-F238E27FC236}">
                  <a16:creationId xmlns:a16="http://schemas.microsoft.com/office/drawing/2014/main" id="{DABCCB34-2A64-4435-83C3-554738EC265E}"/>
                </a:ext>
              </a:extLst>
            </p:cNvPr>
            <p:cNvSpPr/>
            <p:nvPr/>
          </p:nvSpPr>
          <p:spPr>
            <a:xfrm>
              <a:off x="4512177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6" name="직사각형 705">
              <a:extLst>
                <a:ext uri="{FF2B5EF4-FFF2-40B4-BE49-F238E27FC236}">
                  <a16:creationId xmlns:a16="http://schemas.microsoft.com/office/drawing/2014/main" id="{73EC5DD3-4E7D-4CBC-AFED-40111A6E28AB}"/>
                </a:ext>
              </a:extLst>
            </p:cNvPr>
            <p:cNvSpPr/>
            <p:nvPr/>
          </p:nvSpPr>
          <p:spPr>
            <a:xfrm>
              <a:off x="4615379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8" name="직사각형 707">
              <a:extLst>
                <a:ext uri="{FF2B5EF4-FFF2-40B4-BE49-F238E27FC236}">
                  <a16:creationId xmlns:a16="http://schemas.microsoft.com/office/drawing/2014/main" id="{E948BBA6-09D6-4B83-90D1-F28E145D0EE4}"/>
                </a:ext>
              </a:extLst>
            </p:cNvPr>
            <p:cNvSpPr/>
            <p:nvPr/>
          </p:nvSpPr>
          <p:spPr>
            <a:xfrm>
              <a:off x="3686558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9" name="직사각형 708">
              <a:extLst>
                <a:ext uri="{FF2B5EF4-FFF2-40B4-BE49-F238E27FC236}">
                  <a16:creationId xmlns:a16="http://schemas.microsoft.com/office/drawing/2014/main" id="{B7072885-E74D-44A2-82F8-5256FF13EAB7}"/>
                </a:ext>
              </a:extLst>
            </p:cNvPr>
            <p:cNvSpPr/>
            <p:nvPr/>
          </p:nvSpPr>
          <p:spPr>
            <a:xfrm>
              <a:off x="3789760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0" name="직사각형 709">
              <a:extLst>
                <a:ext uri="{FF2B5EF4-FFF2-40B4-BE49-F238E27FC236}">
                  <a16:creationId xmlns:a16="http://schemas.microsoft.com/office/drawing/2014/main" id="{8E451BFB-F8A7-4089-85E2-A35E8B968509}"/>
                </a:ext>
              </a:extLst>
            </p:cNvPr>
            <p:cNvSpPr/>
            <p:nvPr/>
          </p:nvSpPr>
          <p:spPr>
            <a:xfrm>
              <a:off x="3892962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1" name="직사각형 710">
              <a:extLst>
                <a:ext uri="{FF2B5EF4-FFF2-40B4-BE49-F238E27FC236}">
                  <a16:creationId xmlns:a16="http://schemas.microsoft.com/office/drawing/2014/main" id="{52EDFEE4-E407-45DA-AC93-CC697AD74F33}"/>
                </a:ext>
              </a:extLst>
            </p:cNvPr>
            <p:cNvSpPr/>
            <p:nvPr/>
          </p:nvSpPr>
          <p:spPr>
            <a:xfrm>
              <a:off x="3996165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2" name="직사각형 711">
              <a:extLst>
                <a:ext uri="{FF2B5EF4-FFF2-40B4-BE49-F238E27FC236}">
                  <a16:creationId xmlns:a16="http://schemas.microsoft.com/office/drawing/2014/main" id="{251FA5CF-AD86-467A-AE2F-C7621303B6A7}"/>
                </a:ext>
              </a:extLst>
            </p:cNvPr>
            <p:cNvSpPr/>
            <p:nvPr/>
          </p:nvSpPr>
          <p:spPr>
            <a:xfrm>
              <a:off x="4099367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3" name="직사각형 712">
              <a:extLst>
                <a:ext uri="{FF2B5EF4-FFF2-40B4-BE49-F238E27FC236}">
                  <a16:creationId xmlns:a16="http://schemas.microsoft.com/office/drawing/2014/main" id="{07276189-E826-48F6-8ED8-ACE9615AF70E}"/>
                </a:ext>
              </a:extLst>
            </p:cNvPr>
            <p:cNvSpPr/>
            <p:nvPr/>
          </p:nvSpPr>
          <p:spPr>
            <a:xfrm>
              <a:off x="4202569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4" name="직사각형 713">
              <a:extLst>
                <a:ext uri="{FF2B5EF4-FFF2-40B4-BE49-F238E27FC236}">
                  <a16:creationId xmlns:a16="http://schemas.microsoft.com/office/drawing/2014/main" id="{B857BD87-9BFA-4562-8F39-012110149998}"/>
                </a:ext>
              </a:extLst>
            </p:cNvPr>
            <p:cNvSpPr/>
            <p:nvPr/>
          </p:nvSpPr>
          <p:spPr>
            <a:xfrm>
              <a:off x="4305772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5" name="직사각형 714">
              <a:extLst>
                <a:ext uri="{FF2B5EF4-FFF2-40B4-BE49-F238E27FC236}">
                  <a16:creationId xmlns:a16="http://schemas.microsoft.com/office/drawing/2014/main" id="{12242AB0-D56C-426C-B9CF-14DCF5C6FDCD}"/>
                </a:ext>
              </a:extLst>
            </p:cNvPr>
            <p:cNvSpPr/>
            <p:nvPr/>
          </p:nvSpPr>
          <p:spPr>
            <a:xfrm>
              <a:off x="4408974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6" name="직사각형 715">
              <a:extLst>
                <a:ext uri="{FF2B5EF4-FFF2-40B4-BE49-F238E27FC236}">
                  <a16:creationId xmlns:a16="http://schemas.microsoft.com/office/drawing/2014/main" id="{9E21CAB4-3D23-463F-BC00-D41D9AE19E67}"/>
                </a:ext>
              </a:extLst>
            </p:cNvPr>
            <p:cNvSpPr/>
            <p:nvPr/>
          </p:nvSpPr>
          <p:spPr>
            <a:xfrm>
              <a:off x="4512177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7" name="직사각형 716">
              <a:extLst>
                <a:ext uri="{FF2B5EF4-FFF2-40B4-BE49-F238E27FC236}">
                  <a16:creationId xmlns:a16="http://schemas.microsoft.com/office/drawing/2014/main" id="{FEF7E98B-73AE-4ED8-A9FE-B00CA0052F50}"/>
                </a:ext>
              </a:extLst>
            </p:cNvPr>
            <p:cNvSpPr/>
            <p:nvPr/>
          </p:nvSpPr>
          <p:spPr>
            <a:xfrm>
              <a:off x="4615379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9" name="직사각형 718">
              <a:extLst>
                <a:ext uri="{FF2B5EF4-FFF2-40B4-BE49-F238E27FC236}">
                  <a16:creationId xmlns:a16="http://schemas.microsoft.com/office/drawing/2014/main" id="{16EC497C-0752-4924-8A77-6B4C579BDCB7}"/>
                </a:ext>
              </a:extLst>
            </p:cNvPr>
            <p:cNvSpPr/>
            <p:nvPr/>
          </p:nvSpPr>
          <p:spPr>
            <a:xfrm>
              <a:off x="3686558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0" name="직사각형 719">
              <a:extLst>
                <a:ext uri="{FF2B5EF4-FFF2-40B4-BE49-F238E27FC236}">
                  <a16:creationId xmlns:a16="http://schemas.microsoft.com/office/drawing/2014/main" id="{8AD98DA2-7362-4082-B8DF-E661C460DAB8}"/>
                </a:ext>
              </a:extLst>
            </p:cNvPr>
            <p:cNvSpPr/>
            <p:nvPr/>
          </p:nvSpPr>
          <p:spPr>
            <a:xfrm>
              <a:off x="3789760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1" name="직사각형 720">
              <a:extLst>
                <a:ext uri="{FF2B5EF4-FFF2-40B4-BE49-F238E27FC236}">
                  <a16:creationId xmlns:a16="http://schemas.microsoft.com/office/drawing/2014/main" id="{0A394A24-9C93-44E8-88F4-54CE6E9319CE}"/>
                </a:ext>
              </a:extLst>
            </p:cNvPr>
            <p:cNvSpPr/>
            <p:nvPr/>
          </p:nvSpPr>
          <p:spPr>
            <a:xfrm>
              <a:off x="3892962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2" name="직사각형 721">
              <a:extLst>
                <a:ext uri="{FF2B5EF4-FFF2-40B4-BE49-F238E27FC236}">
                  <a16:creationId xmlns:a16="http://schemas.microsoft.com/office/drawing/2014/main" id="{6420887F-D2C2-4CD8-B171-64161F0AF03C}"/>
                </a:ext>
              </a:extLst>
            </p:cNvPr>
            <p:cNvSpPr/>
            <p:nvPr/>
          </p:nvSpPr>
          <p:spPr>
            <a:xfrm>
              <a:off x="3996165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3" name="직사각형 722">
              <a:extLst>
                <a:ext uri="{FF2B5EF4-FFF2-40B4-BE49-F238E27FC236}">
                  <a16:creationId xmlns:a16="http://schemas.microsoft.com/office/drawing/2014/main" id="{E0D8A53C-FBE0-4C54-8637-69A2A7F44DE5}"/>
                </a:ext>
              </a:extLst>
            </p:cNvPr>
            <p:cNvSpPr/>
            <p:nvPr/>
          </p:nvSpPr>
          <p:spPr>
            <a:xfrm>
              <a:off x="4099367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4" name="직사각형 723">
              <a:extLst>
                <a:ext uri="{FF2B5EF4-FFF2-40B4-BE49-F238E27FC236}">
                  <a16:creationId xmlns:a16="http://schemas.microsoft.com/office/drawing/2014/main" id="{70EE421D-50D2-4357-BB23-5C77054C8756}"/>
                </a:ext>
              </a:extLst>
            </p:cNvPr>
            <p:cNvSpPr/>
            <p:nvPr/>
          </p:nvSpPr>
          <p:spPr>
            <a:xfrm>
              <a:off x="4202569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5" name="직사각형 724">
              <a:extLst>
                <a:ext uri="{FF2B5EF4-FFF2-40B4-BE49-F238E27FC236}">
                  <a16:creationId xmlns:a16="http://schemas.microsoft.com/office/drawing/2014/main" id="{DF826840-7B85-4F8B-B378-F7172485E0B7}"/>
                </a:ext>
              </a:extLst>
            </p:cNvPr>
            <p:cNvSpPr/>
            <p:nvPr/>
          </p:nvSpPr>
          <p:spPr>
            <a:xfrm>
              <a:off x="4305772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6" name="직사각형 725">
              <a:extLst>
                <a:ext uri="{FF2B5EF4-FFF2-40B4-BE49-F238E27FC236}">
                  <a16:creationId xmlns:a16="http://schemas.microsoft.com/office/drawing/2014/main" id="{A85679F4-9224-478B-B004-E313ED007A68}"/>
                </a:ext>
              </a:extLst>
            </p:cNvPr>
            <p:cNvSpPr/>
            <p:nvPr/>
          </p:nvSpPr>
          <p:spPr>
            <a:xfrm>
              <a:off x="4408974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7" name="직사각형 726">
              <a:extLst>
                <a:ext uri="{FF2B5EF4-FFF2-40B4-BE49-F238E27FC236}">
                  <a16:creationId xmlns:a16="http://schemas.microsoft.com/office/drawing/2014/main" id="{DBCB7553-76C8-4B99-9A38-CEB537DDA685}"/>
                </a:ext>
              </a:extLst>
            </p:cNvPr>
            <p:cNvSpPr/>
            <p:nvPr/>
          </p:nvSpPr>
          <p:spPr>
            <a:xfrm>
              <a:off x="4512177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8" name="직사각형 727">
              <a:extLst>
                <a:ext uri="{FF2B5EF4-FFF2-40B4-BE49-F238E27FC236}">
                  <a16:creationId xmlns:a16="http://schemas.microsoft.com/office/drawing/2014/main" id="{E581F426-79C2-4A80-88C2-1F23D956C0D4}"/>
                </a:ext>
              </a:extLst>
            </p:cNvPr>
            <p:cNvSpPr/>
            <p:nvPr/>
          </p:nvSpPr>
          <p:spPr>
            <a:xfrm>
              <a:off x="4615379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0" name="직사각형 729">
              <a:extLst>
                <a:ext uri="{FF2B5EF4-FFF2-40B4-BE49-F238E27FC236}">
                  <a16:creationId xmlns:a16="http://schemas.microsoft.com/office/drawing/2014/main" id="{48525AA5-8EE6-42AE-B529-26C7D4648E40}"/>
                </a:ext>
              </a:extLst>
            </p:cNvPr>
            <p:cNvSpPr/>
            <p:nvPr/>
          </p:nvSpPr>
          <p:spPr>
            <a:xfrm>
              <a:off x="3686558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1" name="직사각형 730">
              <a:extLst>
                <a:ext uri="{FF2B5EF4-FFF2-40B4-BE49-F238E27FC236}">
                  <a16:creationId xmlns:a16="http://schemas.microsoft.com/office/drawing/2014/main" id="{B75C6421-8F04-4F72-9685-F78809F98169}"/>
                </a:ext>
              </a:extLst>
            </p:cNvPr>
            <p:cNvSpPr/>
            <p:nvPr/>
          </p:nvSpPr>
          <p:spPr>
            <a:xfrm>
              <a:off x="3789760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2" name="직사각형 731">
              <a:extLst>
                <a:ext uri="{FF2B5EF4-FFF2-40B4-BE49-F238E27FC236}">
                  <a16:creationId xmlns:a16="http://schemas.microsoft.com/office/drawing/2014/main" id="{1130B55D-0683-4430-BB02-A85F11B983D9}"/>
                </a:ext>
              </a:extLst>
            </p:cNvPr>
            <p:cNvSpPr/>
            <p:nvPr/>
          </p:nvSpPr>
          <p:spPr>
            <a:xfrm>
              <a:off x="3892962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3" name="직사각형 732">
              <a:extLst>
                <a:ext uri="{FF2B5EF4-FFF2-40B4-BE49-F238E27FC236}">
                  <a16:creationId xmlns:a16="http://schemas.microsoft.com/office/drawing/2014/main" id="{5FD862ED-43CF-420A-80FC-B958282C3DDB}"/>
                </a:ext>
              </a:extLst>
            </p:cNvPr>
            <p:cNvSpPr/>
            <p:nvPr/>
          </p:nvSpPr>
          <p:spPr>
            <a:xfrm>
              <a:off x="3996165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4" name="직사각형 733">
              <a:extLst>
                <a:ext uri="{FF2B5EF4-FFF2-40B4-BE49-F238E27FC236}">
                  <a16:creationId xmlns:a16="http://schemas.microsoft.com/office/drawing/2014/main" id="{4CBFA9C3-9639-4617-A831-747CEAE4DC10}"/>
                </a:ext>
              </a:extLst>
            </p:cNvPr>
            <p:cNvSpPr/>
            <p:nvPr/>
          </p:nvSpPr>
          <p:spPr>
            <a:xfrm>
              <a:off x="4099367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5" name="직사각형 734">
              <a:extLst>
                <a:ext uri="{FF2B5EF4-FFF2-40B4-BE49-F238E27FC236}">
                  <a16:creationId xmlns:a16="http://schemas.microsoft.com/office/drawing/2014/main" id="{C80C9C7D-404E-4493-8007-00532230C312}"/>
                </a:ext>
              </a:extLst>
            </p:cNvPr>
            <p:cNvSpPr/>
            <p:nvPr/>
          </p:nvSpPr>
          <p:spPr>
            <a:xfrm>
              <a:off x="4202569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6" name="직사각형 735">
              <a:extLst>
                <a:ext uri="{FF2B5EF4-FFF2-40B4-BE49-F238E27FC236}">
                  <a16:creationId xmlns:a16="http://schemas.microsoft.com/office/drawing/2014/main" id="{798F72EF-015B-443B-8999-F27025A1C378}"/>
                </a:ext>
              </a:extLst>
            </p:cNvPr>
            <p:cNvSpPr/>
            <p:nvPr/>
          </p:nvSpPr>
          <p:spPr>
            <a:xfrm>
              <a:off x="4305772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7" name="직사각형 736">
              <a:extLst>
                <a:ext uri="{FF2B5EF4-FFF2-40B4-BE49-F238E27FC236}">
                  <a16:creationId xmlns:a16="http://schemas.microsoft.com/office/drawing/2014/main" id="{A7410315-5008-4620-B02E-D1F2C2BE842B}"/>
                </a:ext>
              </a:extLst>
            </p:cNvPr>
            <p:cNvSpPr/>
            <p:nvPr/>
          </p:nvSpPr>
          <p:spPr>
            <a:xfrm>
              <a:off x="4408974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8" name="직사각형 737">
              <a:extLst>
                <a:ext uri="{FF2B5EF4-FFF2-40B4-BE49-F238E27FC236}">
                  <a16:creationId xmlns:a16="http://schemas.microsoft.com/office/drawing/2014/main" id="{9B07449C-F3B7-4041-8D66-93136432D0EF}"/>
                </a:ext>
              </a:extLst>
            </p:cNvPr>
            <p:cNvSpPr/>
            <p:nvPr/>
          </p:nvSpPr>
          <p:spPr>
            <a:xfrm>
              <a:off x="4512177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9" name="직사각형 738">
              <a:extLst>
                <a:ext uri="{FF2B5EF4-FFF2-40B4-BE49-F238E27FC236}">
                  <a16:creationId xmlns:a16="http://schemas.microsoft.com/office/drawing/2014/main" id="{3B8DD34F-BE89-4F1F-B588-3F403089F6BB}"/>
                </a:ext>
              </a:extLst>
            </p:cNvPr>
            <p:cNvSpPr/>
            <p:nvPr/>
          </p:nvSpPr>
          <p:spPr>
            <a:xfrm>
              <a:off x="4615379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1" name="직사각형 740">
              <a:extLst>
                <a:ext uri="{FF2B5EF4-FFF2-40B4-BE49-F238E27FC236}">
                  <a16:creationId xmlns:a16="http://schemas.microsoft.com/office/drawing/2014/main" id="{2FEAF952-B414-43BD-8E2B-8FDD45C5F765}"/>
                </a:ext>
              </a:extLst>
            </p:cNvPr>
            <p:cNvSpPr/>
            <p:nvPr/>
          </p:nvSpPr>
          <p:spPr>
            <a:xfrm>
              <a:off x="3686558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2" name="직사각형 741">
              <a:extLst>
                <a:ext uri="{FF2B5EF4-FFF2-40B4-BE49-F238E27FC236}">
                  <a16:creationId xmlns:a16="http://schemas.microsoft.com/office/drawing/2014/main" id="{B5719D8C-42BD-446F-9D62-668CA37DED65}"/>
                </a:ext>
              </a:extLst>
            </p:cNvPr>
            <p:cNvSpPr/>
            <p:nvPr/>
          </p:nvSpPr>
          <p:spPr>
            <a:xfrm>
              <a:off x="3789760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3" name="직사각형 742">
              <a:extLst>
                <a:ext uri="{FF2B5EF4-FFF2-40B4-BE49-F238E27FC236}">
                  <a16:creationId xmlns:a16="http://schemas.microsoft.com/office/drawing/2014/main" id="{417A6089-4D40-4465-94DC-9004E991D24E}"/>
                </a:ext>
              </a:extLst>
            </p:cNvPr>
            <p:cNvSpPr/>
            <p:nvPr/>
          </p:nvSpPr>
          <p:spPr>
            <a:xfrm>
              <a:off x="3892962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4" name="직사각형 743">
              <a:extLst>
                <a:ext uri="{FF2B5EF4-FFF2-40B4-BE49-F238E27FC236}">
                  <a16:creationId xmlns:a16="http://schemas.microsoft.com/office/drawing/2014/main" id="{03F34049-7FCA-4E6F-A400-BC7B13B3BDCC}"/>
                </a:ext>
              </a:extLst>
            </p:cNvPr>
            <p:cNvSpPr/>
            <p:nvPr/>
          </p:nvSpPr>
          <p:spPr>
            <a:xfrm>
              <a:off x="3996165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5" name="직사각형 744">
              <a:extLst>
                <a:ext uri="{FF2B5EF4-FFF2-40B4-BE49-F238E27FC236}">
                  <a16:creationId xmlns:a16="http://schemas.microsoft.com/office/drawing/2014/main" id="{6C7802C0-87D1-44AB-97B8-EBBDC5D44129}"/>
                </a:ext>
              </a:extLst>
            </p:cNvPr>
            <p:cNvSpPr/>
            <p:nvPr/>
          </p:nvSpPr>
          <p:spPr>
            <a:xfrm>
              <a:off x="4099367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6" name="직사각형 745">
              <a:extLst>
                <a:ext uri="{FF2B5EF4-FFF2-40B4-BE49-F238E27FC236}">
                  <a16:creationId xmlns:a16="http://schemas.microsoft.com/office/drawing/2014/main" id="{98CF12D9-CB69-4A57-811A-B674D2EABD16}"/>
                </a:ext>
              </a:extLst>
            </p:cNvPr>
            <p:cNvSpPr/>
            <p:nvPr/>
          </p:nvSpPr>
          <p:spPr>
            <a:xfrm>
              <a:off x="4202569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7" name="직사각형 746">
              <a:extLst>
                <a:ext uri="{FF2B5EF4-FFF2-40B4-BE49-F238E27FC236}">
                  <a16:creationId xmlns:a16="http://schemas.microsoft.com/office/drawing/2014/main" id="{4AE3A9E4-3357-40A4-B674-C0EAD4AEF34B}"/>
                </a:ext>
              </a:extLst>
            </p:cNvPr>
            <p:cNvSpPr/>
            <p:nvPr/>
          </p:nvSpPr>
          <p:spPr>
            <a:xfrm>
              <a:off x="4305772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8" name="직사각형 747">
              <a:extLst>
                <a:ext uri="{FF2B5EF4-FFF2-40B4-BE49-F238E27FC236}">
                  <a16:creationId xmlns:a16="http://schemas.microsoft.com/office/drawing/2014/main" id="{3EFADE79-CD8E-4255-A172-F373D55D28C9}"/>
                </a:ext>
              </a:extLst>
            </p:cNvPr>
            <p:cNvSpPr/>
            <p:nvPr/>
          </p:nvSpPr>
          <p:spPr>
            <a:xfrm>
              <a:off x="4408974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9" name="직사각형 748">
              <a:extLst>
                <a:ext uri="{FF2B5EF4-FFF2-40B4-BE49-F238E27FC236}">
                  <a16:creationId xmlns:a16="http://schemas.microsoft.com/office/drawing/2014/main" id="{2E37573A-3499-4479-AE7A-BD6077B96B2C}"/>
                </a:ext>
              </a:extLst>
            </p:cNvPr>
            <p:cNvSpPr/>
            <p:nvPr/>
          </p:nvSpPr>
          <p:spPr>
            <a:xfrm>
              <a:off x="4512177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0" name="직사각형 749">
              <a:extLst>
                <a:ext uri="{FF2B5EF4-FFF2-40B4-BE49-F238E27FC236}">
                  <a16:creationId xmlns:a16="http://schemas.microsoft.com/office/drawing/2014/main" id="{02FBFC48-2414-4EE4-BB62-95B951009263}"/>
                </a:ext>
              </a:extLst>
            </p:cNvPr>
            <p:cNvSpPr/>
            <p:nvPr/>
          </p:nvSpPr>
          <p:spPr>
            <a:xfrm>
              <a:off x="4615379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568" name="그룹 567">
              <a:extLst>
                <a:ext uri="{FF2B5EF4-FFF2-40B4-BE49-F238E27FC236}">
                  <a16:creationId xmlns:a16="http://schemas.microsoft.com/office/drawing/2014/main" id="{2620ABFC-FEFD-49A8-97B7-3D34BAD971A2}"/>
                </a:ext>
              </a:extLst>
            </p:cNvPr>
            <p:cNvGrpSpPr/>
            <p:nvPr/>
          </p:nvGrpSpPr>
          <p:grpSpPr>
            <a:xfrm>
              <a:off x="3583355" y="5242010"/>
              <a:ext cx="103202" cy="619214"/>
              <a:chOff x="3583355" y="5242010"/>
              <a:chExt cx="103202" cy="619214"/>
            </a:xfrm>
          </p:grpSpPr>
          <p:sp>
            <p:nvSpPr>
              <p:cNvPr id="696" name="직사각형 695">
                <a:extLst>
                  <a:ext uri="{FF2B5EF4-FFF2-40B4-BE49-F238E27FC236}">
                    <a16:creationId xmlns:a16="http://schemas.microsoft.com/office/drawing/2014/main" id="{4FF403BA-AE63-489F-AD4E-0275ED6A6AB0}"/>
                  </a:ext>
                </a:extLst>
              </p:cNvPr>
              <p:cNvSpPr/>
              <p:nvPr/>
            </p:nvSpPr>
            <p:spPr>
              <a:xfrm>
                <a:off x="3583355" y="5242010"/>
                <a:ext cx="103202" cy="10320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07" name="직사각형 706">
                <a:extLst>
                  <a:ext uri="{FF2B5EF4-FFF2-40B4-BE49-F238E27FC236}">
                    <a16:creationId xmlns:a16="http://schemas.microsoft.com/office/drawing/2014/main" id="{55DFC671-15CE-4C95-A484-9F6C86574B00}"/>
                  </a:ext>
                </a:extLst>
              </p:cNvPr>
              <p:cNvSpPr/>
              <p:nvPr/>
            </p:nvSpPr>
            <p:spPr>
              <a:xfrm>
                <a:off x="3583355" y="5345212"/>
                <a:ext cx="103202" cy="10320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18" name="직사각형 717">
                <a:extLst>
                  <a:ext uri="{FF2B5EF4-FFF2-40B4-BE49-F238E27FC236}">
                    <a16:creationId xmlns:a16="http://schemas.microsoft.com/office/drawing/2014/main" id="{A73DCDFB-9B61-4C23-9F92-76068E461C98}"/>
                  </a:ext>
                </a:extLst>
              </p:cNvPr>
              <p:cNvSpPr/>
              <p:nvPr/>
            </p:nvSpPr>
            <p:spPr>
              <a:xfrm>
                <a:off x="3583355" y="5448415"/>
                <a:ext cx="103202" cy="10320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29" name="직사각형 728">
                <a:extLst>
                  <a:ext uri="{FF2B5EF4-FFF2-40B4-BE49-F238E27FC236}">
                    <a16:creationId xmlns:a16="http://schemas.microsoft.com/office/drawing/2014/main" id="{2CCB63CB-3948-4060-A897-B848FC95F7EE}"/>
                  </a:ext>
                </a:extLst>
              </p:cNvPr>
              <p:cNvSpPr/>
              <p:nvPr/>
            </p:nvSpPr>
            <p:spPr>
              <a:xfrm>
                <a:off x="3583355" y="5551617"/>
                <a:ext cx="103202" cy="10320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40" name="직사각형 739">
                <a:extLst>
                  <a:ext uri="{FF2B5EF4-FFF2-40B4-BE49-F238E27FC236}">
                    <a16:creationId xmlns:a16="http://schemas.microsoft.com/office/drawing/2014/main" id="{4E045A48-65CE-4838-A0A7-D51B7CBA4EA4}"/>
                  </a:ext>
                </a:extLst>
              </p:cNvPr>
              <p:cNvSpPr/>
              <p:nvPr/>
            </p:nvSpPr>
            <p:spPr>
              <a:xfrm>
                <a:off x="3583355" y="5654819"/>
                <a:ext cx="103202" cy="10320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51" name="직사각형 750">
                <a:extLst>
                  <a:ext uri="{FF2B5EF4-FFF2-40B4-BE49-F238E27FC236}">
                    <a16:creationId xmlns:a16="http://schemas.microsoft.com/office/drawing/2014/main" id="{014FCBE9-0DE5-49AF-8C64-DB04705793F2}"/>
                  </a:ext>
                </a:extLst>
              </p:cNvPr>
              <p:cNvSpPr/>
              <p:nvPr/>
            </p:nvSpPr>
            <p:spPr>
              <a:xfrm>
                <a:off x="3583355" y="5758022"/>
                <a:ext cx="103202" cy="10320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752" name="직사각형 751">
              <a:extLst>
                <a:ext uri="{FF2B5EF4-FFF2-40B4-BE49-F238E27FC236}">
                  <a16:creationId xmlns:a16="http://schemas.microsoft.com/office/drawing/2014/main" id="{B02E570D-5FAE-4381-903F-D37C3B7C1DD6}"/>
                </a:ext>
              </a:extLst>
            </p:cNvPr>
            <p:cNvSpPr/>
            <p:nvPr/>
          </p:nvSpPr>
          <p:spPr>
            <a:xfrm>
              <a:off x="3686558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3" name="직사각형 752">
              <a:extLst>
                <a:ext uri="{FF2B5EF4-FFF2-40B4-BE49-F238E27FC236}">
                  <a16:creationId xmlns:a16="http://schemas.microsoft.com/office/drawing/2014/main" id="{3D5B13D7-CC76-46CD-A6CC-BD14AB5179B6}"/>
                </a:ext>
              </a:extLst>
            </p:cNvPr>
            <p:cNvSpPr/>
            <p:nvPr/>
          </p:nvSpPr>
          <p:spPr>
            <a:xfrm>
              <a:off x="3789760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4" name="직사각형 753">
              <a:extLst>
                <a:ext uri="{FF2B5EF4-FFF2-40B4-BE49-F238E27FC236}">
                  <a16:creationId xmlns:a16="http://schemas.microsoft.com/office/drawing/2014/main" id="{2C119F12-F101-4DFC-948D-850E034A150E}"/>
                </a:ext>
              </a:extLst>
            </p:cNvPr>
            <p:cNvSpPr/>
            <p:nvPr/>
          </p:nvSpPr>
          <p:spPr>
            <a:xfrm>
              <a:off x="3892962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5" name="직사각형 754">
              <a:extLst>
                <a:ext uri="{FF2B5EF4-FFF2-40B4-BE49-F238E27FC236}">
                  <a16:creationId xmlns:a16="http://schemas.microsoft.com/office/drawing/2014/main" id="{C559824A-2FF4-4EEA-9818-3973E3816AF3}"/>
                </a:ext>
              </a:extLst>
            </p:cNvPr>
            <p:cNvSpPr/>
            <p:nvPr/>
          </p:nvSpPr>
          <p:spPr>
            <a:xfrm>
              <a:off x="3996165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6" name="직사각형 755">
              <a:extLst>
                <a:ext uri="{FF2B5EF4-FFF2-40B4-BE49-F238E27FC236}">
                  <a16:creationId xmlns:a16="http://schemas.microsoft.com/office/drawing/2014/main" id="{A8818B3D-3A1C-4A01-8A3F-F232C7036DFD}"/>
                </a:ext>
              </a:extLst>
            </p:cNvPr>
            <p:cNvSpPr/>
            <p:nvPr/>
          </p:nvSpPr>
          <p:spPr>
            <a:xfrm>
              <a:off x="4099367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7" name="직사각형 756">
              <a:extLst>
                <a:ext uri="{FF2B5EF4-FFF2-40B4-BE49-F238E27FC236}">
                  <a16:creationId xmlns:a16="http://schemas.microsoft.com/office/drawing/2014/main" id="{301FB5EC-2C1C-4FD1-94B2-BD8AAE3F4A88}"/>
                </a:ext>
              </a:extLst>
            </p:cNvPr>
            <p:cNvSpPr/>
            <p:nvPr/>
          </p:nvSpPr>
          <p:spPr>
            <a:xfrm>
              <a:off x="4202569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8" name="직사각형 757">
              <a:extLst>
                <a:ext uri="{FF2B5EF4-FFF2-40B4-BE49-F238E27FC236}">
                  <a16:creationId xmlns:a16="http://schemas.microsoft.com/office/drawing/2014/main" id="{D608763E-FCBD-41BE-8F95-1F5EB8273BCA}"/>
                </a:ext>
              </a:extLst>
            </p:cNvPr>
            <p:cNvSpPr/>
            <p:nvPr/>
          </p:nvSpPr>
          <p:spPr>
            <a:xfrm>
              <a:off x="4305772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9" name="직사각형 758">
              <a:extLst>
                <a:ext uri="{FF2B5EF4-FFF2-40B4-BE49-F238E27FC236}">
                  <a16:creationId xmlns:a16="http://schemas.microsoft.com/office/drawing/2014/main" id="{2EB31AE6-E066-437C-93B7-B80DE8856669}"/>
                </a:ext>
              </a:extLst>
            </p:cNvPr>
            <p:cNvSpPr/>
            <p:nvPr/>
          </p:nvSpPr>
          <p:spPr>
            <a:xfrm>
              <a:off x="4408974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0" name="직사각형 759">
              <a:extLst>
                <a:ext uri="{FF2B5EF4-FFF2-40B4-BE49-F238E27FC236}">
                  <a16:creationId xmlns:a16="http://schemas.microsoft.com/office/drawing/2014/main" id="{EABE0ACD-C5A8-4DB7-BC5D-4EF4CDE05586}"/>
                </a:ext>
              </a:extLst>
            </p:cNvPr>
            <p:cNvSpPr/>
            <p:nvPr/>
          </p:nvSpPr>
          <p:spPr>
            <a:xfrm>
              <a:off x="4512177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1" name="직사각형 760">
              <a:extLst>
                <a:ext uri="{FF2B5EF4-FFF2-40B4-BE49-F238E27FC236}">
                  <a16:creationId xmlns:a16="http://schemas.microsoft.com/office/drawing/2014/main" id="{AA8AFF4D-E164-45CC-962A-6CC5AF5E431C}"/>
                </a:ext>
              </a:extLst>
            </p:cNvPr>
            <p:cNvSpPr/>
            <p:nvPr/>
          </p:nvSpPr>
          <p:spPr>
            <a:xfrm>
              <a:off x="4615379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762" name="직선 화살표 연결선 761">
            <a:extLst>
              <a:ext uri="{FF2B5EF4-FFF2-40B4-BE49-F238E27FC236}">
                <a16:creationId xmlns:a16="http://schemas.microsoft.com/office/drawing/2014/main" id="{9CA876D1-0579-4703-BAE9-48BA33B78DD3}"/>
              </a:ext>
            </a:extLst>
          </p:cNvPr>
          <p:cNvCxnSpPr>
            <a:cxnSpLocks/>
            <a:stCxn id="581" idx="3"/>
            <a:endCxn id="696" idx="1"/>
          </p:cNvCxnSpPr>
          <p:nvPr/>
        </p:nvCxnSpPr>
        <p:spPr>
          <a:xfrm flipV="1">
            <a:off x="2852118" y="5293611"/>
            <a:ext cx="731237" cy="1215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5" name="TextBox 764">
            <a:extLst>
              <a:ext uri="{FF2B5EF4-FFF2-40B4-BE49-F238E27FC236}">
                <a16:creationId xmlns:a16="http://schemas.microsoft.com/office/drawing/2014/main" id="{5036C9EA-94F0-4EB1-AC3D-EDD2FDCA98BF}"/>
              </a:ext>
            </a:extLst>
          </p:cNvPr>
          <p:cNvSpPr txBox="1"/>
          <p:nvPr/>
        </p:nvSpPr>
        <p:spPr>
          <a:xfrm>
            <a:off x="3509064" y="4978156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9" name="TextBox 768">
            <a:extLst>
              <a:ext uri="{FF2B5EF4-FFF2-40B4-BE49-F238E27FC236}">
                <a16:creationId xmlns:a16="http://schemas.microsoft.com/office/drawing/2014/main" id="{273BD048-303A-44A8-B662-FBE430349CF0}"/>
              </a:ext>
            </a:extLst>
          </p:cNvPr>
          <p:cNvSpPr txBox="1"/>
          <p:nvPr/>
        </p:nvSpPr>
        <p:spPr>
          <a:xfrm>
            <a:off x="3660301" y="4433001"/>
            <a:ext cx="70083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71" name="그룹 770">
            <a:extLst>
              <a:ext uri="{FF2B5EF4-FFF2-40B4-BE49-F238E27FC236}">
                <a16:creationId xmlns:a16="http://schemas.microsoft.com/office/drawing/2014/main" id="{24A36BCF-AC23-4018-9FCA-83ED643C6D2B}"/>
              </a:ext>
            </a:extLst>
          </p:cNvPr>
          <p:cNvGrpSpPr/>
          <p:nvPr/>
        </p:nvGrpSpPr>
        <p:grpSpPr>
          <a:xfrm>
            <a:off x="3602011" y="4266142"/>
            <a:ext cx="103202" cy="619214"/>
            <a:chOff x="3583355" y="5242010"/>
            <a:chExt cx="103202" cy="619214"/>
          </a:xfrm>
        </p:grpSpPr>
        <p:sp>
          <p:nvSpPr>
            <p:cNvPr id="772" name="직사각형 771">
              <a:extLst>
                <a:ext uri="{FF2B5EF4-FFF2-40B4-BE49-F238E27FC236}">
                  <a16:creationId xmlns:a16="http://schemas.microsoft.com/office/drawing/2014/main" id="{4B096C0D-29FF-460F-B28A-9CDB0A8548C5}"/>
                </a:ext>
              </a:extLst>
            </p:cNvPr>
            <p:cNvSpPr/>
            <p:nvPr/>
          </p:nvSpPr>
          <p:spPr>
            <a:xfrm>
              <a:off x="3583355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3" name="직사각형 772">
              <a:extLst>
                <a:ext uri="{FF2B5EF4-FFF2-40B4-BE49-F238E27FC236}">
                  <a16:creationId xmlns:a16="http://schemas.microsoft.com/office/drawing/2014/main" id="{1B5BA67B-9958-4293-82F3-0185268BF98F}"/>
                </a:ext>
              </a:extLst>
            </p:cNvPr>
            <p:cNvSpPr/>
            <p:nvPr/>
          </p:nvSpPr>
          <p:spPr>
            <a:xfrm>
              <a:off x="3583355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4" name="직사각형 773">
              <a:extLst>
                <a:ext uri="{FF2B5EF4-FFF2-40B4-BE49-F238E27FC236}">
                  <a16:creationId xmlns:a16="http://schemas.microsoft.com/office/drawing/2014/main" id="{FEC4C8B5-2EEF-4A2A-BE12-01683FE27D7B}"/>
                </a:ext>
              </a:extLst>
            </p:cNvPr>
            <p:cNvSpPr/>
            <p:nvPr/>
          </p:nvSpPr>
          <p:spPr>
            <a:xfrm>
              <a:off x="3583355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5" name="직사각형 774">
              <a:extLst>
                <a:ext uri="{FF2B5EF4-FFF2-40B4-BE49-F238E27FC236}">
                  <a16:creationId xmlns:a16="http://schemas.microsoft.com/office/drawing/2014/main" id="{2238104A-AE52-45D6-AA4C-7347BEC9E41B}"/>
                </a:ext>
              </a:extLst>
            </p:cNvPr>
            <p:cNvSpPr/>
            <p:nvPr/>
          </p:nvSpPr>
          <p:spPr>
            <a:xfrm>
              <a:off x="3583355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6" name="직사각형 775">
              <a:extLst>
                <a:ext uri="{FF2B5EF4-FFF2-40B4-BE49-F238E27FC236}">
                  <a16:creationId xmlns:a16="http://schemas.microsoft.com/office/drawing/2014/main" id="{C81B8B92-B083-4262-BF61-0E5B4653D6FC}"/>
                </a:ext>
              </a:extLst>
            </p:cNvPr>
            <p:cNvSpPr/>
            <p:nvPr/>
          </p:nvSpPr>
          <p:spPr>
            <a:xfrm>
              <a:off x="3583355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7" name="직사각형 776">
              <a:extLst>
                <a:ext uri="{FF2B5EF4-FFF2-40B4-BE49-F238E27FC236}">
                  <a16:creationId xmlns:a16="http://schemas.microsoft.com/office/drawing/2014/main" id="{BB64C4D6-C5C3-40BF-AAC2-2248E0863A9D}"/>
                </a:ext>
              </a:extLst>
            </p:cNvPr>
            <p:cNvSpPr/>
            <p:nvPr/>
          </p:nvSpPr>
          <p:spPr>
            <a:xfrm>
              <a:off x="3583355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778" name="직선 화살표 연결선 777">
            <a:extLst>
              <a:ext uri="{FF2B5EF4-FFF2-40B4-BE49-F238E27FC236}">
                <a16:creationId xmlns:a16="http://schemas.microsoft.com/office/drawing/2014/main" id="{321247C1-4966-4681-A8F5-8694D13E0091}"/>
              </a:ext>
            </a:extLst>
          </p:cNvPr>
          <p:cNvCxnSpPr>
            <a:cxnSpLocks/>
            <a:stCxn id="580" idx="3"/>
            <a:endCxn id="772" idx="1"/>
          </p:cNvCxnSpPr>
          <p:nvPr/>
        </p:nvCxnSpPr>
        <p:spPr>
          <a:xfrm flipV="1">
            <a:off x="2852118" y="4317743"/>
            <a:ext cx="749893" cy="7954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53" name="그룹 652">
            <a:extLst>
              <a:ext uri="{FF2B5EF4-FFF2-40B4-BE49-F238E27FC236}">
                <a16:creationId xmlns:a16="http://schemas.microsoft.com/office/drawing/2014/main" id="{DD7D8DAC-795D-418F-882A-7730293ECB36}"/>
              </a:ext>
            </a:extLst>
          </p:cNvPr>
          <p:cNvGrpSpPr/>
          <p:nvPr/>
        </p:nvGrpSpPr>
        <p:grpSpPr>
          <a:xfrm>
            <a:off x="8408917" y="5797555"/>
            <a:ext cx="1135226" cy="619214"/>
            <a:chOff x="3583355" y="5242010"/>
            <a:chExt cx="1135226" cy="619214"/>
          </a:xfrm>
        </p:grpSpPr>
        <p:sp>
          <p:nvSpPr>
            <p:cNvPr id="654" name="직사각형 653">
              <a:extLst>
                <a:ext uri="{FF2B5EF4-FFF2-40B4-BE49-F238E27FC236}">
                  <a16:creationId xmlns:a16="http://schemas.microsoft.com/office/drawing/2014/main" id="{B974326F-CB7E-4FA2-A55C-EC2FE69B6F4F}"/>
                </a:ext>
              </a:extLst>
            </p:cNvPr>
            <p:cNvSpPr/>
            <p:nvPr/>
          </p:nvSpPr>
          <p:spPr>
            <a:xfrm>
              <a:off x="3686558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5" name="직사각형 654">
              <a:extLst>
                <a:ext uri="{FF2B5EF4-FFF2-40B4-BE49-F238E27FC236}">
                  <a16:creationId xmlns:a16="http://schemas.microsoft.com/office/drawing/2014/main" id="{44326570-4C66-4E8C-85D4-B9FC58CB5BD8}"/>
                </a:ext>
              </a:extLst>
            </p:cNvPr>
            <p:cNvSpPr/>
            <p:nvPr/>
          </p:nvSpPr>
          <p:spPr>
            <a:xfrm>
              <a:off x="3789760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6" name="직사각형 655">
              <a:extLst>
                <a:ext uri="{FF2B5EF4-FFF2-40B4-BE49-F238E27FC236}">
                  <a16:creationId xmlns:a16="http://schemas.microsoft.com/office/drawing/2014/main" id="{E9B36A0D-7E45-4998-8506-1C185B512C5C}"/>
                </a:ext>
              </a:extLst>
            </p:cNvPr>
            <p:cNvSpPr/>
            <p:nvPr/>
          </p:nvSpPr>
          <p:spPr>
            <a:xfrm>
              <a:off x="3892962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7" name="직사각형 656">
              <a:extLst>
                <a:ext uri="{FF2B5EF4-FFF2-40B4-BE49-F238E27FC236}">
                  <a16:creationId xmlns:a16="http://schemas.microsoft.com/office/drawing/2014/main" id="{D1F1D1ED-129C-41D2-9391-8A5BB80A4972}"/>
                </a:ext>
              </a:extLst>
            </p:cNvPr>
            <p:cNvSpPr/>
            <p:nvPr/>
          </p:nvSpPr>
          <p:spPr>
            <a:xfrm>
              <a:off x="3996165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8" name="직사각형 657">
              <a:extLst>
                <a:ext uri="{FF2B5EF4-FFF2-40B4-BE49-F238E27FC236}">
                  <a16:creationId xmlns:a16="http://schemas.microsoft.com/office/drawing/2014/main" id="{B4AA05EA-4BE7-4D4E-86C2-D2F7854C5322}"/>
                </a:ext>
              </a:extLst>
            </p:cNvPr>
            <p:cNvSpPr/>
            <p:nvPr/>
          </p:nvSpPr>
          <p:spPr>
            <a:xfrm>
              <a:off x="4099367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9" name="직사각형 658">
              <a:extLst>
                <a:ext uri="{FF2B5EF4-FFF2-40B4-BE49-F238E27FC236}">
                  <a16:creationId xmlns:a16="http://schemas.microsoft.com/office/drawing/2014/main" id="{833B297C-0245-436B-AB3F-D29F930E0679}"/>
                </a:ext>
              </a:extLst>
            </p:cNvPr>
            <p:cNvSpPr/>
            <p:nvPr/>
          </p:nvSpPr>
          <p:spPr>
            <a:xfrm>
              <a:off x="4202569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0" name="직사각형 659">
              <a:extLst>
                <a:ext uri="{FF2B5EF4-FFF2-40B4-BE49-F238E27FC236}">
                  <a16:creationId xmlns:a16="http://schemas.microsoft.com/office/drawing/2014/main" id="{B6FFC4FC-2A3C-433D-A007-657408ABE3E3}"/>
                </a:ext>
              </a:extLst>
            </p:cNvPr>
            <p:cNvSpPr/>
            <p:nvPr/>
          </p:nvSpPr>
          <p:spPr>
            <a:xfrm>
              <a:off x="4305772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1" name="직사각형 660">
              <a:extLst>
                <a:ext uri="{FF2B5EF4-FFF2-40B4-BE49-F238E27FC236}">
                  <a16:creationId xmlns:a16="http://schemas.microsoft.com/office/drawing/2014/main" id="{2206C2AD-9611-487D-81D5-65309B1F49A2}"/>
                </a:ext>
              </a:extLst>
            </p:cNvPr>
            <p:cNvSpPr/>
            <p:nvPr/>
          </p:nvSpPr>
          <p:spPr>
            <a:xfrm>
              <a:off x="4408974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2" name="직사각형 661">
              <a:extLst>
                <a:ext uri="{FF2B5EF4-FFF2-40B4-BE49-F238E27FC236}">
                  <a16:creationId xmlns:a16="http://schemas.microsoft.com/office/drawing/2014/main" id="{7C7E78F1-7DC4-4997-9112-8608872E56FA}"/>
                </a:ext>
              </a:extLst>
            </p:cNvPr>
            <p:cNvSpPr/>
            <p:nvPr/>
          </p:nvSpPr>
          <p:spPr>
            <a:xfrm>
              <a:off x="4512177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3" name="직사각형 662">
              <a:extLst>
                <a:ext uri="{FF2B5EF4-FFF2-40B4-BE49-F238E27FC236}">
                  <a16:creationId xmlns:a16="http://schemas.microsoft.com/office/drawing/2014/main" id="{09C3E50B-97EE-418A-9F1C-35C71632273D}"/>
                </a:ext>
              </a:extLst>
            </p:cNvPr>
            <p:cNvSpPr/>
            <p:nvPr/>
          </p:nvSpPr>
          <p:spPr>
            <a:xfrm>
              <a:off x="4615379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4" name="직사각형 663">
              <a:extLst>
                <a:ext uri="{FF2B5EF4-FFF2-40B4-BE49-F238E27FC236}">
                  <a16:creationId xmlns:a16="http://schemas.microsoft.com/office/drawing/2014/main" id="{6E00B613-22CE-4244-B63C-5E1B5E09C52C}"/>
                </a:ext>
              </a:extLst>
            </p:cNvPr>
            <p:cNvSpPr/>
            <p:nvPr/>
          </p:nvSpPr>
          <p:spPr>
            <a:xfrm>
              <a:off x="3686558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5" name="직사각형 664">
              <a:extLst>
                <a:ext uri="{FF2B5EF4-FFF2-40B4-BE49-F238E27FC236}">
                  <a16:creationId xmlns:a16="http://schemas.microsoft.com/office/drawing/2014/main" id="{8654056E-15DB-4796-8739-01504BBF4C87}"/>
                </a:ext>
              </a:extLst>
            </p:cNvPr>
            <p:cNvSpPr/>
            <p:nvPr/>
          </p:nvSpPr>
          <p:spPr>
            <a:xfrm>
              <a:off x="3789760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6" name="직사각형 665">
              <a:extLst>
                <a:ext uri="{FF2B5EF4-FFF2-40B4-BE49-F238E27FC236}">
                  <a16:creationId xmlns:a16="http://schemas.microsoft.com/office/drawing/2014/main" id="{34D17E49-D166-428A-869A-982F7F3C58D2}"/>
                </a:ext>
              </a:extLst>
            </p:cNvPr>
            <p:cNvSpPr/>
            <p:nvPr/>
          </p:nvSpPr>
          <p:spPr>
            <a:xfrm>
              <a:off x="3892962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7" name="직사각형 666">
              <a:extLst>
                <a:ext uri="{FF2B5EF4-FFF2-40B4-BE49-F238E27FC236}">
                  <a16:creationId xmlns:a16="http://schemas.microsoft.com/office/drawing/2014/main" id="{C436E256-82F8-4CF8-B7F1-91B99FEBD5D7}"/>
                </a:ext>
              </a:extLst>
            </p:cNvPr>
            <p:cNvSpPr/>
            <p:nvPr/>
          </p:nvSpPr>
          <p:spPr>
            <a:xfrm>
              <a:off x="3996165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8" name="직사각형 667">
              <a:extLst>
                <a:ext uri="{FF2B5EF4-FFF2-40B4-BE49-F238E27FC236}">
                  <a16:creationId xmlns:a16="http://schemas.microsoft.com/office/drawing/2014/main" id="{45DCCD89-B40D-43AF-BB6E-7C70E38F6589}"/>
                </a:ext>
              </a:extLst>
            </p:cNvPr>
            <p:cNvSpPr/>
            <p:nvPr/>
          </p:nvSpPr>
          <p:spPr>
            <a:xfrm>
              <a:off x="4099367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9" name="직사각형 668">
              <a:extLst>
                <a:ext uri="{FF2B5EF4-FFF2-40B4-BE49-F238E27FC236}">
                  <a16:creationId xmlns:a16="http://schemas.microsoft.com/office/drawing/2014/main" id="{7ECCE2E1-4E9D-4E64-B0F5-767FE95D99B6}"/>
                </a:ext>
              </a:extLst>
            </p:cNvPr>
            <p:cNvSpPr/>
            <p:nvPr/>
          </p:nvSpPr>
          <p:spPr>
            <a:xfrm>
              <a:off x="4202569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0" name="직사각형 669">
              <a:extLst>
                <a:ext uri="{FF2B5EF4-FFF2-40B4-BE49-F238E27FC236}">
                  <a16:creationId xmlns:a16="http://schemas.microsoft.com/office/drawing/2014/main" id="{95A56822-828B-4B48-A7CB-692EEF129867}"/>
                </a:ext>
              </a:extLst>
            </p:cNvPr>
            <p:cNvSpPr/>
            <p:nvPr/>
          </p:nvSpPr>
          <p:spPr>
            <a:xfrm>
              <a:off x="4305772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1" name="직사각형 670">
              <a:extLst>
                <a:ext uri="{FF2B5EF4-FFF2-40B4-BE49-F238E27FC236}">
                  <a16:creationId xmlns:a16="http://schemas.microsoft.com/office/drawing/2014/main" id="{2968D367-CBDD-4F1F-9D49-4DD3650A30D0}"/>
                </a:ext>
              </a:extLst>
            </p:cNvPr>
            <p:cNvSpPr/>
            <p:nvPr/>
          </p:nvSpPr>
          <p:spPr>
            <a:xfrm>
              <a:off x="4408974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2" name="직사각형 671">
              <a:extLst>
                <a:ext uri="{FF2B5EF4-FFF2-40B4-BE49-F238E27FC236}">
                  <a16:creationId xmlns:a16="http://schemas.microsoft.com/office/drawing/2014/main" id="{484F59F3-5AB1-4E86-A5E9-856A290799D9}"/>
                </a:ext>
              </a:extLst>
            </p:cNvPr>
            <p:cNvSpPr/>
            <p:nvPr/>
          </p:nvSpPr>
          <p:spPr>
            <a:xfrm>
              <a:off x="4512177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3" name="직사각형 672">
              <a:extLst>
                <a:ext uri="{FF2B5EF4-FFF2-40B4-BE49-F238E27FC236}">
                  <a16:creationId xmlns:a16="http://schemas.microsoft.com/office/drawing/2014/main" id="{BD02D9AF-D154-4D69-AC95-5B56F4F39B59}"/>
                </a:ext>
              </a:extLst>
            </p:cNvPr>
            <p:cNvSpPr/>
            <p:nvPr/>
          </p:nvSpPr>
          <p:spPr>
            <a:xfrm>
              <a:off x="4615379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4" name="직사각형 673">
              <a:extLst>
                <a:ext uri="{FF2B5EF4-FFF2-40B4-BE49-F238E27FC236}">
                  <a16:creationId xmlns:a16="http://schemas.microsoft.com/office/drawing/2014/main" id="{5B46FFFA-F36A-456E-A1CA-E62CE10B46DA}"/>
                </a:ext>
              </a:extLst>
            </p:cNvPr>
            <p:cNvSpPr/>
            <p:nvPr/>
          </p:nvSpPr>
          <p:spPr>
            <a:xfrm>
              <a:off x="3686558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5" name="직사각형 674">
              <a:extLst>
                <a:ext uri="{FF2B5EF4-FFF2-40B4-BE49-F238E27FC236}">
                  <a16:creationId xmlns:a16="http://schemas.microsoft.com/office/drawing/2014/main" id="{BDA71000-7725-4582-9D02-D94419FD930A}"/>
                </a:ext>
              </a:extLst>
            </p:cNvPr>
            <p:cNvSpPr/>
            <p:nvPr/>
          </p:nvSpPr>
          <p:spPr>
            <a:xfrm>
              <a:off x="3789760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6" name="직사각형 675">
              <a:extLst>
                <a:ext uri="{FF2B5EF4-FFF2-40B4-BE49-F238E27FC236}">
                  <a16:creationId xmlns:a16="http://schemas.microsoft.com/office/drawing/2014/main" id="{326657FA-1B5E-418B-B159-FE2693402959}"/>
                </a:ext>
              </a:extLst>
            </p:cNvPr>
            <p:cNvSpPr/>
            <p:nvPr/>
          </p:nvSpPr>
          <p:spPr>
            <a:xfrm>
              <a:off x="3892962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7" name="직사각형 676">
              <a:extLst>
                <a:ext uri="{FF2B5EF4-FFF2-40B4-BE49-F238E27FC236}">
                  <a16:creationId xmlns:a16="http://schemas.microsoft.com/office/drawing/2014/main" id="{6BDA66E6-5595-4E6E-B288-BC8110C4FA40}"/>
                </a:ext>
              </a:extLst>
            </p:cNvPr>
            <p:cNvSpPr/>
            <p:nvPr/>
          </p:nvSpPr>
          <p:spPr>
            <a:xfrm>
              <a:off x="3996165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8" name="직사각형 677">
              <a:extLst>
                <a:ext uri="{FF2B5EF4-FFF2-40B4-BE49-F238E27FC236}">
                  <a16:creationId xmlns:a16="http://schemas.microsoft.com/office/drawing/2014/main" id="{AAEE57AE-B24B-4118-BFE9-76837B80AF33}"/>
                </a:ext>
              </a:extLst>
            </p:cNvPr>
            <p:cNvSpPr/>
            <p:nvPr/>
          </p:nvSpPr>
          <p:spPr>
            <a:xfrm>
              <a:off x="4099367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9" name="직사각형 678">
              <a:extLst>
                <a:ext uri="{FF2B5EF4-FFF2-40B4-BE49-F238E27FC236}">
                  <a16:creationId xmlns:a16="http://schemas.microsoft.com/office/drawing/2014/main" id="{301680F5-5797-4BFD-BD1C-2C4CF7A642E6}"/>
                </a:ext>
              </a:extLst>
            </p:cNvPr>
            <p:cNvSpPr/>
            <p:nvPr/>
          </p:nvSpPr>
          <p:spPr>
            <a:xfrm>
              <a:off x="4202569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0" name="직사각형 679">
              <a:extLst>
                <a:ext uri="{FF2B5EF4-FFF2-40B4-BE49-F238E27FC236}">
                  <a16:creationId xmlns:a16="http://schemas.microsoft.com/office/drawing/2014/main" id="{78B61A05-4408-4323-807D-725AAB0BD990}"/>
                </a:ext>
              </a:extLst>
            </p:cNvPr>
            <p:cNvSpPr/>
            <p:nvPr/>
          </p:nvSpPr>
          <p:spPr>
            <a:xfrm>
              <a:off x="4305772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1" name="직사각형 680">
              <a:extLst>
                <a:ext uri="{FF2B5EF4-FFF2-40B4-BE49-F238E27FC236}">
                  <a16:creationId xmlns:a16="http://schemas.microsoft.com/office/drawing/2014/main" id="{3D02C679-FB49-4078-A1CE-9D23D40C7EAA}"/>
                </a:ext>
              </a:extLst>
            </p:cNvPr>
            <p:cNvSpPr/>
            <p:nvPr/>
          </p:nvSpPr>
          <p:spPr>
            <a:xfrm>
              <a:off x="4408974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2" name="직사각형 681">
              <a:extLst>
                <a:ext uri="{FF2B5EF4-FFF2-40B4-BE49-F238E27FC236}">
                  <a16:creationId xmlns:a16="http://schemas.microsoft.com/office/drawing/2014/main" id="{D0392365-383F-4120-B91D-C96FFBF3423D}"/>
                </a:ext>
              </a:extLst>
            </p:cNvPr>
            <p:cNvSpPr/>
            <p:nvPr/>
          </p:nvSpPr>
          <p:spPr>
            <a:xfrm>
              <a:off x="4512177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3" name="직사각형 682">
              <a:extLst>
                <a:ext uri="{FF2B5EF4-FFF2-40B4-BE49-F238E27FC236}">
                  <a16:creationId xmlns:a16="http://schemas.microsoft.com/office/drawing/2014/main" id="{E880330E-539B-40A9-BED4-43C8ACA8DABE}"/>
                </a:ext>
              </a:extLst>
            </p:cNvPr>
            <p:cNvSpPr/>
            <p:nvPr/>
          </p:nvSpPr>
          <p:spPr>
            <a:xfrm>
              <a:off x="4615379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4" name="직사각형 683">
              <a:extLst>
                <a:ext uri="{FF2B5EF4-FFF2-40B4-BE49-F238E27FC236}">
                  <a16:creationId xmlns:a16="http://schemas.microsoft.com/office/drawing/2014/main" id="{C1D9EA50-0F24-453C-9228-D7758152C238}"/>
                </a:ext>
              </a:extLst>
            </p:cNvPr>
            <p:cNvSpPr/>
            <p:nvPr/>
          </p:nvSpPr>
          <p:spPr>
            <a:xfrm>
              <a:off x="3686558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5" name="직사각형 684">
              <a:extLst>
                <a:ext uri="{FF2B5EF4-FFF2-40B4-BE49-F238E27FC236}">
                  <a16:creationId xmlns:a16="http://schemas.microsoft.com/office/drawing/2014/main" id="{692ACCD1-039D-4EF3-A12C-74445848272A}"/>
                </a:ext>
              </a:extLst>
            </p:cNvPr>
            <p:cNvSpPr/>
            <p:nvPr/>
          </p:nvSpPr>
          <p:spPr>
            <a:xfrm>
              <a:off x="3789760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6" name="직사각형 685">
              <a:extLst>
                <a:ext uri="{FF2B5EF4-FFF2-40B4-BE49-F238E27FC236}">
                  <a16:creationId xmlns:a16="http://schemas.microsoft.com/office/drawing/2014/main" id="{8E217276-532F-46F2-8B6F-70EF6307E45E}"/>
                </a:ext>
              </a:extLst>
            </p:cNvPr>
            <p:cNvSpPr/>
            <p:nvPr/>
          </p:nvSpPr>
          <p:spPr>
            <a:xfrm>
              <a:off x="3892962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7" name="직사각형 686">
              <a:extLst>
                <a:ext uri="{FF2B5EF4-FFF2-40B4-BE49-F238E27FC236}">
                  <a16:creationId xmlns:a16="http://schemas.microsoft.com/office/drawing/2014/main" id="{A7178363-52EB-462F-B45C-760C970DC7E2}"/>
                </a:ext>
              </a:extLst>
            </p:cNvPr>
            <p:cNvSpPr/>
            <p:nvPr/>
          </p:nvSpPr>
          <p:spPr>
            <a:xfrm>
              <a:off x="3996165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8" name="직사각형 687">
              <a:extLst>
                <a:ext uri="{FF2B5EF4-FFF2-40B4-BE49-F238E27FC236}">
                  <a16:creationId xmlns:a16="http://schemas.microsoft.com/office/drawing/2014/main" id="{FA942FC5-2C0B-4A54-8D9F-887037D66E6F}"/>
                </a:ext>
              </a:extLst>
            </p:cNvPr>
            <p:cNvSpPr/>
            <p:nvPr/>
          </p:nvSpPr>
          <p:spPr>
            <a:xfrm>
              <a:off x="4099367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9" name="직사각형 688">
              <a:extLst>
                <a:ext uri="{FF2B5EF4-FFF2-40B4-BE49-F238E27FC236}">
                  <a16:creationId xmlns:a16="http://schemas.microsoft.com/office/drawing/2014/main" id="{1A9A9F79-45AC-4273-9ABC-192B8CF044CC}"/>
                </a:ext>
              </a:extLst>
            </p:cNvPr>
            <p:cNvSpPr/>
            <p:nvPr/>
          </p:nvSpPr>
          <p:spPr>
            <a:xfrm>
              <a:off x="4202569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2" name="직사각형 691">
              <a:extLst>
                <a:ext uri="{FF2B5EF4-FFF2-40B4-BE49-F238E27FC236}">
                  <a16:creationId xmlns:a16="http://schemas.microsoft.com/office/drawing/2014/main" id="{7C740FC4-12DB-42B4-A0D7-7F4ACAA62310}"/>
                </a:ext>
              </a:extLst>
            </p:cNvPr>
            <p:cNvSpPr/>
            <p:nvPr/>
          </p:nvSpPr>
          <p:spPr>
            <a:xfrm>
              <a:off x="4305772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3" name="직사각형 692">
              <a:extLst>
                <a:ext uri="{FF2B5EF4-FFF2-40B4-BE49-F238E27FC236}">
                  <a16:creationId xmlns:a16="http://schemas.microsoft.com/office/drawing/2014/main" id="{B3D27908-9074-47B7-AAD9-F9D1B26CE66E}"/>
                </a:ext>
              </a:extLst>
            </p:cNvPr>
            <p:cNvSpPr/>
            <p:nvPr/>
          </p:nvSpPr>
          <p:spPr>
            <a:xfrm>
              <a:off x="4408974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4" name="직사각형 693">
              <a:extLst>
                <a:ext uri="{FF2B5EF4-FFF2-40B4-BE49-F238E27FC236}">
                  <a16:creationId xmlns:a16="http://schemas.microsoft.com/office/drawing/2014/main" id="{F534FBDA-6B38-4B3B-A8AA-5E894D136AD3}"/>
                </a:ext>
              </a:extLst>
            </p:cNvPr>
            <p:cNvSpPr/>
            <p:nvPr/>
          </p:nvSpPr>
          <p:spPr>
            <a:xfrm>
              <a:off x="4512177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5" name="직사각형 694">
              <a:extLst>
                <a:ext uri="{FF2B5EF4-FFF2-40B4-BE49-F238E27FC236}">
                  <a16:creationId xmlns:a16="http://schemas.microsoft.com/office/drawing/2014/main" id="{DE02BE58-D746-4AEF-9668-F9E27EE443FF}"/>
                </a:ext>
              </a:extLst>
            </p:cNvPr>
            <p:cNvSpPr/>
            <p:nvPr/>
          </p:nvSpPr>
          <p:spPr>
            <a:xfrm>
              <a:off x="4615379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3" name="직사각형 762">
              <a:extLst>
                <a:ext uri="{FF2B5EF4-FFF2-40B4-BE49-F238E27FC236}">
                  <a16:creationId xmlns:a16="http://schemas.microsoft.com/office/drawing/2014/main" id="{C60DF4DD-3A96-4C33-945F-4D5D52A3320F}"/>
                </a:ext>
              </a:extLst>
            </p:cNvPr>
            <p:cNvSpPr/>
            <p:nvPr/>
          </p:nvSpPr>
          <p:spPr>
            <a:xfrm>
              <a:off x="3686558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4" name="직사각형 763">
              <a:extLst>
                <a:ext uri="{FF2B5EF4-FFF2-40B4-BE49-F238E27FC236}">
                  <a16:creationId xmlns:a16="http://schemas.microsoft.com/office/drawing/2014/main" id="{63160C72-A23B-4D66-A944-BC157561F2D4}"/>
                </a:ext>
              </a:extLst>
            </p:cNvPr>
            <p:cNvSpPr/>
            <p:nvPr/>
          </p:nvSpPr>
          <p:spPr>
            <a:xfrm>
              <a:off x="3789760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6" name="직사각형 765">
              <a:extLst>
                <a:ext uri="{FF2B5EF4-FFF2-40B4-BE49-F238E27FC236}">
                  <a16:creationId xmlns:a16="http://schemas.microsoft.com/office/drawing/2014/main" id="{1E8A1E6F-642F-4BA3-82E6-CF2CE3CF05B7}"/>
                </a:ext>
              </a:extLst>
            </p:cNvPr>
            <p:cNvSpPr/>
            <p:nvPr/>
          </p:nvSpPr>
          <p:spPr>
            <a:xfrm>
              <a:off x="3892962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7" name="직사각형 766">
              <a:extLst>
                <a:ext uri="{FF2B5EF4-FFF2-40B4-BE49-F238E27FC236}">
                  <a16:creationId xmlns:a16="http://schemas.microsoft.com/office/drawing/2014/main" id="{8C522976-C6D5-4101-B773-964059D46201}"/>
                </a:ext>
              </a:extLst>
            </p:cNvPr>
            <p:cNvSpPr/>
            <p:nvPr/>
          </p:nvSpPr>
          <p:spPr>
            <a:xfrm>
              <a:off x="3996165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8" name="직사각형 767">
              <a:extLst>
                <a:ext uri="{FF2B5EF4-FFF2-40B4-BE49-F238E27FC236}">
                  <a16:creationId xmlns:a16="http://schemas.microsoft.com/office/drawing/2014/main" id="{25C26DC3-2938-46B0-A824-C5ABF75AB241}"/>
                </a:ext>
              </a:extLst>
            </p:cNvPr>
            <p:cNvSpPr/>
            <p:nvPr/>
          </p:nvSpPr>
          <p:spPr>
            <a:xfrm>
              <a:off x="4099367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0" name="직사각형 769">
              <a:extLst>
                <a:ext uri="{FF2B5EF4-FFF2-40B4-BE49-F238E27FC236}">
                  <a16:creationId xmlns:a16="http://schemas.microsoft.com/office/drawing/2014/main" id="{D2F42129-1C90-4130-B3DA-F9491C7B638D}"/>
                </a:ext>
              </a:extLst>
            </p:cNvPr>
            <p:cNvSpPr/>
            <p:nvPr/>
          </p:nvSpPr>
          <p:spPr>
            <a:xfrm>
              <a:off x="4202569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9" name="직사각형 778">
              <a:extLst>
                <a:ext uri="{FF2B5EF4-FFF2-40B4-BE49-F238E27FC236}">
                  <a16:creationId xmlns:a16="http://schemas.microsoft.com/office/drawing/2014/main" id="{CB82FFCF-5767-4BBA-9541-0BA891DA1620}"/>
                </a:ext>
              </a:extLst>
            </p:cNvPr>
            <p:cNvSpPr/>
            <p:nvPr/>
          </p:nvSpPr>
          <p:spPr>
            <a:xfrm>
              <a:off x="4305772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0" name="직사각형 779">
              <a:extLst>
                <a:ext uri="{FF2B5EF4-FFF2-40B4-BE49-F238E27FC236}">
                  <a16:creationId xmlns:a16="http://schemas.microsoft.com/office/drawing/2014/main" id="{EED6431D-5F95-4716-AF34-701F15429980}"/>
                </a:ext>
              </a:extLst>
            </p:cNvPr>
            <p:cNvSpPr/>
            <p:nvPr/>
          </p:nvSpPr>
          <p:spPr>
            <a:xfrm>
              <a:off x="4408974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1" name="직사각형 780">
              <a:extLst>
                <a:ext uri="{FF2B5EF4-FFF2-40B4-BE49-F238E27FC236}">
                  <a16:creationId xmlns:a16="http://schemas.microsoft.com/office/drawing/2014/main" id="{E57614A9-E2C4-44B1-9847-D84AAD9AF64B}"/>
                </a:ext>
              </a:extLst>
            </p:cNvPr>
            <p:cNvSpPr/>
            <p:nvPr/>
          </p:nvSpPr>
          <p:spPr>
            <a:xfrm>
              <a:off x="4512177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2" name="직사각형 781">
              <a:extLst>
                <a:ext uri="{FF2B5EF4-FFF2-40B4-BE49-F238E27FC236}">
                  <a16:creationId xmlns:a16="http://schemas.microsoft.com/office/drawing/2014/main" id="{101B8BC6-7C11-45B7-A5F2-53376B69952B}"/>
                </a:ext>
              </a:extLst>
            </p:cNvPr>
            <p:cNvSpPr/>
            <p:nvPr/>
          </p:nvSpPr>
          <p:spPr>
            <a:xfrm>
              <a:off x="4615379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783" name="그룹 782">
              <a:extLst>
                <a:ext uri="{FF2B5EF4-FFF2-40B4-BE49-F238E27FC236}">
                  <a16:creationId xmlns:a16="http://schemas.microsoft.com/office/drawing/2014/main" id="{493AA2E2-B31C-4736-AD76-8D10566189E1}"/>
                </a:ext>
              </a:extLst>
            </p:cNvPr>
            <p:cNvGrpSpPr/>
            <p:nvPr/>
          </p:nvGrpSpPr>
          <p:grpSpPr>
            <a:xfrm>
              <a:off x="3583355" y="5242010"/>
              <a:ext cx="103202" cy="619214"/>
              <a:chOff x="3583355" y="5242010"/>
              <a:chExt cx="103202" cy="619214"/>
            </a:xfrm>
          </p:grpSpPr>
          <p:sp>
            <p:nvSpPr>
              <p:cNvPr id="794" name="직사각형 793">
                <a:extLst>
                  <a:ext uri="{FF2B5EF4-FFF2-40B4-BE49-F238E27FC236}">
                    <a16:creationId xmlns:a16="http://schemas.microsoft.com/office/drawing/2014/main" id="{3A4D7DBD-0153-43CF-A69B-1F63EA1EFE9F}"/>
                  </a:ext>
                </a:extLst>
              </p:cNvPr>
              <p:cNvSpPr/>
              <p:nvPr/>
            </p:nvSpPr>
            <p:spPr>
              <a:xfrm>
                <a:off x="3583355" y="5242010"/>
                <a:ext cx="103202" cy="10320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95" name="직사각형 794">
                <a:extLst>
                  <a:ext uri="{FF2B5EF4-FFF2-40B4-BE49-F238E27FC236}">
                    <a16:creationId xmlns:a16="http://schemas.microsoft.com/office/drawing/2014/main" id="{B5C6D4A4-3A16-4497-A3AC-05DF9353729F}"/>
                  </a:ext>
                </a:extLst>
              </p:cNvPr>
              <p:cNvSpPr/>
              <p:nvPr/>
            </p:nvSpPr>
            <p:spPr>
              <a:xfrm>
                <a:off x="3583355" y="5345212"/>
                <a:ext cx="103202" cy="10320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96" name="직사각형 795">
                <a:extLst>
                  <a:ext uri="{FF2B5EF4-FFF2-40B4-BE49-F238E27FC236}">
                    <a16:creationId xmlns:a16="http://schemas.microsoft.com/office/drawing/2014/main" id="{0B57812A-690D-4470-8CBD-76677F0DAF51}"/>
                  </a:ext>
                </a:extLst>
              </p:cNvPr>
              <p:cNvSpPr/>
              <p:nvPr/>
            </p:nvSpPr>
            <p:spPr>
              <a:xfrm>
                <a:off x="3583355" y="5448415"/>
                <a:ext cx="103202" cy="10320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97" name="직사각형 796">
                <a:extLst>
                  <a:ext uri="{FF2B5EF4-FFF2-40B4-BE49-F238E27FC236}">
                    <a16:creationId xmlns:a16="http://schemas.microsoft.com/office/drawing/2014/main" id="{80278E52-E136-4A75-B6F1-B828C14012F2}"/>
                  </a:ext>
                </a:extLst>
              </p:cNvPr>
              <p:cNvSpPr/>
              <p:nvPr/>
            </p:nvSpPr>
            <p:spPr>
              <a:xfrm>
                <a:off x="3583355" y="5551617"/>
                <a:ext cx="103202" cy="10320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98" name="직사각형 797">
                <a:extLst>
                  <a:ext uri="{FF2B5EF4-FFF2-40B4-BE49-F238E27FC236}">
                    <a16:creationId xmlns:a16="http://schemas.microsoft.com/office/drawing/2014/main" id="{C7ECB462-2B9E-40BC-B079-520D7C9D8677}"/>
                  </a:ext>
                </a:extLst>
              </p:cNvPr>
              <p:cNvSpPr/>
              <p:nvPr/>
            </p:nvSpPr>
            <p:spPr>
              <a:xfrm>
                <a:off x="3583355" y="5654819"/>
                <a:ext cx="103202" cy="10320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99" name="직사각형 798">
                <a:extLst>
                  <a:ext uri="{FF2B5EF4-FFF2-40B4-BE49-F238E27FC236}">
                    <a16:creationId xmlns:a16="http://schemas.microsoft.com/office/drawing/2014/main" id="{1C9E0B50-D5C8-4E63-B6D2-34BE4CAB0585}"/>
                  </a:ext>
                </a:extLst>
              </p:cNvPr>
              <p:cNvSpPr/>
              <p:nvPr/>
            </p:nvSpPr>
            <p:spPr>
              <a:xfrm>
                <a:off x="3583355" y="5758022"/>
                <a:ext cx="103202" cy="10320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784" name="직사각형 783">
              <a:extLst>
                <a:ext uri="{FF2B5EF4-FFF2-40B4-BE49-F238E27FC236}">
                  <a16:creationId xmlns:a16="http://schemas.microsoft.com/office/drawing/2014/main" id="{D2D68810-C879-4B59-ADC2-E17D994E362F}"/>
                </a:ext>
              </a:extLst>
            </p:cNvPr>
            <p:cNvSpPr/>
            <p:nvPr/>
          </p:nvSpPr>
          <p:spPr>
            <a:xfrm>
              <a:off x="3686558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5" name="직사각형 784">
              <a:extLst>
                <a:ext uri="{FF2B5EF4-FFF2-40B4-BE49-F238E27FC236}">
                  <a16:creationId xmlns:a16="http://schemas.microsoft.com/office/drawing/2014/main" id="{A4482397-1D73-46D5-A4BB-D18970EB7FC9}"/>
                </a:ext>
              </a:extLst>
            </p:cNvPr>
            <p:cNvSpPr/>
            <p:nvPr/>
          </p:nvSpPr>
          <p:spPr>
            <a:xfrm>
              <a:off x="3789760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6" name="직사각형 785">
              <a:extLst>
                <a:ext uri="{FF2B5EF4-FFF2-40B4-BE49-F238E27FC236}">
                  <a16:creationId xmlns:a16="http://schemas.microsoft.com/office/drawing/2014/main" id="{A6D80EEE-32FA-49E3-8B9B-45C2987F5CD7}"/>
                </a:ext>
              </a:extLst>
            </p:cNvPr>
            <p:cNvSpPr/>
            <p:nvPr/>
          </p:nvSpPr>
          <p:spPr>
            <a:xfrm>
              <a:off x="3892962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7" name="직사각형 786">
              <a:extLst>
                <a:ext uri="{FF2B5EF4-FFF2-40B4-BE49-F238E27FC236}">
                  <a16:creationId xmlns:a16="http://schemas.microsoft.com/office/drawing/2014/main" id="{3BDF9766-E6CA-437D-B503-C9964A9D8B71}"/>
                </a:ext>
              </a:extLst>
            </p:cNvPr>
            <p:cNvSpPr/>
            <p:nvPr/>
          </p:nvSpPr>
          <p:spPr>
            <a:xfrm>
              <a:off x="3996165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8" name="직사각형 787">
              <a:extLst>
                <a:ext uri="{FF2B5EF4-FFF2-40B4-BE49-F238E27FC236}">
                  <a16:creationId xmlns:a16="http://schemas.microsoft.com/office/drawing/2014/main" id="{08E9C9BD-71A2-4EA4-9598-B50F384B084E}"/>
                </a:ext>
              </a:extLst>
            </p:cNvPr>
            <p:cNvSpPr/>
            <p:nvPr/>
          </p:nvSpPr>
          <p:spPr>
            <a:xfrm>
              <a:off x="4099367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9" name="직사각형 788">
              <a:extLst>
                <a:ext uri="{FF2B5EF4-FFF2-40B4-BE49-F238E27FC236}">
                  <a16:creationId xmlns:a16="http://schemas.microsoft.com/office/drawing/2014/main" id="{E15C285F-C479-4C4D-B9AB-43AC80514D4D}"/>
                </a:ext>
              </a:extLst>
            </p:cNvPr>
            <p:cNvSpPr/>
            <p:nvPr/>
          </p:nvSpPr>
          <p:spPr>
            <a:xfrm>
              <a:off x="4202569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0" name="직사각형 789">
              <a:extLst>
                <a:ext uri="{FF2B5EF4-FFF2-40B4-BE49-F238E27FC236}">
                  <a16:creationId xmlns:a16="http://schemas.microsoft.com/office/drawing/2014/main" id="{D8903727-8020-4F40-8D4F-6599D6CFEBF0}"/>
                </a:ext>
              </a:extLst>
            </p:cNvPr>
            <p:cNvSpPr/>
            <p:nvPr/>
          </p:nvSpPr>
          <p:spPr>
            <a:xfrm>
              <a:off x="4305772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1" name="직사각형 790">
              <a:extLst>
                <a:ext uri="{FF2B5EF4-FFF2-40B4-BE49-F238E27FC236}">
                  <a16:creationId xmlns:a16="http://schemas.microsoft.com/office/drawing/2014/main" id="{586833CE-B0A1-4786-81D4-0890B91CEF1F}"/>
                </a:ext>
              </a:extLst>
            </p:cNvPr>
            <p:cNvSpPr/>
            <p:nvPr/>
          </p:nvSpPr>
          <p:spPr>
            <a:xfrm>
              <a:off x="4408974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2" name="직사각형 791">
              <a:extLst>
                <a:ext uri="{FF2B5EF4-FFF2-40B4-BE49-F238E27FC236}">
                  <a16:creationId xmlns:a16="http://schemas.microsoft.com/office/drawing/2014/main" id="{FF1B7659-A589-416F-B12A-2CD48092B0C5}"/>
                </a:ext>
              </a:extLst>
            </p:cNvPr>
            <p:cNvSpPr/>
            <p:nvPr/>
          </p:nvSpPr>
          <p:spPr>
            <a:xfrm>
              <a:off x="4512177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3" name="직사각형 792">
              <a:extLst>
                <a:ext uri="{FF2B5EF4-FFF2-40B4-BE49-F238E27FC236}">
                  <a16:creationId xmlns:a16="http://schemas.microsoft.com/office/drawing/2014/main" id="{C9753000-AF2E-4982-88C3-C6F51ADFCD6E}"/>
                </a:ext>
              </a:extLst>
            </p:cNvPr>
            <p:cNvSpPr/>
            <p:nvPr/>
          </p:nvSpPr>
          <p:spPr>
            <a:xfrm>
              <a:off x="4615379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800" name="TextBox 799">
            <a:extLst>
              <a:ext uri="{FF2B5EF4-FFF2-40B4-BE49-F238E27FC236}">
                <a16:creationId xmlns:a16="http://schemas.microsoft.com/office/drawing/2014/main" id="{122C364E-9824-4FA8-B9FA-21BB10EC5FE5}"/>
              </a:ext>
            </a:extLst>
          </p:cNvPr>
          <p:cNvSpPr txBox="1"/>
          <p:nvPr/>
        </p:nvSpPr>
        <p:spPr>
          <a:xfrm>
            <a:off x="8367178" y="3756215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1" name="TextBox 800">
            <a:extLst>
              <a:ext uri="{FF2B5EF4-FFF2-40B4-BE49-F238E27FC236}">
                <a16:creationId xmlns:a16="http://schemas.microsoft.com/office/drawing/2014/main" id="{AA7C1FA2-1E2B-4F34-9173-AEAC6032F298}"/>
              </a:ext>
            </a:extLst>
          </p:cNvPr>
          <p:cNvSpPr txBox="1"/>
          <p:nvPr/>
        </p:nvSpPr>
        <p:spPr>
          <a:xfrm>
            <a:off x="9210266" y="3747649"/>
            <a:ext cx="47961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dout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2" name="TextBox 801">
            <a:extLst>
              <a:ext uri="{FF2B5EF4-FFF2-40B4-BE49-F238E27FC236}">
                <a16:creationId xmlns:a16="http://schemas.microsoft.com/office/drawing/2014/main" id="{1278776C-B6F7-4554-8B0D-6F1CA6084CFD}"/>
              </a:ext>
            </a:extLst>
          </p:cNvPr>
          <p:cNvSpPr txBox="1"/>
          <p:nvPr/>
        </p:nvSpPr>
        <p:spPr>
          <a:xfrm>
            <a:off x="8194104" y="5118705"/>
            <a:ext cx="278587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self.dw=np.dot(self.X.T, dout)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3" name="TextBox 802">
            <a:extLst>
              <a:ext uri="{FF2B5EF4-FFF2-40B4-BE49-F238E27FC236}">
                <a16:creationId xmlns:a16="http://schemas.microsoft.com/office/drawing/2014/main" id="{DFF7027B-8A5A-4F43-BB32-880AB8234FCF}"/>
              </a:ext>
            </a:extLst>
          </p:cNvPr>
          <p:cNvSpPr txBox="1"/>
          <p:nvPr/>
        </p:nvSpPr>
        <p:spPr>
          <a:xfrm>
            <a:off x="9879549" y="5315245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4" name="TextBox 803">
            <a:extLst>
              <a:ext uri="{FF2B5EF4-FFF2-40B4-BE49-F238E27FC236}">
                <a16:creationId xmlns:a16="http://schemas.microsoft.com/office/drawing/2014/main" id="{B79E77CA-7DF0-4B57-9D03-478E9CC5F3D4}"/>
              </a:ext>
            </a:extLst>
          </p:cNvPr>
          <p:cNvSpPr txBox="1"/>
          <p:nvPr/>
        </p:nvSpPr>
        <p:spPr>
          <a:xfrm>
            <a:off x="9226127" y="5322525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(50, 100)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5" name="TextBox 804">
            <a:extLst>
              <a:ext uri="{FF2B5EF4-FFF2-40B4-BE49-F238E27FC236}">
                <a16:creationId xmlns:a16="http://schemas.microsoft.com/office/drawing/2014/main" id="{64478292-2001-4D87-BE67-C69C03EFF14E}"/>
              </a:ext>
            </a:extLst>
          </p:cNvPr>
          <p:cNvSpPr txBox="1"/>
          <p:nvPr/>
        </p:nvSpPr>
        <p:spPr>
          <a:xfrm>
            <a:off x="8182759" y="5315547"/>
            <a:ext cx="7745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(50, 10)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6" name="TextBox 805">
            <a:extLst>
              <a:ext uri="{FF2B5EF4-FFF2-40B4-BE49-F238E27FC236}">
                <a16:creationId xmlns:a16="http://schemas.microsoft.com/office/drawing/2014/main" id="{C64B49F5-B23B-4179-A9EE-62F961A363B3}"/>
              </a:ext>
            </a:extLst>
          </p:cNvPr>
          <p:cNvSpPr txBox="1"/>
          <p:nvPr/>
        </p:nvSpPr>
        <p:spPr>
          <a:xfrm>
            <a:off x="8183464" y="4611438"/>
            <a:ext cx="278587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dout=np.dot(dout, self.W.T,)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7" name="TextBox 806">
            <a:extLst>
              <a:ext uri="{FF2B5EF4-FFF2-40B4-BE49-F238E27FC236}">
                <a16:creationId xmlns:a16="http://schemas.microsoft.com/office/drawing/2014/main" id="{20E5D014-B031-4944-8703-42FAB0EB8EE8}"/>
              </a:ext>
            </a:extLst>
          </p:cNvPr>
          <p:cNvSpPr txBox="1"/>
          <p:nvPr/>
        </p:nvSpPr>
        <p:spPr>
          <a:xfrm>
            <a:off x="9868909" y="4807978"/>
            <a:ext cx="7745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8" name="TextBox 807">
            <a:extLst>
              <a:ext uri="{FF2B5EF4-FFF2-40B4-BE49-F238E27FC236}">
                <a16:creationId xmlns:a16="http://schemas.microsoft.com/office/drawing/2014/main" id="{C1EF83CB-666A-45DA-99C4-CA156EA94E06}"/>
              </a:ext>
            </a:extLst>
          </p:cNvPr>
          <p:cNvSpPr txBox="1"/>
          <p:nvPr/>
        </p:nvSpPr>
        <p:spPr>
          <a:xfrm>
            <a:off x="9215487" y="4815258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9" name="TextBox 808">
            <a:extLst>
              <a:ext uri="{FF2B5EF4-FFF2-40B4-BE49-F238E27FC236}">
                <a16:creationId xmlns:a16="http://schemas.microsoft.com/office/drawing/2014/main" id="{754DCF67-11F9-4AF4-9CE0-B4DE76012E2B}"/>
              </a:ext>
            </a:extLst>
          </p:cNvPr>
          <p:cNvSpPr txBox="1"/>
          <p:nvPr/>
        </p:nvSpPr>
        <p:spPr>
          <a:xfrm>
            <a:off x="8172119" y="4808280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810" name="그룹 809">
            <a:extLst>
              <a:ext uri="{FF2B5EF4-FFF2-40B4-BE49-F238E27FC236}">
                <a16:creationId xmlns:a16="http://schemas.microsoft.com/office/drawing/2014/main" id="{1F857088-08E4-4E49-BA0C-BB505C077A21}"/>
              </a:ext>
            </a:extLst>
          </p:cNvPr>
          <p:cNvGrpSpPr/>
          <p:nvPr/>
        </p:nvGrpSpPr>
        <p:grpSpPr>
          <a:xfrm>
            <a:off x="8480550" y="3983660"/>
            <a:ext cx="1135226" cy="309607"/>
            <a:chOff x="6338470" y="3931722"/>
            <a:chExt cx="1135226" cy="309607"/>
          </a:xfrm>
        </p:grpSpPr>
        <p:sp>
          <p:nvSpPr>
            <p:cNvPr id="811" name="직사각형 810">
              <a:extLst>
                <a:ext uri="{FF2B5EF4-FFF2-40B4-BE49-F238E27FC236}">
                  <a16:creationId xmlns:a16="http://schemas.microsoft.com/office/drawing/2014/main" id="{069FD313-9EEE-47B8-A9D4-C35C456E2002}"/>
                </a:ext>
              </a:extLst>
            </p:cNvPr>
            <p:cNvSpPr/>
            <p:nvPr/>
          </p:nvSpPr>
          <p:spPr>
            <a:xfrm>
              <a:off x="6338470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2" name="직사각형 811">
              <a:extLst>
                <a:ext uri="{FF2B5EF4-FFF2-40B4-BE49-F238E27FC236}">
                  <a16:creationId xmlns:a16="http://schemas.microsoft.com/office/drawing/2014/main" id="{070CE7EE-B37A-40A8-BB43-73D457D4E747}"/>
                </a:ext>
              </a:extLst>
            </p:cNvPr>
            <p:cNvSpPr/>
            <p:nvPr/>
          </p:nvSpPr>
          <p:spPr>
            <a:xfrm>
              <a:off x="644167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3" name="직사각형 812">
              <a:extLst>
                <a:ext uri="{FF2B5EF4-FFF2-40B4-BE49-F238E27FC236}">
                  <a16:creationId xmlns:a16="http://schemas.microsoft.com/office/drawing/2014/main" id="{661D5280-7A65-4DF0-BFC8-9DB8DEC81708}"/>
                </a:ext>
              </a:extLst>
            </p:cNvPr>
            <p:cNvSpPr/>
            <p:nvPr/>
          </p:nvSpPr>
          <p:spPr>
            <a:xfrm>
              <a:off x="6544875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4" name="직사각형 813">
              <a:extLst>
                <a:ext uri="{FF2B5EF4-FFF2-40B4-BE49-F238E27FC236}">
                  <a16:creationId xmlns:a16="http://schemas.microsoft.com/office/drawing/2014/main" id="{6ACFCBA7-C452-4CE1-A454-B8D9FB628388}"/>
                </a:ext>
              </a:extLst>
            </p:cNvPr>
            <p:cNvSpPr/>
            <p:nvPr/>
          </p:nvSpPr>
          <p:spPr>
            <a:xfrm>
              <a:off x="664807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5" name="직사각형 814">
              <a:extLst>
                <a:ext uri="{FF2B5EF4-FFF2-40B4-BE49-F238E27FC236}">
                  <a16:creationId xmlns:a16="http://schemas.microsoft.com/office/drawing/2014/main" id="{40FF5D8C-4BB4-4583-A397-1C0FFEEA5A2D}"/>
                </a:ext>
              </a:extLst>
            </p:cNvPr>
            <p:cNvSpPr/>
            <p:nvPr/>
          </p:nvSpPr>
          <p:spPr>
            <a:xfrm>
              <a:off x="675127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6" name="직사각형 815">
              <a:extLst>
                <a:ext uri="{FF2B5EF4-FFF2-40B4-BE49-F238E27FC236}">
                  <a16:creationId xmlns:a16="http://schemas.microsoft.com/office/drawing/2014/main" id="{AF737D8A-2FB1-4ABB-8C51-70EFE4259F77}"/>
                </a:ext>
              </a:extLst>
            </p:cNvPr>
            <p:cNvSpPr/>
            <p:nvPr/>
          </p:nvSpPr>
          <p:spPr>
            <a:xfrm>
              <a:off x="685448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7" name="직사각형 816">
              <a:extLst>
                <a:ext uri="{FF2B5EF4-FFF2-40B4-BE49-F238E27FC236}">
                  <a16:creationId xmlns:a16="http://schemas.microsoft.com/office/drawing/2014/main" id="{DF9FEEDE-05EB-4771-9664-99AFEA6A0D99}"/>
                </a:ext>
              </a:extLst>
            </p:cNvPr>
            <p:cNvSpPr/>
            <p:nvPr/>
          </p:nvSpPr>
          <p:spPr>
            <a:xfrm>
              <a:off x="695768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8" name="직사각형 817">
              <a:extLst>
                <a:ext uri="{FF2B5EF4-FFF2-40B4-BE49-F238E27FC236}">
                  <a16:creationId xmlns:a16="http://schemas.microsoft.com/office/drawing/2014/main" id="{AF04DB0A-8B82-4304-9CAB-5A06FF6FB1E3}"/>
                </a:ext>
              </a:extLst>
            </p:cNvPr>
            <p:cNvSpPr/>
            <p:nvPr/>
          </p:nvSpPr>
          <p:spPr>
            <a:xfrm>
              <a:off x="706088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9" name="직사각형 818">
              <a:extLst>
                <a:ext uri="{FF2B5EF4-FFF2-40B4-BE49-F238E27FC236}">
                  <a16:creationId xmlns:a16="http://schemas.microsoft.com/office/drawing/2014/main" id="{E2C08094-9775-4079-A382-BEDE9322E859}"/>
                </a:ext>
              </a:extLst>
            </p:cNvPr>
            <p:cNvSpPr/>
            <p:nvPr/>
          </p:nvSpPr>
          <p:spPr>
            <a:xfrm>
              <a:off x="716408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0" name="직사각형 819">
              <a:extLst>
                <a:ext uri="{FF2B5EF4-FFF2-40B4-BE49-F238E27FC236}">
                  <a16:creationId xmlns:a16="http://schemas.microsoft.com/office/drawing/2014/main" id="{B7EF464B-315F-4AA9-89C8-CC7A04477AE8}"/>
                </a:ext>
              </a:extLst>
            </p:cNvPr>
            <p:cNvSpPr/>
            <p:nvPr/>
          </p:nvSpPr>
          <p:spPr>
            <a:xfrm>
              <a:off x="7267291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1" name="직사각형 820">
              <a:extLst>
                <a:ext uri="{FF2B5EF4-FFF2-40B4-BE49-F238E27FC236}">
                  <a16:creationId xmlns:a16="http://schemas.microsoft.com/office/drawing/2014/main" id="{154CA912-22D5-4A1F-BB18-5CD65BBA0D82}"/>
                </a:ext>
              </a:extLst>
            </p:cNvPr>
            <p:cNvSpPr/>
            <p:nvPr/>
          </p:nvSpPr>
          <p:spPr>
            <a:xfrm>
              <a:off x="737049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2" name="직사각형 821">
              <a:extLst>
                <a:ext uri="{FF2B5EF4-FFF2-40B4-BE49-F238E27FC236}">
                  <a16:creationId xmlns:a16="http://schemas.microsoft.com/office/drawing/2014/main" id="{4FAE5048-B561-431C-A075-F80B86DB95DB}"/>
                </a:ext>
              </a:extLst>
            </p:cNvPr>
            <p:cNvSpPr/>
            <p:nvPr/>
          </p:nvSpPr>
          <p:spPr>
            <a:xfrm>
              <a:off x="6338470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3" name="직사각형 822">
              <a:extLst>
                <a:ext uri="{FF2B5EF4-FFF2-40B4-BE49-F238E27FC236}">
                  <a16:creationId xmlns:a16="http://schemas.microsoft.com/office/drawing/2014/main" id="{B1DB5144-2233-4B78-B0D4-EE8BD2AC7690}"/>
                </a:ext>
              </a:extLst>
            </p:cNvPr>
            <p:cNvSpPr/>
            <p:nvPr/>
          </p:nvSpPr>
          <p:spPr>
            <a:xfrm>
              <a:off x="644167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4" name="직사각형 823">
              <a:extLst>
                <a:ext uri="{FF2B5EF4-FFF2-40B4-BE49-F238E27FC236}">
                  <a16:creationId xmlns:a16="http://schemas.microsoft.com/office/drawing/2014/main" id="{4B882D11-59F4-41D0-BEB0-62B3501D6F04}"/>
                </a:ext>
              </a:extLst>
            </p:cNvPr>
            <p:cNvSpPr/>
            <p:nvPr/>
          </p:nvSpPr>
          <p:spPr>
            <a:xfrm>
              <a:off x="6544875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5" name="직사각형 824">
              <a:extLst>
                <a:ext uri="{FF2B5EF4-FFF2-40B4-BE49-F238E27FC236}">
                  <a16:creationId xmlns:a16="http://schemas.microsoft.com/office/drawing/2014/main" id="{D17FC840-BE37-4320-AAD3-E4084F4FAD4C}"/>
                </a:ext>
              </a:extLst>
            </p:cNvPr>
            <p:cNvSpPr/>
            <p:nvPr/>
          </p:nvSpPr>
          <p:spPr>
            <a:xfrm>
              <a:off x="664807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6" name="직사각형 825">
              <a:extLst>
                <a:ext uri="{FF2B5EF4-FFF2-40B4-BE49-F238E27FC236}">
                  <a16:creationId xmlns:a16="http://schemas.microsoft.com/office/drawing/2014/main" id="{3BDCDABA-F78B-416A-ABE8-5B13EABF012F}"/>
                </a:ext>
              </a:extLst>
            </p:cNvPr>
            <p:cNvSpPr/>
            <p:nvPr/>
          </p:nvSpPr>
          <p:spPr>
            <a:xfrm>
              <a:off x="675127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7" name="직사각형 826">
              <a:extLst>
                <a:ext uri="{FF2B5EF4-FFF2-40B4-BE49-F238E27FC236}">
                  <a16:creationId xmlns:a16="http://schemas.microsoft.com/office/drawing/2014/main" id="{84D34C37-DBA8-4B6C-A0B9-3BDCC919284A}"/>
                </a:ext>
              </a:extLst>
            </p:cNvPr>
            <p:cNvSpPr/>
            <p:nvPr/>
          </p:nvSpPr>
          <p:spPr>
            <a:xfrm>
              <a:off x="685448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8" name="직사각형 827">
              <a:extLst>
                <a:ext uri="{FF2B5EF4-FFF2-40B4-BE49-F238E27FC236}">
                  <a16:creationId xmlns:a16="http://schemas.microsoft.com/office/drawing/2014/main" id="{1E5822AA-E4B9-4CFE-B167-71F82CC92A4E}"/>
                </a:ext>
              </a:extLst>
            </p:cNvPr>
            <p:cNvSpPr/>
            <p:nvPr/>
          </p:nvSpPr>
          <p:spPr>
            <a:xfrm>
              <a:off x="695768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9" name="직사각형 828">
              <a:extLst>
                <a:ext uri="{FF2B5EF4-FFF2-40B4-BE49-F238E27FC236}">
                  <a16:creationId xmlns:a16="http://schemas.microsoft.com/office/drawing/2014/main" id="{D60C744A-18BB-4087-A10C-13C4399A223F}"/>
                </a:ext>
              </a:extLst>
            </p:cNvPr>
            <p:cNvSpPr/>
            <p:nvPr/>
          </p:nvSpPr>
          <p:spPr>
            <a:xfrm>
              <a:off x="706088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0" name="직사각형 829">
              <a:extLst>
                <a:ext uri="{FF2B5EF4-FFF2-40B4-BE49-F238E27FC236}">
                  <a16:creationId xmlns:a16="http://schemas.microsoft.com/office/drawing/2014/main" id="{52D15C08-9504-4916-BDE8-C2BF485D1F23}"/>
                </a:ext>
              </a:extLst>
            </p:cNvPr>
            <p:cNvSpPr/>
            <p:nvPr/>
          </p:nvSpPr>
          <p:spPr>
            <a:xfrm>
              <a:off x="716408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1" name="직사각형 830">
              <a:extLst>
                <a:ext uri="{FF2B5EF4-FFF2-40B4-BE49-F238E27FC236}">
                  <a16:creationId xmlns:a16="http://schemas.microsoft.com/office/drawing/2014/main" id="{FF70F484-6BA3-4E13-94BD-5E971EFF9C17}"/>
                </a:ext>
              </a:extLst>
            </p:cNvPr>
            <p:cNvSpPr/>
            <p:nvPr/>
          </p:nvSpPr>
          <p:spPr>
            <a:xfrm>
              <a:off x="7267291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2" name="직사각형 831">
              <a:extLst>
                <a:ext uri="{FF2B5EF4-FFF2-40B4-BE49-F238E27FC236}">
                  <a16:creationId xmlns:a16="http://schemas.microsoft.com/office/drawing/2014/main" id="{8D39CF46-446C-4AFC-8D15-DA484D6961BC}"/>
                </a:ext>
              </a:extLst>
            </p:cNvPr>
            <p:cNvSpPr/>
            <p:nvPr/>
          </p:nvSpPr>
          <p:spPr>
            <a:xfrm>
              <a:off x="737049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3" name="직사각형 832">
              <a:extLst>
                <a:ext uri="{FF2B5EF4-FFF2-40B4-BE49-F238E27FC236}">
                  <a16:creationId xmlns:a16="http://schemas.microsoft.com/office/drawing/2014/main" id="{A7AA482A-BD36-4A81-BF69-AB0EFA1FE444}"/>
                </a:ext>
              </a:extLst>
            </p:cNvPr>
            <p:cNvSpPr/>
            <p:nvPr/>
          </p:nvSpPr>
          <p:spPr>
            <a:xfrm>
              <a:off x="6338470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4" name="직사각형 833">
              <a:extLst>
                <a:ext uri="{FF2B5EF4-FFF2-40B4-BE49-F238E27FC236}">
                  <a16:creationId xmlns:a16="http://schemas.microsoft.com/office/drawing/2014/main" id="{9151EE15-C429-4816-8200-5978F4702FA7}"/>
                </a:ext>
              </a:extLst>
            </p:cNvPr>
            <p:cNvSpPr/>
            <p:nvPr/>
          </p:nvSpPr>
          <p:spPr>
            <a:xfrm>
              <a:off x="644167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5" name="직사각형 834">
              <a:extLst>
                <a:ext uri="{FF2B5EF4-FFF2-40B4-BE49-F238E27FC236}">
                  <a16:creationId xmlns:a16="http://schemas.microsoft.com/office/drawing/2014/main" id="{7F06445D-2209-4061-88B0-499F6771BCEB}"/>
                </a:ext>
              </a:extLst>
            </p:cNvPr>
            <p:cNvSpPr/>
            <p:nvPr/>
          </p:nvSpPr>
          <p:spPr>
            <a:xfrm>
              <a:off x="6544875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6" name="직사각형 835">
              <a:extLst>
                <a:ext uri="{FF2B5EF4-FFF2-40B4-BE49-F238E27FC236}">
                  <a16:creationId xmlns:a16="http://schemas.microsoft.com/office/drawing/2014/main" id="{570FCCFD-7775-4ACD-BF71-C3FD501CD27C}"/>
                </a:ext>
              </a:extLst>
            </p:cNvPr>
            <p:cNvSpPr/>
            <p:nvPr/>
          </p:nvSpPr>
          <p:spPr>
            <a:xfrm>
              <a:off x="664807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7" name="직사각형 836">
              <a:extLst>
                <a:ext uri="{FF2B5EF4-FFF2-40B4-BE49-F238E27FC236}">
                  <a16:creationId xmlns:a16="http://schemas.microsoft.com/office/drawing/2014/main" id="{2B4EF9A9-B256-444C-996A-DF8DEBA7CA4F}"/>
                </a:ext>
              </a:extLst>
            </p:cNvPr>
            <p:cNvSpPr/>
            <p:nvPr/>
          </p:nvSpPr>
          <p:spPr>
            <a:xfrm>
              <a:off x="675127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8" name="직사각형 837">
              <a:extLst>
                <a:ext uri="{FF2B5EF4-FFF2-40B4-BE49-F238E27FC236}">
                  <a16:creationId xmlns:a16="http://schemas.microsoft.com/office/drawing/2014/main" id="{E503C3C0-400C-493F-94B3-40EFB36E538F}"/>
                </a:ext>
              </a:extLst>
            </p:cNvPr>
            <p:cNvSpPr/>
            <p:nvPr/>
          </p:nvSpPr>
          <p:spPr>
            <a:xfrm>
              <a:off x="685448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9" name="직사각형 838">
              <a:extLst>
                <a:ext uri="{FF2B5EF4-FFF2-40B4-BE49-F238E27FC236}">
                  <a16:creationId xmlns:a16="http://schemas.microsoft.com/office/drawing/2014/main" id="{9EA09705-7933-437D-B808-A7080F03B56D}"/>
                </a:ext>
              </a:extLst>
            </p:cNvPr>
            <p:cNvSpPr/>
            <p:nvPr/>
          </p:nvSpPr>
          <p:spPr>
            <a:xfrm>
              <a:off x="695768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0" name="직사각형 839">
              <a:extLst>
                <a:ext uri="{FF2B5EF4-FFF2-40B4-BE49-F238E27FC236}">
                  <a16:creationId xmlns:a16="http://schemas.microsoft.com/office/drawing/2014/main" id="{0E5F9B40-3DBB-4C92-BE04-B17AEEC4B6C7}"/>
                </a:ext>
              </a:extLst>
            </p:cNvPr>
            <p:cNvSpPr/>
            <p:nvPr/>
          </p:nvSpPr>
          <p:spPr>
            <a:xfrm>
              <a:off x="706088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1" name="직사각형 840">
              <a:extLst>
                <a:ext uri="{FF2B5EF4-FFF2-40B4-BE49-F238E27FC236}">
                  <a16:creationId xmlns:a16="http://schemas.microsoft.com/office/drawing/2014/main" id="{E3B9C798-B90E-4AE9-BC04-9D673192065F}"/>
                </a:ext>
              </a:extLst>
            </p:cNvPr>
            <p:cNvSpPr/>
            <p:nvPr/>
          </p:nvSpPr>
          <p:spPr>
            <a:xfrm>
              <a:off x="716408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2" name="직사각형 841">
              <a:extLst>
                <a:ext uri="{FF2B5EF4-FFF2-40B4-BE49-F238E27FC236}">
                  <a16:creationId xmlns:a16="http://schemas.microsoft.com/office/drawing/2014/main" id="{DAFB6304-8A13-418E-A17B-FA479282EE11}"/>
                </a:ext>
              </a:extLst>
            </p:cNvPr>
            <p:cNvSpPr/>
            <p:nvPr/>
          </p:nvSpPr>
          <p:spPr>
            <a:xfrm>
              <a:off x="7267291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3" name="직사각형 842">
              <a:extLst>
                <a:ext uri="{FF2B5EF4-FFF2-40B4-BE49-F238E27FC236}">
                  <a16:creationId xmlns:a16="http://schemas.microsoft.com/office/drawing/2014/main" id="{6CF99FB4-C9DC-4A92-9957-FF95BA16BFC4}"/>
                </a:ext>
              </a:extLst>
            </p:cNvPr>
            <p:cNvSpPr/>
            <p:nvPr/>
          </p:nvSpPr>
          <p:spPr>
            <a:xfrm>
              <a:off x="737049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844" name="TextBox 843">
            <a:extLst>
              <a:ext uri="{FF2B5EF4-FFF2-40B4-BE49-F238E27FC236}">
                <a16:creationId xmlns:a16="http://schemas.microsoft.com/office/drawing/2014/main" id="{ECE268C2-C16B-4711-9382-C30C7B4DD67F}"/>
              </a:ext>
            </a:extLst>
          </p:cNvPr>
          <p:cNvSpPr txBox="1"/>
          <p:nvPr/>
        </p:nvSpPr>
        <p:spPr>
          <a:xfrm>
            <a:off x="8317838" y="3558726"/>
            <a:ext cx="180690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dout=dout[self.mask]=0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5" name="TextBox 844">
            <a:extLst>
              <a:ext uri="{FF2B5EF4-FFF2-40B4-BE49-F238E27FC236}">
                <a16:creationId xmlns:a16="http://schemas.microsoft.com/office/drawing/2014/main" id="{DC895D31-801C-4DDE-A81E-BCFB2237E092}"/>
              </a:ext>
            </a:extLst>
          </p:cNvPr>
          <p:cNvSpPr txBox="1"/>
          <p:nvPr/>
        </p:nvSpPr>
        <p:spPr>
          <a:xfrm>
            <a:off x="8330912" y="2769229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6" name="TextBox 845">
            <a:extLst>
              <a:ext uri="{FF2B5EF4-FFF2-40B4-BE49-F238E27FC236}">
                <a16:creationId xmlns:a16="http://schemas.microsoft.com/office/drawing/2014/main" id="{451795C4-7CC1-42CC-BFD4-BA80B4FC3B13}"/>
              </a:ext>
            </a:extLst>
          </p:cNvPr>
          <p:cNvSpPr txBox="1"/>
          <p:nvPr/>
        </p:nvSpPr>
        <p:spPr>
          <a:xfrm>
            <a:off x="9174000" y="2760663"/>
            <a:ext cx="47961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dout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847" name="그룹 846">
            <a:extLst>
              <a:ext uri="{FF2B5EF4-FFF2-40B4-BE49-F238E27FC236}">
                <a16:creationId xmlns:a16="http://schemas.microsoft.com/office/drawing/2014/main" id="{6B45C616-E3AD-46D4-BB77-D86253762F12}"/>
              </a:ext>
            </a:extLst>
          </p:cNvPr>
          <p:cNvGrpSpPr/>
          <p:nvPr/>
        </p:nvGrpSpPr>
        <p:grpSpPr>
          <a:xfrm>
            <a:off x="8444284" y="2996674"/>
            <a:ext cx="1135226" cy="309607"/>
            <a:chOff x="6338470" y="3931722"/>
            <a:chExt cx="1135226" cy="309607"/>
          </a:xfrm>
        </p:grpSpPr>
        <p:sp>
          <p:nvSpPr>
            <p:cNvPr id="848" name="직사각형 847">
              <a:extLst>
                <a:ext uri="{FF2B5EF4-FFF2-40B4-BE49-F238E27FC236}">
                  <a16:creationId xmlns:a16="http://schemas.microsoft.com/office/drawing/2014/main" id="{C7A883A3-7219-4B73-9A9D-63CDA9F92655}"/>
                </a:ext>
              </a:extLst>
            </p:cNvPr>
            <p:cNvSpPr/>
            <p:nvPr/>
          </p:nvSpPr>
          <p:spPr>
            <a:xfrm>
              <a:off x="6338470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9" name="직사각형 848">
              <a:extLst>
                <a:ext uri="{FF2B5EF4-FFF2-40B4-BE49-F238E27FC236}">
                  <a16:creationId xmlns:a16="http://schemas.microsoft.com/office/drawing/2014/main" id="{8160EE21-396A-460A-94CD-B826379C460D}"/>
                </a:ext>
              </a:extLst>
            </p:cNvPr>
            <p:cNvSpPr/>
            <p:nvPr/>
          </p:nvSpPr>
          <p:spPr>
            <a:xfrm>
              <a:off x="644167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0" name="직사각형 849">
              <a:extLst>
                <a:ext uri="{FF2B5EF4-FFF2-40B4-BE49-F238E27FC236}">
                  <a16:creationId xmlns:a16="http://schemas.microsoft.com/office/drawing/2014/main" id="{E3465175-B3F4-4AD5-AD3A-2051AF20AB2D}"/>
                </a:ext>
              </a:extLst>
            </p:cNvPr>
            <p:cNvSpPr/>
            <p:nvPr/>
          </p:nvSpPr>
          <p:spPr>
            <a:xfrm>
              <a:off x="6544875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1" name="직사각형 850">
              <a:extLst>
                <a:ext uri="{FF2B5EF4-FFF2-40B4-BE49-F238E27FC236}">
                  <a16:creationId xmlns:a16="http://schemas.microsoft.com/office/drawing/2014/main" id="{032629A5-6F77-42E7-9D76-D96E542DA699}"/>
                </a:ext>
              </a:extLst>
            </p:cNvPr>
            <p:cNvSpPr/>
            <p:nvPr/>
          </p:nvSpPr>
          <p:spPr>
            <a:xfrm>
              <a:off x="664807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2" name="직사각형 851">
              <a:extLst>
                <a:ext uri="{FF2B5EF4-FFF2-40B4-BE49-F238E27FC236}">
                  <a16:creationId xmlns:a16="http://schemas.microsoft.com/office/drawing/2014/main" id="{B8CCDF0F-A4D8-45FE-8A32-3187DA078F2F}"/>
                </a:ext>
              </a:extLst>
            </p:cNvPr>
            <p:cNvSpPr/>
            <p:nvPr/>
          </p:nvSpPr>
          <p:spPr>
            <a:xfrm>
              <a:off x="675127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3" name="직사각형 852">
              <a:extLst>
                <a:ext uri="{FF2B5EF4-FFF2-40B4-BE49-F238E27FC236}">
                  <a16:creationId xmlns:a16="http://schemas.microsoft.com/office/drawing/2014/main" id="{7C70D3A7-38CA-43BE-9264-7A94A43F1BDB}"/>
                </a:ext>
              </a:extLst>
            </p:cNvPr>
            <p:cNvSpPr/>
            <p:nvPr/>
          </p:nvSpPr>
          <p:spPr>
            <a:xfrm>
              <a:off x="685448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4" name="직사각형 853">
              <a:extLst>
                <a:ext uri="{FF2B5EF4-FFF2-40B4-BE49-F238E27FC236}">
                  <a16:creationId xmlns:a16="http://schemas.microsoft.com/office/drawing/2014/main" id="{53E1CF8E-6CB7-4E82-A61C-B015EF2E54A0}"/>
                </a:ext>
              </a:extLst>
            </p:cNvPr>
            <p:cNvSpPr/>
            <p:nvPr/>
          </p:nvSpPr>
          <p:spPr>
            <a:xfrm>
              <a:off x="695768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5" name="직사각형 854">
              <a:extLst>
                <a:ext uri="{FF2B5EF4-FFF2-40B4-BE49-F238E27FC236}">
                  <a16:creationId xmlns:a16="http://schemas.microsoft.com/office/drawing/2014/main" id="{63B6C0B1-AE03-4970-BB65-12535A28E06A}"/>
                </a:ext>
              </a:extLst>
            </p:cNvPr>
            <p:cNvSpPr/>
            <p:nvPr/>
          </p:nvSpPr>
          <p:spPr>
            <a:xfrm>
              <a:off x="706088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6" name="직사각형 855">
              <a:extLst>
                <a:ext uri="{FF2B5EF4-FFF2-40B4-BE49-F238E27FC236}">
                  <a16:creationId xmlns:a16="http://schemas.microsoft.com/office/drawing/2014/main" id="{83C761C9-F666-4DBD-8FB4-653A7669CDA0}"/>
                </a:ext>
              </a:extLst>
            </p:cNvPr>
            <p:cNvSpPr/>
            <p:nvPr/>
          </p:nvSpPr>
          <p:spPr>
            <a:xfrm>
              <a:off x="716408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7" name="직사각형 856">
              <a:extLst>
                <a:ext uri="{FF2B5EF4-FFF2-40B4-BE49-F238E27FC236}">
                  <a16:creationId xmlns:a16="http://schemas.microsoft.com/office/drawing/2014/main" id="{C9833892-809B-401B-AFA4-FC0BE6AB178F}"/>
                </a:ext>
              </a:extLst>
            </p:cNvPr>
            <p:cNvSpPr/>
            <p:nvPr/>
          </p:nvSpPr>
          <p:spPr>
            <a:xfrm>
              <a:off x="7267291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8" name="직사각형 857">
              <a:extLst>
                <a:ext uri="{FF2B5EF4-FFF2-40B4-BE49-F238E27FC236}">
                  <a16:creationId xmlns:a16="http://schemas.microsoft.com/office/drawing/2014/main" id="{D960B4A3-BA0E-4626-A30C-AE33C0FAA6FB}"/>
                </a:ext>
              </a:extLst>
            </p:cNvPr>
            <p:cNvSpPr/>
            <p:nvPr/>
          </p:nvSpPr>
          <p:spPr>
            <a:xfrm>
              <a:off x="737049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9" name="직사각형 858">
              <a:extLst>
                <a:ext uri="{FF2B5EF4-FFF2-40B4-BE49-F238E27FC236}">
                  <a16:creationId xmlns:a16="http://schemas.microsoft.com/office/drawing/2014/main" id="{DC2C3FF0-0EE0-413F-85D6-6286D4AA91B3}"/>
                </a:ext>
              </a:extLst>
            </p:cNvPr>
            <p:cNvSpPr/>
            <p:nvPr/>
          </p:nvSpPr>
          <p:spPr>
            <a:xfrm>
              <a:off x="6338470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0" name="직사각형 859">
              <a:extLst>
                <a:ext uri="{FF2B5EF4-FFF2-40B4-BE49-F238E27FC236}">
                  <a16:creationId xmlns:a16="http://schemas.microsoft.com/office/drawing/2014/main" id="{4918F126-484F-417C-B821-026447766151}"/>
                </a:ext>
              </a:extLst>
            </p:cNvPr>
            <p:cNvSpPr/>
            <p:nvPr/>
          </p:nvSpPr>
          <p:spPr>
            <a:xfrm>
              <a:off x="644167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1" name="직사각형 860">
              <a:extLst>
                <a:ext uri="{FF2B5EF4-FFF2-40B4-BE49-F238E27FC236}">
                  <a16:creationId xmlns:a16="http://schemas.microsoft.com/office/drawing/2014/main" id="{DB09CD54-34D6-43FA-B89D-4291B6D4D6EB}"/>
                </a:ext>
              </a:extLst>
            </p:cNvPr>
            <p:cNvSpPr/>
            <p:nvPr/>
          </p:nvSpPr>
          <p:spPr>
            <a:xfrm>
              <a:off x="6544875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2" name="직사각형 861">
              <a:extLst>
                <a:ext uri="{FF2B5EF4-FFF2-40B4-BE49-F238E27FC236}">
                  <a16:creationId xmlns:a16="http://schemas.microsoft.com/office/drawing/2014/main" id="{DD58C569-69C3-4901-9F98-28E1C081A69F}"/>
                </a:ext>
              </a:extLst>
            </p:cNvPr>
            <p:cNvSpPr/>
            <p:nvPr/>
          </p:nvSpPr>
          <p:spPr>
            <a:xfrm>
              <a:off x="664807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3" name="직사각형 862">
              <a:extLst>
                <a:ext uri="{FF2B5EF4-FFF2-40B4-BE49-F238E27FC236}">
                  <a16:creationId xmlns:a16="http://schemas.microsoft.com/office/drawing/2014/main" id="{65F0A879-C365-411F-A7D5-6411AE22DBC6}"/>
                </a:ext>
              </a:extLst>
            </p:cNvPr>
            <p:cNvSpPr/>
            <p:nvPr/>
          </p:nvSpPr>
          <p:spPr>
            <a:xfrm>
              <a:off x="675127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4" name="직사각형 863">
              <a:extLst>
                <a:ext uri="{FF2B5EF4-FFF2-40B4-BE49-F238E27FC236}">
                  <a16:creationId xmlns:a16="http://schemas.microsoft.com/office/drawing/2014/main" id="{5AE2A6FA-A01B-417D-A368-531377514335}"/>
                </a:ext>
              </a:extLst>
            </p:cNvPr>
            <p:cNvSpPr/>
            <p:nvPr/>
          </p:nvSpPr>
          <p:spPr>
            <a:xfrm>
              <a:off x="685448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5" name="직사각형 864">
              <a:extLst>
                <a:ext uri="{FF2B5EF4-FFF2-40B4-BE49-F238E27FC236}">
                  <a16:creationId xmlns:a16="http://schemas.microsoft.com/office/drawing/2014/main" id="{0167F201-597C-46BE-9983-D9D0AFBD0CB7}"/>
                </a:ext>
              </a:extLst>
            </p:cNvPr>
            <p:cNvSpPr/>
            <p:nvPr/>
          </p:nvSpPr>
          <p:spPr>
            <a:xfrm>
              <a:off x="695768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6" name="직사각형 865">
              <a:extLst>
                <a:ext uri="{FF2B5EF4-FFF2-40B4-BE49-F238E27FC236}">
                  <a16:creationId xmlns:a16="http://schemas.microsoft.com/office/drawing/2014/main" id="{82CD8DCD-0A48-4D58-8BF0-875FAEF32265}"/>
                </a:ext>
              </a:extLst>
            </p:cNvPr>
            <p:cNvSpPr/>
            <p:nvPr/>
          </p:nvSpPr>
          <p:spPr>
            <a:xfrm>
              <a:off x="706088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7" name="직사각형 866">
              <a:extLst>
                <a:ext uri="{FF2B5EF4-FFF2-40B4-BE49-F238E27FC236}">
                  <a16:creationId xmlns:a16="http://schemas.microsoft.com/office/drawing/2014/main" id="{B87838E1-2CF6-4C17-8287-483CF6C1410E}"/>
                </a:ext>
              </a:extLst>
            </p:cNvPr>
            <p:cNvSpPr/>
            <p:nvPr/>
          </p:nvSpPr>
          <p:spPr>
            <a:xfrm>
              <a:off x="716408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8" name="직사각형 867">
              <a:extLst>
                <a:ext uri="{FF2B5EF4-FFF2-40B4-BE49-F238E27FC236}">
                  <a16:creationId xmlns:a16="http://schemas.microsoft.com/office/drawing/2014/main" id="{97D4E4CC-CAB2-4279-8846-77A76DB2DA47}"/>
                </a:ext>
              </a:extLst>
            </p:cNvPr>
            <p:cNvSpPr/>
            <p:nvPr/>
          </p:nvSpPr>
          <p:spPr>
            <a:xfrm>
              <a:off x="7267291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9" name="직사각형 868">
              <a:extLst>
                <a:ext uri="{FF2B5EF4-FFF2-40B4-BE49-F238E27FC236}">
                  <a16:creationId xmlns:a16="http://schemas.microsoft.com/office/drawing/2014/main" id="{9A1B7DAC-FD29-4AD4-BB5A-8323831F4508}"/>
                </a:ext>
              </a:extLst>
            </p:cNvPr>
            <p:cNvSpPr/>
            <p:nvPr/>
          </p:nvSpPr>
          <p:spPr>
            <a:xfrm>
              <a:off x="737049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0" name="직사각형 869">
              <a:extLst>
                <a:ext uri="{FF2B5EF4-FFF2-40B4-BE49-F238E27FC236}">
                  <a16:creationId xmlns:a16="http://schemas.microsoft.com/office/drawing/2014/main" id="{ED320DEA-FF12-4B2F-AC3B-309F93992FA2}"/>
                </a:ext>
              </a:extLst>
            </p:cNvPr>
            <p:cNvSpPr/>
            <p:nvPr/>
          </p:nvSpPr>
          <p:spPr>
            <a:xfrm>
              <a:off x="6338470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1" name="직사각형 870">
              <a:extLst>
                <a:ext uri="{FF2B5EF4-FFF2-40B4-BE49-F238E27FC236}">
                  <a16:creationId xmlns:a16="http://schemas.microsoft.com/office/drawing/2014/main" id="{A6EEDD48-FF5A-4239-A8DD-6C00805F22B5}"/>
                </a:ext>
              </a:extLst>
            </p:cNvPr>
            <p:cNvSpPr/>
            <p:nvPr/>
          </p:nvSpPr>
          <p:spPr>
            <a:xfrm>
              <a:off x="644167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2" name="직사각형 871">
              <a:extLst>
                <a:ext uri="{FF2B5EF4-FFF2-40B4-BE49-F238E27FC236}">
                  <a16:creationId xmlns:a16="http://schemas.microsoft.com/office/drawing/2014/main" id="{C4F423B6-18F4-4C04-AF4C-B973C89C9898}"/>
                </a:ext>
              </a:extLst>
            </p:cNvPr>
            <p:cNvSpPr/>
            <p:nvPr/>
          </p:nvSpPr>
          <p:spPr>
            <a:xfrm>
              <a:off x="6544875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3" name="직사각형 872">
              <a:extLst>
                <a:ext uri="{FF2B5EF4-FFF2-40B4-BE49-F238E27FC236}">
                  <a16:creationId xmlns:a16="http://schemas.microsoft.com/office/drawing/2014/main" id="{3118F3DF-7B03-4BE0-8FC5-0A88B577E57A}"/>
                </a:ext>
              </a:extLst>
            </p:cNvPr>
            <p:cNvSpPr/>
            <p:nvPr/>
          </p:nvSpPr>
          <p:spPr>
            <a:xfrm>
              <a:off x="664807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4" name="직사각형 873">
              <a:extLst>
                <a:ext uri="{FF2B5EF4-FFF2-40B4-BE49-F238E27FC236}">
                  <a16:creationId xmlns:a16="http://schemas.microsoft.com/office/drawing/2014/main" id="{C7361BB1-2A26-4F2B-AE0B-B3915E2A85FD}"/>
                </a:ext>
              </a:extLst>
            </p:cNvPr>
            <p:cNvSpPr/>
            <p:nvPr/>
          </p:nvSpPr>
          <p:spPr>
            <a:xfrm>
              <a:off x="675127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5" name="직사각형 874">
              <a:extLst>
                <a:ext uri="{FF2B5EF4-FFF2-40B4-BE49-F238E27FC236}">
                  <a16:creationId xmlns:a16="http://schemas.microsoft.com/office/drawing/2014/main" id="{27612C97-40B3-4AEE-B9A8-A36EBE269555}"/>
                </a:ext>
              </a:extLst>
            </p:cNvPr>
            <p:cNvSpPr/>
            <p:nvPr/>
          </p:nvSpPr>
          <p:spPr>
            <a:xfrm>
              <a:off x="685448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6" name="직사각형 875">
              <a:extLst>
                <a:ext uri="{FF2B5EF4-FFF2-40B4-BE49-F238E27FC236}">
                  <a16:creationId xmlns:a16="http://schemas.microsoft.com/office/drawing/2014/main" id="{9D349DE6-91ED-4969-BDB9-D50F8F21851A}"/>
                </a:ext>
              </a:extLst>
            </p:cNvPr>
            <p:cNvSpPr/>
            <p:nvPr/>
          </p:nvSpPr>
          <p:spPr>
            <a:xfrm>
              <a:off x="695768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7" name="직사각형 876">
              <a:extLst>
                <a:ext uri="{FF2B5EF4-FFF2-40B4-BE49-F238E27FC236}">
                  <a16:creationId xmlns:a16="http://schemas.microsoft.com/office/drawing/2014/main" id="{CD9FFF96-9FEB-4B05-95D3-417D092122F0}"/>
                </a:ext>
              </a:extLst>
            </p:cNvPr>
            <p:cNvSpPr/>
            <p:nvPr/>
          </p:nvSpPr>
          <p:spPr>
            <a:xfrm>
              <a:off x="706088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8" name="직사각형 877">
              <a:extLst>
                <a:ext uri="{FF2B5EF4-FFF2-40B4-BE49-F238E27FC236}">
                  <a16:creationId xmlns:a16="http://schemas.microsoft.com/office/drawing/2014/main" id="{BD24A784-AEFE-42F3-A158-54FCD1D38ED4}"/>
                </a:ext>
              </a:extLst>
            </p:cNvPr>
            <p:cNvSpPr/>
            <p:nvPr/>
          </p:nvSpPr>
          <p:spPr>
            <a:xfrm>
              <a:off x="716408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9" name="직사각형 878">
              <a:extLst>
                <a:ext uri="{FF2B5EF4-FFF2-40B4-BE49-F238E27FC236}">
                  <a16:creationId xmlns:a16="http://schemas.microsoft.com/office/drawing/2014/main" id="{784087A1-74EB-4F00-830B-CE75936DD68B}"/>
                </a:ext>
              </a:extLst>
            </p:cNvPr>
            <p:cNvSpPr/>
            <p:nvPr/>
          </p:nvSpPr>
          <p:spPr>
            <a:xfrm>
              <a:off x="7267291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0" name="직사각형 879">
              <a:extLst>
                <a:ext uri="{FF2B5EF4-FFF2-40B4-BE49-F238E27FC236}">
                  <a16:creationId xmlns:a16="http://schemas.microsoft.com/office/drawing/2014/main" id="{4D63DA56-FAFC-4BD8-97F1-362938FD2D70}"/>
                </a:ext>
              </a:extLst>
            </p:cNvPr>
            <p:cNvSpPr/>
            <p:nvPr/>
          </p:nvSpPr>
          <p:spPr>
            <a:xfrm>
              <a:off x="737049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881" name="TextBox 880">
            <a:extLst>
              <a:ext uri="{FF2B5EF4-FFF2-40B4-BE49-F238E27FC236}">
                <a16:creationId xmlns:a16="http://schemas.microsoft.com/office/drawing/2014/main" id="{8E439FD1-4C30-47E1-8499-69E2D7CECD02}"/>
              </a:ext>
            </a:extLst>
          </p:cNvPr>
          <p:cNvSpPr txBox="1"/>
          <p:nvPr/>
        </p:nvSpPr>
        <p:spPr>
          <a:xfrm>
            <a:off x="8120366" y="2216739"/>
            <a:ext cx="260749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self.dw=np.dot(self.X.T, dout)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2" name="TextBox 881">
            <a:extLst>
              <a:ext uri="{FF2B5EF4-FFF2-40B4-BE49-F238E27FC236}">
                <a16:creationId xmlns:a16="http://schemas.microsoft.com/office/drawing/2014/main" id="{C81679AB-0384-48A9-B511-A430FE0A1D8D}"/>
              </a:ext>
            </a:extLst>
          </p:cNvPr>
          <p:cNvSpPr txBox="1"/>
          <p:nvPr/>
        </p:nvSpPr>
        <p:spPr>
          <a:xfrm>
            <a:off x="9890894" y="2429206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3" name="TextBox 882">
            <a:extLst>
              <a:ext uri="{FF2B5EF4-FFF2-40B4-BE49-F238E27FC236}">
                <a16:creationId xmlns:a16="http://schemas.microsoft.com/office/drawing/2014/main" id="{3F7938CE-58BC-481C-A7D9-583C13E90449}"/>
              </a:ext>
            </a:extLst>
          </p:cNvPr>
          <p:cNvSpPr txBox="1"/>
          <p:nvPr/>
        </p:nvSpPr>
        <p:spPr>
          <a:xfrm>
            <a:off x="9152389" y="2420559"/>
            <a:ext cx="92204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(784, 100)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4" name="TextBox 883">
            <a:extLst>
              <a:ext uri="{FF2B5EF4-FFF2-40B4-BE49-F238E27FC236}">
                <a16:creationId xmlns:a16="http://schemas.microsoft.com/office/drawing/2014/main" id="{040B05FD-D90D-4C2A-9DCF-E54D80A66F3A}"/>
              </a:ext>
            </a:extLst>
          </p:cNvPr>
          <p:cNvSpPr txBox="1"/>
          <p:nvPr/>
        </p:nvSpPr>
        <p:spPr>
          <a:xfrm>
            <a:off x="8109021" y="2413581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(784, 50)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화살표: 아래쪽 2">
            <a:extLst>
              <a:ext uri="{FF2B5EF4-FFF2-40B4-BE49-F238E27FC236}">
                <a16:creationId xmlns:a16="http://schemas.microsoft.com/office/drawing/2014/main" id="{2972419B-8D55-4F10-9E79-B51821D901B0}"/>
              </a:ext>
            </a:extLst>
          </p:cNvPr>
          <p:cNvSpPr/>
          <p:nvPr/>
        </p:nvSpPr>
        <p:spPr>
          <a:xfrm flipV="1">
            <a:off x="7836115" y="2360524"/>
            <a:ext cx="317208" cy="4213615"/>
          </a:xfrm>
          <a:prstGeom prst="downArrow">
            <a:avLst/>
          </a:prstGeom>
          <a:solidFill>
            <a:srgbClr val="FF0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48C9CE-22EF-4B56-B0D4-23925209BF12}"/>
              </a:ext>
            </a:extLst>
          </p:cNvPr>
          <p:cNvSpPr txBox="1"/>
          <p:nvPr/>
        </p:nvSpPr>
        <p:spPr>
          <a:xfrm>
            <a:off x="7465064" y="6601735"/>
            <a:ext cx="166904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050">
                <a:solidFill>
                  <a:schemeClr val="tx1"/>
                </a:solidFill>
                <a:latin typeface="Consolas" panose="020B0609020204030204" pitchFamily="49" charset="0"/>
              </a:rPr>
              <a:t>역방향연산 </a:t>
            </a:r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: backword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5" name="TextBox 884">
            <a:extLst>
              <a:ext uri="{FF2B5EF4-FFF2-40B4-BE49-F238E27FC236}">
                <a16:creationId xmlns:a16="http://schemas.microsoft.com/office/drawing/2014/main" id="{DD096088-6CA7-422E-9CBC-3C4D0AB6CD6F}"/>
              </a:ext>
            </a:extLst>
          </p:cNvPr>
          <p:cNvSpPr txBox="1"/>
          <p:nvPr/>
        </p:nvSpPr>
        <p:spPr>
          <a:xfrm>
            <a:off x="9460972" y="5955201"/>
            <a:ext cx="114326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y-t (100,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1532699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218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배치 정규화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바른 학습을 위해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적절한 하이퍼파라미터 값 찾기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학습 관련 기술들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7950438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확률적 경사 하강법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(SGD)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0C51F80-91AE-439D-A98C-32A102F38A33}"/>
                  </a:ext>
                </a:extLst>
              </p:cNvPr>
              <p:cNvSpPr txBox="1"/>
              <p:nvPr/>
            </p:nvSpPr>
            <p:spPr>
              <a:xfrm>
                <a:off x="1039368" y="1203960"/>
                <a:ext cx="2270172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0C51F80-91AE-439D-A98C-32A102F38A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9368" y="1203960"/>
                <a:ext cx="2270172" cy="70224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B2A13DD1-CE11-4534-AD9F-7596AB0EC296}"/>
              </a:ext>
            </a:extLst>
          </p:cNvPr>
          <p:cNvSpPr txBox="1"/>
          <p:nvPr/>
        </p:nvSpPr>
        <p:spPr>
          <a:xfrm>
            <a:off x="768774" y="2316480"/>
            <a:ext cx="8250977" cy="3170099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class SGD:</a:t>
            </a:r>
          </a:p>
          <a:p>
            <a:pPr algn="l"/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"""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확률적 경사 하강법（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Stochastic Gradient Descent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）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"""</a:t>
            </a:r>
          </a:p>
          <a:p>
            <a:pPr algn="l"/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def __init__(self, lr=0.01):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self.lr = lr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def update(self, params, grads):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for key in params.keys():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    params[key] -= self.lr * grads[key] 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8564020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SGD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의 문제점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0C51F80-91AE-439D-A98C-32A102F38A33}"/>
                  </a:ext>
                </a:extLst>
              </p:cNvPr>
              <p:cNvSpPr txBox="1"/>
              <p:nvPr/>
            </p:nvSpPr>
            <p:spPr>
              <a:xfrm>
                <a:off x="1039368" y="1203960"/>
                <a:ext cx="248600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0C51F80-91AE-439D-A98C-32A102F38A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9368" y="1203960"/>
                <a:ext cx="2486001" cy="369332"/>
              </a:xfrm>
              <a:prstGeom prst="rect">
                <a:avLst/>
              </a:prstGeom>
              <a:blipFill>
                <a:blip r:embed="rId3"/>
                <a:stretch>
                  <a:fillRect l="-1966" t="-1667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그림 5">
            <a:extLst>
              <a:ext uri="{FF2B5EF4-FFF2-40B4-BE49-F238E27FC236}">
                <a16:creationId xmlns:a16="http://schemas.microsoft.com/office/drawing/2014/main" id="{CC7BDD7F-CAD3-43B5-9226-82F0AAF1A5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116" y="2224485"/>
            <a:ext cx="3459480" cy="336295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9E25331-1AA6-4044-BB6D-8F1A2D39D0AE}"/>
                  </a:ext>
                </a:extLst>
              </p:cNvPr>
              <p:cNvSpPr txBox="1"/>
              <p:nvPr/>
            </p:nvSpPr>
            <p:spPr>
              <a:xfrm>
                <a:off x="5891784" y="1264920"/>
                <a:ext cx="314643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=1/20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9E25331-1AA6-4044-BB6D-8F1A2D39D0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1784" y="1264920"/>
                <a:ext cx="3146439" cy="369332"/>
              </a:xfrm>
              <a:prstGeom prst="rect">
                <a:avLst/>
              </a:prstGeom>
              <a:blipFill>
                <a:blip r:embed="rId5"/>
                <a:stretch>
                  <a:fillRect l="-1550" t="-1667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그림 7">
            <a:extLst>
              <a:ext uri="{FF2B5EF4-FFF2-40B4-BE49-F238E27FC236}">
                <a16:creationId xmlns:a16="http://schemas.microsoft.com/office/drawing/2014/main" id="{984BA5E7-CBED-4DAB-901D-BC3E9BADBE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91784" y="2224485"/>
            <a:ext cx="3395548" cy="3364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837073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SGD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의 문제점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9E25331-1AA6-4044-BB6D-8F1A2D39D0AE}"/>
                  </a:ext>
                </a:extLst>
              </p:cNvPr>
              <p:cNvSpPr txBox="1"/>
              <p:nvPr/>
            </p:nvSpPr>
            <p:spPr>
              <a:xfrm>
                <a:off x="6019991" y="1453896"/>
                <a:ext cx="314643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=1/20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9E25331-1AA6-4044-BB6D-8F1A2D39D0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9991" y="1453896"/>
                <a:ext cx="3146439" cy="369332"/>
              </a:xfrm>
              <a:prstGeom prst="rect">
                <a:avLst/>
              </a:prstGeom>
              <a:blipFill>
                <a:blip r:embed="rId3"/>
                <a:stretch>
                  <a:fillRect l="-1550" t="-1667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01F299DA-7727-439B-8A7D-5C6A670096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6413" y="2342769"/>
            <a:ext cx="392430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54CEB90-4B7A-4BF8-BDF5-2955B5D0FDB9}"/>
                  </a:ext>
                </a:extLst>
              </p:cNvPr>
              <p:cNvSpPr txBox="1"/>
              <p:nvPr/>
            </p:nvSpPr>
            <p:spPr>
              <a:xfrm>
                <a:off x="1228344" y="1453896"/>
                <a:ext cx="248600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54CEB90-4B7A-4BF8-BDF5-2955B5D0FD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8344" y="1453896"/>
                <a:ext cx="2486001" cy="369332"/>
              </a:xfrm>
              <a:prstGeom prst="rect">
                <a:avLst/>
              </a:prstGeom>
              <a:blipFill>
                <a:blip r:embed="rId5"/>
                <a:stretch>
                  <a:fillRect l="-1966" t="-1667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8" name="Picture 4">
            <a:extLst>
              <a:ext uri="{FF2B5EF4-FFF2-40B4-BE49-F238E27FC236}">
                <a16:creationId xmlns:a16="http://schemas.microsoft.com/office/drawing/2014/main" id="{19FF1F02-77E7-4E75-8443-4446D7C066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404" y="2342769"/>
            <a:ext cx="365760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1393190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Momentum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643D8B-8951-42D3-9D40-13071E2847BC}"/>
              </a:ext>
            </a:extLst>
          </p:cNvPr>
          <p:cNvSpPr txBox="1"/>
          <p:nvPr/>
        </p:nvSpPr>
        <p:spPr>
          <a:xfrm>
            <a:off x="774192" y="1597152"/>
            <a:ext cx="8600431" cy="4524315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class Momentum: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"""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모멘텀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SGD"""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__init__(self, lr=0.01, momentum=0.9):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self.lr = lr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self.momentum = momentum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self.v = None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update(self, params, grads):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if self.v is None: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self.v = {}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for key, val in params.items():                                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    self.v[key] = np.zeros_like(val)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    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for key in params.keys():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self.v[key] = self.momentum*self.v[key] - self.lr*grads[key] 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params[key] += self.v[key]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7969294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Momentum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2" name="원호 1">
            <a:extLst>
              <a:ext uri="{FF2B5EF4-FFF2-40B4-BE49-F238E27FC236}">
                <a16:creationId xmlns:a16="http://schemas.microsoft.com/office/drawing/2014/main" id="{07FB85F2-5E38-486D-80EE-2C4594E16754}"/>
              </a:ext>
            </a:extLst>
          </p:cNvPr>
          <p:cNvSpPr/>
          <p:nvPr/>
        </p:nvSpPr>
        <p:spPr>
          <a:xfrm rot="7963863">
            <a:off x="1175345" y="52281"/>
            <a:ext cx="3199812" cy="3340993"/>
          </a:xfrm>
          <a:prstGeom prst="arc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45335DE2-B49F-405E-A8BC-FE8135EC2CF9}"/>
              </a:ext>
            </a:extLst>
          </p:cNvPr>
          <p:cNvSpPr/>
          <p:nvPr/>
        </p:nvSpPr>
        <p:spPr>
          <a:xfrm>
            <a:off x="1798320" y="2712720"/>
            <a:ext cx="237744" cy="23774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D088821F-815F-414B-A954-20FEAB01B23E}"/>
              </a:ext>
            </a:extLst>
          </p:cNvPr>
          <p:cNvCxnSpPr>
            <a:cxnSpLocks/>
            <a:stCxn id="4" idx="5"/>
          </p:cNvCxnSpPr>
          <p:nvPr/>
        </p:nvCxnSpPr>
        <p:spPr>
          <a:xfrm>
            <a:off x="2001247" y="2915647"/>
            <a:ext cx="93923" cy="835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타원 10">
            <a:extLst>
              <a:ext uri="{FF2B5EF4-FFF2-40B4-BE49-F238E27FC236}">
                <a16:creationId xmlns:a16="http://schemas.microsoft.com/office/drawing/2014/main" id="{02746A11-F868-4B42-B6CB-979E6A83FAB8}"/>
              </a:ext>
            </a:extLst>
          </p:cNvPr>
          <p:cNvSpPr/>
          <p:nvPr/>
        </p:nvSpPr>
        <p:spPr>
          <a:xfrm>
            <a:off x="2361092" y="2999232"/>
            <a:ext cx="237744" cy="23774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3C1DB0B9-DAB3-4D44-9280-BEF7D80803B1}"/>
              </a:ext>
            </a:extLst>
          </p:cNvPr>
          <p:cNvCxnSpPr>
            <a:cxnSpLocks/>
          </p:cNvCxnSpPr>
          <p:nvPr/>
        </p:nvCxnSpPr>
        <p:spPr>
          <a:xfrm>
            <a:off x="2598836" y="3130296"/>
            <a:ext cx="275131" cy="348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2E862B7-8DDA-4129-A227-D7AA551BD06E}"/>
                  </a:ext>
                </a:extLst>
              </p:cNvPr>
              <p:cNvSpPr txBox="1"/>
              <p:nvPr/>
            </p:nvSpPr>
            <p:spPr>
              <a:xfrm>
                <a:off x="1816608" y="1029591"/>
                <a:ext cx="2198422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2E862B7-8DDA-4129-A227-D7AA551BD0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6608" y="1029591"/>
                <a:ext cx="2198422" cy="70224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CDD191-FD59-428F-8CB6-4393FF2BFFAB}"/>
                  </a:ext>
                </a:extLst>
              </p:cNvPr>
              <p:cNvSpPr txBox="1"/>
              <p:nvPr/>
            </p:nvSpPr>
            <p:spPr>
              <a:xfrm>
                <a:off x="1816608" y="1965512"/>
                <a:ext cx="161409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CDD191-FD59-428F-8CB6-4393FF2BFF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6608" y="1965512"/>
                <a:ext cx="1614096" cy="369332"/>
              </a:xfrm>
              <a:prstGeom prst="rect">
                <a:avLst/>
              </a:prstGeom>
              <a:blipFill>
                <a:blip r:embed="rId4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45511585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Momentum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1F299DA-7727-439B-8A7D-5C6A670096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106" y="2324481"/>
            <a:ext cx="392430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38FA15BD-BAAA-4A2C-A312-B5FF73FDBE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5054" y="2324481"/>
            <a:ext cx="392430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3612042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AdaGrad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643D8B-8951-42D3-9D40-13071E2847BC}"/>
              </a:ext>
            </a:extLst>
          </p:cNvPr>
          <p:cNvSpPr txBox="1"/>
          <p:nvPr/>
        </p:nvSpPr>
        <p:spPr>
          <a:xfrm>
            <a:off x="652272" y="1170432"/>
            <a:ext cx="9049272" cy="4278094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class AdaGrad: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"""AdaGrad"""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__init__(self, lr=0.01):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self.lr = lr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self.h = None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update(self, params, grads):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if self.h is None: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self.h = {}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for key, val in params.items():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    self.h[key] = np.zeros_like(val)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for key in params.keys():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self.h[key] += grads[key] * grads[key]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params[key] -= self.lr * grads[key] / (np.sqrt(self.h[key]) + 1e-7)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2739173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AdaGrad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2E862B7-8DDA-4129-A227-D7AA551BD06E}"/>
                  </a:ext>
                </a:extLst>
              </p:cNvPr>
              <p:cNvSpPr txBox="1"/>
              <p:nvPr/>
            </p:nvSpPr>
            <p:spPr>
              <a:xfrm>
                <a:off x="1816608" y="1029591"/>
                <a:ext cx="2555123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2E862B7-8DDA-4129-A227-D7AA551BD0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6608" y="1029591"/>
                <a:ext cx="2555123" cy="70224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CDD191-FD59-428F-8CB6-4393FF2BFFAB}"/>
                  </a:ext>
                </a:extLst>
              </p:cNvPr>
              <p:cNvSpPr txBox="1"/>
              <p:nvPr/>
            </p:nvSpPr>
            <p:spPr>
              <a:xfrm>
                <a:off x="1816608" y="1965512"/>
                <a:ext cx="3140668" cy="7713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ko-KR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</m:rad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CDD191-FD59-428F-8CB6-4393FF2BFF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6608" y="1965512"/>
                <a:ext cx="3140668" cy="7713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645491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가중치와 편향을 도입하자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.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 구현하기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23D61A-6C22-407C-A0DD-ED4F8241825C}"/>
              </a:ext>
            </a:extLst>
          </p:cNvPr>
          <p:cNvSpPr txBox="1"/>
          <p:nvPr/>
        </p:nvSpPr>
        <p:spPr>
          <a:xfrm>
            <a:off x="571238" y="1077084"/>
            <a:ext cx="5015175" cy="3785652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AND(x1, x2):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w1, w2, b = 0.5, 0.5, -0.7    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tmp = x1*w1 + x2*w2 + b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if tmp &lt;= 0: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return 0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elif tmp &gt; 0: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return 1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AND(0, 0) # 0 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을 출력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AND(0, 1) # 0 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을 출력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AND(1, 0) # 0 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을 출력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AND(1, 1) # 1 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을 출력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C28618D-3766-418A-912C-CA716B6CB38D}"/>
                  </a:ext>
                </a:extLst>
              </p:cNvPr>
              <p:cNvSpPr txBox="1"/>
              <p:nvPr/>
            </p:nvSpPr>
            <p:spPr>
              <a:xfrm>
                <a:off x="6942073" y="1444472"/>
                <a:ext cx="329526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≤0)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C28618D-3766-418A-912C-CA716B6CB3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2073" y="1444472"/>
                <a:ext cx="3295261" cy="369332"/>
              </a:xfrm>
              <a:prstGeom prst="rect">
                <a:avLst/>
              </a:prstGeom>
              <a:blipFill>
                <a:blip r:embed="rId3"/>
                <a:stretch>
                  <a:fillRect l="-1296" r="-1296" b="-327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35B0105-B485-4ECE-8665-1F9F4FE9824E}"/>
                  </a:ext>
                </a:extLst>
              </p:cNvPr>
              <p:cNvSpPr txBox="1"/>
              <p:nvPr/>
            </p:nvSpPr>
            <p:spPr>
              <a:xfrm>
                <a:off x="5871972" y="1418725"/>
                <a:ext cx="1070101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35B0105-B485-4ECE-8665-1F9F4FE982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1972" y="1418725"/>
                <a:ext cx="1070101" cy="8238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D5E28E4-F65A-4C03-998B-FD5C7A5F7D61}"/>
                  </a:ext>
                </a:extLst>
              </p:cNvPr>
              <p:cNvSpPr txBox="1"/>
              <p:nvPr/>
            </p:nvSpPr>
            <p:spPr>
              <a:xfrm>
                <a:off x="6942073" y="1816608"/>
                <a:ext cx="328301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&gt;0)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D5E28E4-F65A-4C03-998B-FD5C7A5F7D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2073" y="1816608"/>
                <a:ext cx="3283015" cy="369332"/>
              </a:xfrm>
              <a:prstGeom prst="rect">
                <a:avLst/>
              </a:prstGeom>
              <a:blipFill>
                <a:blip r:embed="rId5"/>
                <a:stretch>
                  <a:fillRect l="-1487" r="-1487" b="-327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B04E5B6-53B8-4332-ADAB-61421C0FE4FB}"/>
                  </a:ext>
                </a:extLst>
              </p:cNvPr>
              <p:cNvSpPr txBox="1"/>
              <p:nvPr/>
            </p:nvSpPr>
            <p:spPr>
              <a:xfrm>
                <a:off x="5738842" y="2616330"/>
                <a:ext cx="456496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0.5,0.5,−0.7</m:t>
                          </m:r>
                        </m:e>
                      </m:d>
                    </m:oMath>
                  </m:oMathPara>
                </a14:m>
                <a:endParaRPr lang="en-US" altLang="ko-KR" sz="2800" b="0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B04E5B6-53B8-4332-ADAB-61421C0FE4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8842" y="2616330"/>
                <a:ext cx="4564968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3140BE4-40B0-4B57-BEA1-FB0C7263F86F}"/>
                  </a:ext>
                </a:extLst>
              </p:cNvPr>
              <p:cNvSpPr txBox="1"/>
              <p:nvPr/>
            </p:nvSpPr>
            <p:spPr>
              <a:xfrm>
                <a:off x="5871972" y="689981"/>
                <a:ext cx="149371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ko-KR" alt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altLang="ko-KR" sz="2800" b="0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3140BE4-40B0-4B57-BEA1-FB0C7263F8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1972" y="689981"/>
                <a:ext cx="1493716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76828725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Momentum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8FA15BD-BAAA-4A2C-A312-B5FF73FDBE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038" y="2281809"/>
            <a:ext cx="392430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2B8823D0-523F-4524-8341-DA8090B318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2926" y="2281809"/>
            <a:ext cx="392430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2506242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RMSprop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643D8B-8951-42D3-9D40-13071E2847BC}"/>
              </a:ext>
            </a:extLst>
          </p:cNvPr>
          <p:cNvSpPr txBox="1"/>
          <p:nvPr/>
        </p:nvSpPr>
        <p:spPr>
          <a:xfrm>
            <a:off x="652272" y="1170432"/>
            <a:ext cx="9049272" cy="4770537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class RMSprop: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"""RMSprop"""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__init__(self, lr=0.01, decay_rate = 0.99):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self.lr = lr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self.decay_rate = decay_rate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self.h = None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update(self, params, grads):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if self.h is None: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self.h = {}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for key, val in params.items():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    self.h[key] = np.zeros_like(val)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for key in params.keys():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self.h[key] *= self.decay_rate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self.h[key] += (1 - self.decay_rate) * grads[key] * grads[key]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params[key] -= self.lr * grads[key] / (np.sqrt(self.h[key]) + 1e-7)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6869868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RMSprop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B8823D0-523F-4524-8341-DA8090B318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563" y="2105025"/>
            <a:ext cx="392430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A6F6BC66-6A0F-439B-84E0-4FE53EC07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0140" y="2105025"/>
            <a:ext cx="392430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8085551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Adam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643D8B-8951-42D3-9D40-13071E2847BC}"/>
              </a:ext>
            </a:extLst>
          </p:cNvPr>
          <p:cNvSpPr txBox="1"/>
          <p:nvPr/>
        </p:nvSpPr>
        <p:spPr>
          <a:xfrm>
            <a:off x="839307" y="987552"/>
            <a:ext cx="8109912" cy="5678478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class Adam:</a:t>
            </a:r>
          </a:p>
          <a:p>
            <a:pPr algn="l"/>
            <a:endParaRPr lang="en-US" altLang="ko-KR" sz="11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"""Adam (http://arxiv.org/abs/1412.6980v8)"""</a:t>
            </a:r>
          </a:p>
          <a:p>
            <a:pPr algn="l"/>
            <a:endParaRPr lang="en-US" altLang="ko-KR" sz="11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def __init__(self, lr=0.001, beta1=0.9, beta2=0.999):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self.lr = lr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self.beta1 = beta1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self.beta2 = beta2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self.iter = 0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self.m = None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self.v = None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def update(self, params, grads):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if self.m is None: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self.m, self.v = {}, {}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for key, val in params.items():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    self.m[key] = np.zeros_like(val)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    self.v[key] = np.zeros_like(val)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self.iter += 1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lr_t  = self.lr * np.sqrt(1.0 - self.beta2**self.iter) / (1.0 - self.beta1**self.iter)         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for key in params.keys():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#self.m[key] = self.beta1*self.m[key] + (1-self.beta1)*grads[key]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#self.v[key] = self.beta2*self.v[key] + (1-self.beta2)*(grads[key]**2)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self.m[key] += (1 - self.beta1) * (grads[key] - self.m[key])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self.v[key] += (1 - self.beta2) * (grads[key]**2 - self.v[key])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params[key] -= lr_t * self.m[key] / (np.sqrt(self.v[key]) + 1e-7)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#unbias_m += (1 - self.beta1) * (grads[key] - self.m[key]) # correct bias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#unbisa_b += (1 - self.beta2) * (grads[key]*grads[key] - self.v[key]) # correct bias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#params[key] += self.lr * unbias_m / (np.sqrt(unbisa_b) + 1e-7)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529941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Adam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A6F6BC66-6A0F-439B-84E0-4FE53EC07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556" y="1769745"/>
            <a:ext cx="392430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6" name="Picture 2">
            <a:extLst>
              <a:ext uri="{FF2B5EF4-FFF2-40B4-BE49-F238E27FC236}">
                <a16:creationId xmlns:a16="http://schemas.microsoft.com/office/drawing/2014/main" id="{31E447B4-7B08-4866-901C-7C634FA69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2623" y="1711022"/>
            <a:ext cx="392430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3255386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latin typeface="Consolas" panose="020B0609020204030204" pitchFamily="49" charset="0"/>
                <a:ea typeface="-2002" pitchFamily="18" charset="-127"/>
              </a:rPr>
              <a:t>각 최적화기 비교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29A6EA65-E239-47FC-88F7-FE289C27E4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222" y="952401"/>
            <a:ext cx="5868543" cy="5632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4599591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latin typeface="Consolas" panose="020B0609020204030204" pitchFamily="49" charset="0"/>
                <a:ea typeface="-2002" pitchFamily="18" charset="-127"/>
              </a:rPr>
              <a:t>각 최적화기 비교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4E97D87-5CDB-40A2-835E-1C308D71B2A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8200" y="1352725"/>
            <a:ext cx="59055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1576536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latin typeface="Consolas" panose="020B0609020204030204" pitchFamily="49" charset="0"/>
                <a:ea typeface="-2002" pitchFamily="18" charset="-127"/>
              </a:rPr>
              <a:t>각 최적화기 비교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C7D6344-71A5-42B3-99AB-1B74EDF512F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6950" y="1143000"/>
            <a:ext cx="59055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101614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latin typeface="Consolas" panose="020B0609020204030204" pitchFamily="49" charset="0"/>
                <a:ea typeface="-2002" pitchFamily="18" charset="-127"/>
              </a:rPr>
              <a:t>각 최적화기 비교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B29C7DE5-B8D0-4E7B-91FA-69742B29B8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0735" y="1192911"/>
            <a:ext cx="3676650" cy="253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6069574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218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배치 정규화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바른 학습을 위해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적절한 하이퍼파라미터 값 찾기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학습 관련 기술들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883293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가중치와 편향을 도입하자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.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 구현하기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23D61A-6C22-407C-A0DD-ED4F8241825C}"/>
              </a:ext>
            </a:extLst>
          </p:cNvPr>
          <p:cNvSpPr txBox="1"/>
          <p:nvPr/>
        </p:nvSpPr>
        <p:spPr>
          <a:xfrm>
            <a:off x="526360" y="952639"/>
            <a:ext cx="6873061" cy="5016758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import numpy as np</a:t>
            </a:r>
          </a:p>
          <a:p>
            <a:pPr algn="l"/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AND(x1, x2):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x = np.array([x1, x2])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w = np.array([0.5, 0.5])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b = -0.7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tmp = np.sum(w*x) + b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if tmp &lt;= 0: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return 0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else: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return 1</a:t>
            </a:r>
          </a:p>
          <a:p>
            <a:pPr algn="l"/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if __name__ == '__main__':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for xs in [(0, 0), (0, 1), (1, 0), (1, 1)]: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y = AND(xs[0], xs[1])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print(str(xs) + " -&gt; " + str(y))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ECE08E-0105-46C4-B587-D80605589EBF}"/>
              </a:ext>
            </a:extLst>
          </p:cNvPr>
          <p:cNvSpPr txBox="1"/>
          <p:nvPr/>
        </p:nvSpPr>
        <p:spPr>
          <a:xfrm>
            <a:off x="7790795" y="218127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85E28BA-D061-4F1B-8A6F-ECDAAF9802B6}"/>
              </a:ext>
            </a:extLst>
          </p:cNvPr>
          <p:cNvSpPr/>
          <p:nvPr/>
        </p:nvSpPr>
        <p:spPr>
          <a:xfrm>
            <a:off x="8145379" y="2201779"/>
            <a:ext cx="555458" cy="4411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B594A3C-9E69-4B70-B35E-0FE3A9D4FEC8}"/>
              </a:ext>
            </a:extLst>
          </p:cNvPr>
          <p:cNvSpPr/>
          <p:nvPr/>
        </p:nvSpPr>
        <p:spPr>
          <a:xfrm>
            <a:off x="8700837" y="2201779"/>
            <a:ext cx="555458" cy="4411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E5C792E-1D1C-44BD-A324-5F952B18B2FB}"/>
              </a:ext>
            </a:extLst>
          </p:cNvPr>
          <p:cNvSpPr/>
          <p:nvPr/>
        </p:nvSpPr>
        <p:spPr>
          <a:xfrm>
            <a:off x="8145379" y="2887579"/>
            <a:ext cx="555458" cy="4411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8FF1F80-47BA-4E09-94D6-1096DCDCD94F}"/>
              </a:ext>
            </a:extLst>
          </p:cNvPr>
          <p:cNvSpPr/>
          <p:nvPr/>
        </p:nvSpPr>
        <p:spPr>
          <a:xfrm>
            <a:off x="8700837" y="2887579"/>
            <a:ext cx="555458" cy="4411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225C21E-7601-439E-808E-56C7C5F2A82E}"/>
              </a:ext>
            </a:extLst>
          </p:cNvPr>
          <p:cNvSpPr txBox="1"/>
          <p:nvPr/>
        </p:nvSpPr>
        <p:spPr>
          <a:xfrm>
            <a:off x="7790795" y="286707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1781D99-A68F-400A-AB40-0FA41B262F2C}"/>
              </a:ext>
            </a:extLst>
          </p:cNvPr>
          <p:cNvSpPr txBox="1"/>
          <p:nvPr/>
        </p:nvSpPr>
        <p:spPr>
          <a:xfrm>
            <a:off x="7443584" y="3552872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x*w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7F5484A-4349-4AD5-B84F-ED702AAE5A57}"/>
              </a:ext>
            </a:extLst>
          </p:cNvPr>
          <p:cNvSpPr/>
          <p:nvPr/>
        </p:nvSpPr>
        <p:spPr>
          <a:xfrm>
            <a:off x="8145379" y="3573379"/>
            <a:ext cx="555458" cy="4411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4CCDB8F-3EA5-415C-8432-9E4B28DE37F8}"/>
              </a:ext>
            </a:extLst>
          </p:cNvPr>
          <p:cNvSpPr/>
          <p:nvPr/>
        </p:nvSpPr>
        <p:spPr>
          <a:xfrm>
            <a:off x="8700837" y="3573379"/>
            <a:ext cx="555458" cy="4411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4429DEC-8E3B-4DE0-B418-4BC3AA607D6D}"/>
              </a:ext>
            </a:extLst>
          </p:cNvPr>
          <p:cNvSpPr txBox="1"/>
          <p:nvPr/>
        </p:nvSpPr>
        <p:spPr>
          <a:xfrm>
            <a:off x="7521024" y="4462807"/>
            <a:ext cx="2393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np.sum(x*w)+b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9944001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초깃값을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0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으로 하면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?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0C51F80-91AE-439D-A98C-32A102F38A33}"/>
                  </a:ext>
                </a:extLst>
              </p:cNvPr>
              <p:cNvSpPr txBox="1"/>
              <p:nvPr/>
            </p:nvSpPr>
            <p:spPr>
              <a:xfrm>
                <a:off x="411226" y="2228088"/>
                <a:ext cx="107266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←0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0C51F80-91AE-439D-A98C-32A102F38A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226" y="2228088"/>
                <a:ext cx="1072665" cy="369332"/>
              </a:xfrm>
              <a:prstGeom prst="rect">
                <a:avLst/>
              </a:prstGeom>
              <a:blipFill>
                <a:blip r:embed="rId3"/>
                <a:stretch>
                  <a:fillRect l="-1136" r="-2273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10">
            <a:extLst>
              <a:ext uri="{FF2B5EF4-FFF2-40B4-BE49-F238E27FC236}">
                <a16:creationId xmlns:a16="http://schemas.microsoft.com/office/drawing/2014/main" id="{A92BE08C-86E8-4FFF-9A0E-CCF8AD37B5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226" y="1543511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초깃값을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0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으로 하면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?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절대로 안된다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.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570106C-2F9E-4437-B545-D71C63E1DAB5}"/>
                  </a:ext>
                </a:extLst>
              </p:cNvPr>
              <p:cNvSpPr txBox="1"/>
              <p:nvPr/>
            </p:nvSpPr>
            <p:spPr>
              <a:xfrm>
                <a:off x="411226" y="2880360"/>
                <a:ext cx="121199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570106C-2F9E-4437-B545-D71C63E1DA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226" y="2880360"/>
                <a:ext cx="1211998" cy="369332"/>
              </a:xfrm>
              <a:prstGeom prst="rect">
                <a:avLst/>
              </a:prstGeom>
              <a:blipFill>
                <a:blip r:embed="rId4"/>
                <a:stretch>
                  <a:fillRect l="-1005" r="-1005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10">
            <a:extLst>
              <a:ext uri="{FF2B5EF4-FFF2-40B4-BE49-F238E27FC236}">
                <a16:creationId xmlns:a16="http://schemas.microsoft.com/office/drawing/2014/main" id="{58A343A3-8C18-4CCF-A4CD-325BEFBDD6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250" y="4249785"/>
            <a:ext cx="10189718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순전파시 입력층의 가중치가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0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이기 때문에 두 번째 층의 뉴런에 모두 같은 값이 전달된다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.</a:t>
            </a:r>
          </a:p>
          <a:p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역전파 시에도 기울기가 동일한 값이 전달된다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.  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10" name="Rectangle 10">
            <a:extLst>
              <a:ext uri="{FF2B5EF4-FFF2-40B4-BE49-F238E27FC236}">
                <a16:creationId xmlns:a16="http://schemas.microsoft.com/office/drawing/2014/main" id="{D8E2A855-0254-49E2-B7B6-E1E5B2D1B6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226" y="4993847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초깃값을 랜덤하게 해야한다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. 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81999512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은닉층의 활성화값 분포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10E421-33B7-4444-A341-25BD979A7295}"/>
              </a:ext>
            </a:extLst>
          </p:cNvPr>
          <p:cNvSpPr txBox="1"/>
          <p:nvPr/>
        </p:nvSpPr>
        <p:spPr>
          <a:xfrm>
            <a:off x="891540" y="1406539"/>
            <a:ext cx="792937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 = np.random.randn(node_num, node_num) * 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FB8F44EB-0FBD-4E4B-AA0F-A542ABA986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274" y="2171700"/>
            <a:ext cx="5010118" cy="3408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50D6253-0604-443B-BB3F-952ECA5E59FB}"/>
              </a:ext>
            </a:extLst>
          </p:cNvPr>
          <p:cNvSpPr txBox="1"/>
          <p:nvPr/>
        </p:nvSpPr>
        <p:spPr>
          <a:xfrm>
            <a:off x="6510528" y="2243328"/>
            <a:ext cx="2754280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활성화 함수가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sigmoid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 경우는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가까울수록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가까울수록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기울기은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가까워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지므로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학습 되지 않는다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91716649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은닉층의 활성화값 분포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10E421-33B7-4444-A341-25BD979A7295}"/>
              </a:ext>
            </a:extLst>
          </p:cNvPr>
          <p:cNvSpPr txBox="1"/>
          <p:nvPr/>
        </p:nvSpPr>
        <p:spPr>
          <a:xfrm>
            <a:off x="891540" y="1406539"/>
            <a:ext cx="792937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 = np.random.randn(node_num, node_num) * 0.01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0D6253-0604-443B-BB3F-952ECA5E59FB}"/>
              </a:ext>
            </a:extLst>
          </p:cNvPr>
          <p:cNvSpPr txBox="1"/>
          <p:nvPr/>
        </p:nvSpPr>
        <p:spPr>
          <a:xfrm>
            <a:off x="6510528" y="2243328"/>
            <a:ext cx="3348994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활성화 함수가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기울기 소실 문제를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해소하려면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범위를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제한 하면 되는데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0.01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제한 했을 경우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가운데로 활성화 값이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모이는 문제가 발생한다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8F5AC9A2-6CE1-4695-B770-D46C425A3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8458" y="2406384"/>
            <a:ext cx="4424934" cy="3010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2641495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은닉층의 활성화값 분포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10E421-33B7-4444-A341-25BD979A7295}"/>
              </a:ext>
            </a:extLst>
          </p:cNvPr>
          <p:cNvSpPr txBox="1"/>
          <p:nvPr/>
        </p:nvSpPr>
        <p:spPr>
          <a:xfrm>
            <a:off x="891540" y="1406539"/>
            <a:ext cx="888034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w = np.random.randn(node_num, node_num) / np.sqrt(node_num)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0D6253-0604-443B-BB3F-952ECA5E59FB}"/>
              </a:ext>
            </a:extLst>
          </p:cNvPr>
          <p:cNvSpPr txBox="1"/>
          <p:nvPr/>
        </p:nvSpPr>
        <p:spPr>
          <a:xfrm>
            <a:off x="6362752" y="2184557"/>
            <a:ext cx="26997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Xavier Glorot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사비에르 글로로트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845F0A33-8064-4229-9A60-E240FD0BE031}"/>
              </a:ext>
            </a:extLst>
          </p:cNvPr>
          <p:cNvSpPr/>
          <p:nvPr/>
        </p:nvSpPr>
        <p:spPr>
          <a:xfrm>
            <a:off x="6528816" y="3352800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3EC0156-9CE3-4535-8354-A24560783A5F}"/>
              </a:ext>
            </a:extLst>
          </p:cNvPr>
          <p:cNvSpPr/>
          <p:nvPr/>
        </p:nvSpPr>
        <p:spPr>
          <a:xfrm>
            <a:off x="6528816" y="3762422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74326D4-4684-415F-A92B-8AE29C91FFC5}"/>
              </a:ext>
            </a:extLst>
          </p:cNvPr>
          <p:cNvSpPr/>
          <p:nvPr/>
        </p:nvSpPr>
        <p:spPr>
          <a:xfrm>
            <a:off x="6528816" y="4172044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172D4AAD-C4FB-49A0-98A6-D048106850B6}"/>
              </a:ext>
            </a:extLst>
          </p:cNvPr>
          <p:cNvSpPr/>
          <p:nvPr/>
        </p:nvSpPr>
        <p:spPr>
          <a:xfrm>
            <a:off x="6528816" y="4581666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EFF073DD-2D23-4C99-98B1-0166241000C9}"/>
              </a:ext>
            </a:extLst>
          </p:cNvPr>
          <p:cNvSpPr/>
          <p:nvPr/>
        </p:nvSpPr>
        <p:spPr>
          <a:xfrm>
            <a:off x="6528816" y="4991288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..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C20AAD38-6313-4102-8773-ED06668F2352}"/>
              </a:ext>
            </a:extLst>
          </p:cNvPr>
          <p:cNvSpPr/>
          <p:nvPr/>
        </p:nvSpPr>
        <p:spPr>
          <a:xfrm>
            <a:off x="6528816" y="5400910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DCEB3CF6-6DCD-4031-8AFA-A7578ADD07D2}"/>
              </a:ext>
            </a:extLst>
          </p:cNvPr>
          <p:cNvSpPr/>
          <p:nvPr/>
        </p:nvSpPr>
        <p:spPr>
          <a:xfrm>
            <a:off x="6528816" y="5810532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C8C6E65E-DE06-4FC3-92E1-A605C384784D}"/>
              </a:ext>
            </a:extLst>
          </p:cNvPr>
          <p:cNvSpPr/>
          <p:nvPr/>
        </p:nvSpPr>
        <p:spPr>
          <a:xfrm>
            <a:off x="6528816" y="6220154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1A16EDAB-3940-4DD0-B592-DFAEB857DD16}"/>
              </a:ext>
            </a:extLst>
          </p:cNvPr>
          <p:cNvSpPr/>
          <p:nvPr/>
        </p:nvSpPr>
        <p:spPr>
          <a:xfrm>
            <a:off x="7714996" y="3564509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03615F58-5FAD-44D8-8E68-94D0747CDE35}"/>
              </a:ext>
            </a:extLst>
          </p:cNvPr>
          <p:cNvCxnSpPr>
            <a:stCxn id="2" idx="6"/>
            <a:endCxn id="17" idx="2"/>
          </p:cNvCxnSpPr>
          <p:nvPr/>
        </p:nvCxnSpPr>
        <p:spPr>
          <a:xfrm>
            <a:off x="6827520" y="3502152"/>
            <a:ext cx="887476" cy="2117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55E84CBF-E93D-4664-9611-4C0AFB13D505}"/>
              </a:ext>
            </a:extLst>
          </p:cNvPr>
          <p:cNvCxnSpPr>
            <a:cxnSpLocks/>
            <a:stCxn id="9" idx="6"/>
            <a:endCxn id="17" idx="2"/>
          </p:cNvCxnSpPr>
          <p:nvPr/>
        </p:nvCxnSpPr>
        <p:spPr>
          <a:xfrm flipV="1">
            <a:off x="6827520" y="3713861"/>
            <a:ext cx="887476" cy="1979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E64973A-65A1-4CA1-8B86-4EE038EA4B80}"/>
              </a:ext>
            </a:extLst>
          </p:cNvPr>
          <p:cNvCxnSpPr>
            <a:cxnSpLocks/>
            <a:stCxn id="10" idx="6"/>
            <a:endCxn id="17" idx="2"/>
          </p:cNvCxnSpPr>
          <p:nvPr/>
        </p:nvCxnSpPr>
        <p:spPr>
          <a:xfrm flipV="1">
            <a:off x="6827520" y="3713861"/>
            <a:ext cx="887476" cy="6075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576FA166-3D49-4A15-816A-4D4D03847FEB}"/>
              </a:ext>
            </a:extLst>
          </p:cNvPr>
          <p:cNvCxnSpPr>
            <a:cxnSpLocks/>
            <a:stCxn id="11" idx="6"/>
            <a:endCxn id="17" idx="2"/>
          </p:cNvCxnSpPr>
          <p:nvPr/>
        </p:nvCxnSpPr>
        <p:spPr>
          <a:xfrm flipV="1">
            <a:off x="6827520" y="3713861"/>
            <a:ext cx="887476" cy="10171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60586B95-D68C-419A-BBA0-6858EE6C7289}"/>
              </a:ext>
            </a:extLst>
          </p:cNvPr>
          <p:cNvCxnSpPr>
            <a:cxnSpLocks/>
            <a:stCxn id="14" idx="6"/>
            <a:endCxn id="17" idx="2"/>
          </p:cNvCxnSpPr>
          <p:nvPr/>
        </p:nvCxnSpPr>
        <p:spPr>
          <a:xfrm flipV="1">
            <a:off x="6827520" y="3713861"/>
            <a:ext cx="887476" cy="18364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9D6B4A07-892A-4E02-9418-EE64883F6C5F}"/>
              </a:ext>
            </a:extLst>
          </p:cNvPr>
          <p:cNvCxnSpPr>
            <a:cxnSpLocks/>
            <a:stCxn id="15" idx="6"/>
            <a:endCxn id="17" idx="2"/>
          </p:cNvCxnSpPr>
          <p:nvPr/>
        </p:nvCxnSpPr>
        <p:spPr>
          <a:xfrm flipV="1">
            <a:off x="6827520" y="3713861"/>
            <a:ext cx="887476" cy="22460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E425D48B-4C5A-4A9A-8027-7F2FCC0E7B25}"/>
              </a:ext>
            </a:extLst>
          </p:cNvPr>
          <p:cNvCxnSpPr>
            <a:cxnSpLocks/>
            <a:stCxn id="16" idx="7"/>
            <a:endCxn id="17" idx="2"/>
          </p:cNvCxnSpPr>
          <p:nvPr/>
        </p:nvCxnSpPr>
        <p:spPr>
          <a:xfrm flipV="1">
            <a:off x="6783776" y="3713861"/>
            <a:ext cx="931220" cy="25500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D2F819F-BC23-4B6F-B92F-51BFF07D4663}"/>
                  </a:ext>
                </a:extLst>
              </p:cNvPr>
              <p:cNvSpPr txBox="1"/>
              <p:nvPr/>
            </p:nvSpPr>
            <p:spPr>
              <a:xfrm>
                <a:off x="7552944" y="4145110"/>
                <a:ext cx="2442400" cy="10217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표준편차가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</m:den>
                    </m:f>
                  </m:oMath>
                </a14:m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의 </a:t>
                </a:r>
                <a:endPara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/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정규분포 초기화</a:t>
                </a: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D2F819F-BC23-4B6F-B92F-51BFF07D46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2944" y="4145110"/>
                <a:ext cx="2442400" cy="1021755"/>
              </a:xfrm>
              <a:prstGeom prst="rect">
                <a:avLst/>
              </a:prstGeom>
              <a:blipFill>
                <a:blip r:embed="rId3"/>
                <a:stretch>
                  <a:fillRect l="-3741" b="-1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B39979AF-B86A-4D88-B121-063200232309}"/>
              </a:ext>
            </a:extLst>
          </p:cNvPr>
          <p:cNvSpPr txBox="1"/>
          <p:nvPr/>
        </p:nvSpPr>
        <p:spPr>
          <a:xfrm>
            <a:off x="7015024" y="3191046"/>
            <a:ext cx="357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D7D534FB-D5DE-424D-909D-C37510C222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4486" y="2350706"/>
            <a:ext cx="4182185" cy="2890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5387308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은닉층의 활성화값 분포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(Relu)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10E421-33B7-4444-A341-25BD979A7295}"/>
              </a:ext>
            </a:extLst>
          </p:cNvPr>
          <p:cNvSpPr txBox="1"/>
          <p:nvPr/>
        </p:nvSpPr>
        <p:spPr>
          <a:xfrm>
            <a:off x="891540" y="1406539"/>
            <a:ext cx="888034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w = np.random.randn(node_num, node_num) *0.01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0D6253-0604-443B-BB3F-952ECA5E59FB}"/>
              </a:ext>
            </a:extLst>
          </p:cNvPr>
          <p:cNvSpPr txBox="1"/>
          <p:nvPr/>
        </p:nvSpPr>
        <p:spPr>
          <a:xfrm>
            <a:off x="6362752" y="2184557"/>
            <a:ext cx="26997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Xavier Glorot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사비에르 글로로트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845F0A33-8064-4229-9A60-E240FD0BE031}"/>
              </a:ext>
            </a:extLst>
          </p:cNvPr>
          <p:cNvSpPr/>
          <p:nvPr/>
        </p:nvSpPr>
        <p:spPr>
          <a:xfrm>
            <a:off x="6528816" y="3352800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3EC0156-9CE3-4535-8354-A24560783A5F}"/>
              </a:ext>
            </a:extLst>
          </p:cNvPr>
          <p:cNvSpPr/>
          <p:nvPr/>
        </p:nvSpPr>
        <p:spPr>
          <a:xfrm>
            <a:off x="6528816" y="3762422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74326D4-4684-415F-A92B-8AE29C91FFC5}"/>
              </a:ext>
            </a:extLst>
          </p:cNvPr>
          <p:cNvSpPr/>
          <p:nvPr/>
        </p:nvSpPr>
        <p:spPr>
          <a:xfrm>
            <a:off x="6528816" y="4172044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172D4AAD-C4FB-49A0-98A6-D048106850B6}"/>
              </a:ext>
            </a:extLst>
          </p:cNvPr>
          <p:cNvSpPr/>
          <p:nvPr/>
        </p:nvSpPr>
        <p:spPr>
          <a:xfrm>
            <a:off x="6528816" y="4581666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EFF073DD-2D23-4C99-98B1-0166241000C9}"/>
              </a:ext>
            </a:extLst>
          </p:cNvPr>
          <p:cNvSpPr/>
          <p:nvPr/>
        </p:nvSpPr>
        <p:spPr>
          <a:xfrm>
            <a:off x="6528816" y="4991288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..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C20AAD38-6313-4102-8773-ED06668F2352}"/>
              </a:ext>
            </a:extLst>
          </p:cNvPr>
          <p:cNvSpPr/>
          <p:nvPr/>
        </p:nvSpPr>
        <p:spPr>
          <a:xfrm>
            <a:off x="6528816" y="5400910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DCEB3CF6-6DCD-4031-8AFA-A7578ADD07D2}"/>
              </a:ext>
            </a:extLst>
          </p:cNvPr>
          <p:cNvSpPr/>
          <p:nvPr/>
        </p:nvSpPr>
        <p:spPr>
          <a:xfrm>
            <a:off x="6528816" y="5810532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C8C6E65E-DE06-4FC3-92E1-A605C384784D}"/>
              </a:ext>
            </a:extLst>
          </p:cNvPr>
          <p:cNvSpPr/>
          <p:nvPr/>
        </p:nvSpPr>
        <p:spPr>
          <a:xfrm>
            <a:off x="6528816" y="6220154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1A16EDAB-3940-4DD0-B592-DFAEB857DD16}"/>
              </a:ext>
            </a:extLst>
          </p:cNvPr>
          <p:cNvSpPr/>
          <p:nvPr/>
        </p:nvSpPr>
        <p:spPr>
          <a:xfrm>
            <a:off x="7714996" y="3564509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03615F58-5FAD-44D8-8E68-94D0747CDE35}"/>
              </a:ext>
            </a:extLst>
          </p:cNvPr>
          <p:cNvCxnSpPr>
            <a:stCxn id="2" idx="6"/>
            <a:endCxn id="17" idx="2"/>
          </p:cNvCxnSpPr>
          <p:nvPr/>
        </p:nvCxnSpPr>
        <p:spPr>
          <a:xfrm>
            <a:off x="6827520" y="3502152"/>
            <a:ext cx="887476" cy="2117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55E84CBF-E93D-4664-9611-4C0AFB13D505}"/>
              </a:ext>
            </a:extLst>
          </p:cNvPr>
          <p:cNvCxnSpPr>
            <a:cxnSpLocks/>
            <a:stCxn id="9" idx="6"/>
            <a:endCxn id="17" idx="2"/>
          </p:cNvCxnSpPr>
          <p:nvPr/>
        </p:nvCxnSpPr>
        <p:spPr>
          <a:xfrm flipV="1">
            <a:off x="6827520" y="3713861"/>
            <a:ext cx="887476" cy="1979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E64973A-65A1-4CA1-8B86-4EE038EA4B80}"/>
              </a:ext>
            </a:extLst>
          </p:cNvPr>
          <p:cNvCxnSpPr>
            <a:cxnSpLocks/>
            <a:stCxn id="10" idx="6"/>
            <a:endCxn id="17" idx="2"/>
          </p:cNvCxnSpPr>
          <p:nvPr/>
        </p:nvCxnSpPr>
        <p:spPr>
          <a:xfrm flipV="1">
            <a:off x="6827520" y="3713861"/>
            <a:ext cx="887476" cy="6075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576FA166-3D49-4A15-816A-4D4D03847FEB}"/>
              </a:ext>
            </a:extLst>
          </p:cNvPr>
          <p:cNvCxnSpPr>
            <a:cxnSpLocks/>
            <a:stCxn id="11" idx="6"/>
            <a:endCxn id="17" idx="2"/>
          </p:cNvCxnSpPr>
          <p:nvPr/>
        </p:nvCxnSpPr>
        <p:spPr>
          <a:xfrm flipV="1">
            <a:off x="6827520" y="3713861"/>
            <a:ext cx="887476" cy="10171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60586B95-D68C-419A-BBA0-6858EE6C7289}"/>
              </a:ext>
            </a:extLst>
          </p:cNvPr>
          <p:cNvCxnSpPr>
            <a:cxnSpLocks/>
            <a:stCxn id="14" idx="6"/>
            <a:endCxn id="17" idx="2"/>
          </p:cNvCxnSpPr>
          <p:nvPr/>
        </p:nvCxnSpPr>
        <p:spPr>
          <a:xfrm flipV="1">
            <a:off x="6827520" y="3713861"/>
            <a:ext cx="887476" cy="18364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9D6B4A07-892A-4E02-9418-EE64883F6C5F}"/>
              </a:ext>
            </a:extLst>
          </p:cNvPr>
          <p:cNvCxnSpPr>
            <a:cxnSpLocks/>
            <a:stCxn id="15" idx="6"/>
            <a:endCxn id="17" idx="2"/>
          </p:cNvCxnSpPr>
          <p:nvPr/>
        </p:nvCxnSpPr>
        <p:spPr>
          <a:xfrm flipV="1">
            <a:off x="6827520" y="3713861"/>
            <a:ext cx="887476" cy="22460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E425D48B-4C5A-4A9A-8027-7F2FCC0E7B25}"/>
              </a:ext>
            </a:extLst>
          </p:cNvPr>
          <p:cNvCxnSpPr>
            <a:cxnSpLocks/>
            <a:stCxn id="16" idx="7"/>
            <a:endCxn id="17" idx="2"/>
          </p:cNvCxnSpPr>
          <p:nvPr/>
        </p:nvCxnSpPr>
        <p:spPr>
          <a:xfrm flipV="1">
            <a:off x="6783776" y="3713861"/>
            <a:ext cx="931220" cy="25500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D2F819F-BC23-4B6F-B92F-51BFF07D4663}"/>
                  </a:ext>
                </a:extLst>
              </p:cNvPr>
              <p:cNvSpPr txBox="1"/>
              <p:nvPr/>
            </p:nvSpPr>
            <p:spPr>
              <a:xfrm>
                <a:off x="7552944" y="4145110"/>
                <a:ext cx="2442400" cy="10217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표준편차가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</m:den>
                    </m:f>
                  </m:oMath>
                </a14:m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의 </a:t>
                </a:r>
                <a:endPara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/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정규분포 초기화</a:t>
                </a: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D2F819F-BC23-4B6F-B92F-51BFF07D46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2944" y="4145110"/>
                <a:ext cx="2442400" cy="1021755"/>
              </a:xfrm>
              <a:prstGeom prst="rect">
                <a:avLst/>
              </a:prstGeom>
              <a:blipFill>
                <a:blip r:embed="rId3"/>
                <a:stretch>
                  <a:fillRect l="-3741" b="-1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B39979AF-B86A-4D88-B121-063200232309}"/>
              </a:ext>
            </a:extLst>
          </p:cNvPr>
          <p:cNvSpPr txBox="1"/>
          <p:nvPr/>
        </p:nvSpPr>
        <p:spPr>
          <a:xfrm>
            <a:off x="7015024" y="3191046"/>
            <a:ext cx="357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18434" name="Picture 2">
            <a:extLst>
              <a:ext uri="{FF2B5EF4-FFF2-40B4-BE49-F238E27FC236}">
                <a16:creationId xmlns:a16="http://schemas.microsoft.com/office/drawing/2014/main" id="{398EB947-F7A6-43E7-AB29-9DBD437103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6655" y="2184556"/>
            <a:ext cx="4449541" cy="3027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5143108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은닉층의 활성화값 분포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(Relu)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10E421-33B7-4444-A341-25BD979A7295}"/>
              </a:ext>
            </a:extLst>
          </p:cNvPr>
          <p:cNvSpPr txBox="1"/>
          <p:nvPr/>
        </p:nvSpPr>
        <p:spPr>
          <a:xfrm>
            <a:off x="891540" y="1406539"/>
            <a:ext cx="942898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w = np.random.randn(node_num, node_num) * np.sqrt(1.0 / node_num)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0D6253-0604-443B-BB3F-952ECA5E59FB}"/>
              </a:ext>
            </a:extLst>
          </p:cNvPr>
          <p:cNvSpPr txBox="1"/>
          <p:nvPr/>
        </p:nvSpPr>
        <p:spPr>
          <a:xfrm>
            <a:off x="6362752" y="2184557"/>
            <a:ext cx="26997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Xavier Glorot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사비에르 글로로트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845F0A33-8064-4229-9A60-E240FD0BE031}"/>
              </a:ext>
            </a:extLst>
          </p:cNvPr>
          <p:cNvSpPr/>
          <p:nvPr/>
        </p:nvSpPr>
        <p:spPr>
          <a:xfrm>
            <a:off x="6528816" y="3352800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3EC0156-9CE3-4535-8354-A24560783A5F}"/>
              </a:ext>
            </a:extLst>
          </p:cNvPr>
          <p:cNvSpPr/>
          <p:nvPr/>
        </p:nvSpPr>
        <p:spPr>
          <a:xfrm>
            <a:off x="6528816" y="3762422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74326D4-4684-415F-A92B-8AE29C91FFC5}"/>
              </a:ext>
            </a:extLst>
          </p:cNvPr>
          <p:cNvSpPr/>
          <p:nvPr/>
        </p:nvSpPr>
        <p:spPr>
          <a:xfrm>
            <a:off x="6528816" y="4172044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172D4AAD-C4FB-49A0-98A6-D048106850B6}"/>
              </a:ext>
            </a:extLst>
          </p:cNvPr>
          <p:cNvSpPr/>
          <p:nvPr/>
        </p:nvSpPr>
        <p:spPr>
          <a:xfrm>
            <a:off x="6528816" y="4581666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EFF073DD-2D23-4C99-98B1-0166241000C9}"/>
              </a:ext>
            </a:extLst>
          </p:cNvPr>
          <p:cNvSpPr/>
          <p:nvPr/>
        </p:nvSpPr>
        <p:spPr>
          <a:xfrm>
            <a:off x="6528816" y="4991288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..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C20AAD38-6313-4102-8773-ED06668F2352}"/>
              </a:ext>
            </a:extLst>
          </p:cNvPr>
          <p:cNvSpPr/>
          <p:nvPr/>
        </p:nvSpPr>
        <p:spPr>
          <a:xfrm>
            <a:off x="6528816" y="5400910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DCEB3CF6-6DCD-4031-8AFA-A7578ADD07D2}"/>
              </a:ext>
            </a:extLst>
          </p:cNvPr>
          <p:cNvSpPr/>
          <p:nvPr/>
        </p:nvSpPr>
        <p:spPr>
          <a:xfrm>
            <a:off x="6528816" y="5810532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C8C6E65E-DE06-4FC3-92E1-A605C384784D}"/>
              </a:ext>
            </a:extLst>
          </p:cNvPr>
          <p:cNvSpPr/>
          <p:nvPr/>
        </p:nvSpPr>
        <p:spPr>
          <a:xfrm>
            <a:off x="6528816" y="6220154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1A16EDAB-3940-4DD0-B592-DFAEB857DD16}"/>
              </a:ext>
            </a:extLst>
          </p:cNvPr>
          <p:cNvSpPr/>
          <p:nvPr/>
        </p:nvSpPr>
        <p:spPr>
          <a:xfrm>
            <a:off x="7714996" y="3564509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03615F58-5FAD-44D8-8E68-94D0747CDE35}"/>
              </a:ext>
            </a:extLst>
          </p:cNvPr>
          <p:cNvCxnSpPr>
            <a:stCxn id="2" idx="6"/>
            <a:endCxn id="17" idx="2"/>
          </p:cNvCxnSpPr>
          <p:nvPr/>
        </p:nvCxnSpPr>
        <p:spPr>
          <a:xfrm>
            <a:off x="6827520" y="3502152"/>
            <a:ext cx="887476" cy="2117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55E84CBF-E93D-4664-9611-4C0AFB13D505}"/>
              </a:ext>
            </a:extLst>
          </p:cNvPr>
          <p:cNvCxnSpPr>
            <a:cxnSpLocks/>
            <a:stCxn id="9" idx="6"/>
            <a:endCxn id="17" idx="2"/>
          </p:cNvCxnSpPr>
          <p:nvPr/>
        </p:nvCxnSpPr>
        <p:spPr>
          <a:xfrm flipV="1">
            <a:off x="6827520" y="3713861"/>
            <a:ext cx="887476" cy="1979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E64973A-65A1-4CA1-8B86-4EE038EA4B80}"/>
              </a:ext>
            </a:extLst>
          </p:cNvPr>
          <p:cNvCxnSpPr>
            <a:cxnSpLocks/>
            <a:stCxn id="10" idx="6"/>
            <a:endCxn id="17" idx="2"/>
          </p:cNvCxnSpPr>
          <p:nvPr/>
        </p:nvCxnSpPr>
        <p:spPr>
          <a:xfrm flipV="1">
            <a:off x="6827520" y="3713861"/>
            <a:ext cx="887476" cy="6075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576FA166-3D49-4A15-816A-4D4D03847FEB}"/>
              </a:ext>
            </a:extLst>
          </p:cNvPr>
          <p:cNvCxnSpPr>
            <a:cxnSpLocks/>
            <a:stCxn id="11" idx="6"/>
            <a:endCxn id="17" idx="2"/>
          </p:cNvCxnSpPr>
          <p:nvPr/>
        </p:nvCxnSpPr>
        <p:spPr>
          <a:xfrm flipV="1">
            <a:off x="6827520" y="3713861"/>
            <a:ext cx="887476" cy="10171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60586B95-D68C-419A-BBA0-6858EE6C7289}"/>
              </a:ext>
            </a:extLst>
          </p:cNvPr>
          <p:cNvCxnSpPr>
            <a:cxnSpLocks/>
            <a:stCxn id="14" idx="6"/>
            <a:endCxn id="17" idx="2"/>
          </p:cNvCxnSpPr>
          <p:nvPr/>
        </p:nvCxnSpPr>
        <p:spPr>
          <a:xfrm flipV="1">
            <a:off x="6827520" y="3713861"/>
            <a:ext cx="887476" cy="18364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9D6B4A07-892A-4E02-9418-EE64883F6C5F}"/>
              </a:ext>
            </a:extLst>
          </p:cNvPr>
          <p:cNvCxnSpPr>
            <a:cxnSpLocks/>
            <a:stCxn id="15" idx="6"/>
            <a:endCxn id="17" idx="2"/>
          </p:cNvCxnSpPr>
          <p:nvPr/>
        </p:nvCxnSpPr>
        <p:spPr>
          <a:xfrm flipV="1">
            <a:off x="6827520" y="3713861"/>
            <a:ext cx="887476" cy="22460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E425D48B-4C5A-4A9A-8027-7F2FCC0E7B25}"/>
              </a:ext>
            </a:extLst>
          </p:cNvPr>
          <p:cNvCxnSpPr>
            <a:cxnSpLocks/>
            <a:stCxn id="16" idx="7"/>
            <a:endCxn id="17" idx="2"/>
          </p:cNvCxnSpPr>
          <p:nvPr/>
        </p:nvCxnSpPr>
        <p:spPr>
          <a:xfrm flipV="1">
            <a:off x="6783776" y="3713861"/>
            <a:ext cx="931220" cy="25500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D2F819F-BC23-4B6F-B92F-51BFF07D4663}"/>
                  </a:ext>
                </a:extLst>
              </p:cNvPr>
              <p:cNvSpPr txBox="1"/>
              <p:nvPr/>
            </p:nvSpPr>
            <p:spPr>
              <a:xfrm>
                <a:off x="7552944" y="4145110"/>
                <a:ext cx="2442400" cy="10217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표준편차가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</m:den>
                    </m:f>
                  </m:oMath>
                </a14:m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의 </a:t>
                </a:r>
                <a:endPara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/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정규분포 초기화</a:t>
                </a: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D2F819F-BC23-4B6F-B92F-51BFF07D46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2944" y="4145110"/>
                <a:ext cx="2442400" cy="1021755"/>
              </a:xfrm>
              <a:prstGeom prst="rect">
                <a:avLst/>
              </a:prstGeom>
              <a:blipFill>
                <a:blip r:embed="rId3"/>
                <a:stretch>
                  <a:fillRect l="-3741" b="-1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B39979AF-B86A-4D88-B121-063200232309}"/>
              </a:ext>
            </a:extLst>
          </p:cNvPr>
          <p:cNvSpPr txBox="1"/>
          <p:nvPr/>
        </p:nvSpPr>
        <p:spPr>
          <a:xfrm>
            <a:off x="7015024" y="3191046"/>
            <a:ext cx="357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19458" name="Picture 2">
            <a:extLst>
              <a:ext uri="{FF2B5EF4-FFF2-40B4-BE49-F238E27FC236}">
                <a16:creationId xmlns:a16="http://schemas.microsoft.com/office/drawing/2014/main" id="{232897EA-A847-4D6D-B070-8C33A7E41A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8354" y="2307208"/>
            <a:ext cx="4125932" cy="2807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4113486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은닉층의 활성화값 분포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(Relu)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10E421-33B7-4444-A341-25BD979A7295}"/>
              </a:ext>
            </a:extLst>
          </p:cNvPr>
          <p:cNvSpPr txBox="1"/>
          <p:nvPr/>
        </p:nvSpPr>
        <p:spPr>
          <a:xfrm>
            <a:off x="633984" y="1348600"/>
            <a:ext cx="915047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w = np.random.randn(node_num, node_num) * np.sqrt(2.0 / node_num)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0D6253-0604-443B-BB3F-952ECA5E59FB}"/>
              </a:ext>
            </a:extLst>
          </p:cNvPr>
          <p:cNvSpPr txBox="1"/>
          <p:nvPr/>
        </p:nvSpPr>
        <p:spPr>
          <a:xfrm>
            <a:off x="6362752" y="2184557"/>
            <a:ext cx="33473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He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초기화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카이밍 히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(Kaiming He)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845F0A33-8064-4229-9A60-E240FD0BE031}"/>
              </a:ext>
            </a:extLst>
          </p:cNvPr>
          <p:cNvSpPr/>
          <p:nvPr/>
        </p:nvSpPr>
        <p:spPr>
          <a:xfrm>
            <a:off x="6528816" y="3352800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3EC0156-9CE3-4535-8354-A24560783A5F}"/>
              </a:ext>
            </a:extLst>
          </p:cNvPr>
          <p:cNvSpPr/>
          <p:nvPr/>
        </p:nvSpPr>
        <p:spPr>
          <a:xfrm>
            <a:off x="6528816" y="3762422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74326D4-4684-415F-A92B-8AE29C91FFC5}"/>
              </a:ext>
            </a:extLst>
          </p:cNvPr>
          <p:cNvSpPr/>
          <p:nvPr/>
        </p:nvSpPr>
        <p:spPr>
          <a:xfrm>
            <a:off x="6528816" y="4172044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172D4AAD-C4FB-49A0-98A6-D048106850B6}"/>
              </a:ext>
            </a:extLst>
          </p:cNvPr>
          <p:cNvSpPr/>
          <p:nvPr/>
        </p:nvSpPr>
        <p:spPr>
          <a:xfrm>
            <a:off x="6528816" y="4581666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EFF073DD-2D23-4C99-98B1-0166241000C9}"/>
              </a:ext>
            </a:extLst>
          </p:cNvPr>
          <p:cNvSpPr/>
          <p:nvPr/>
        </p:nvSpPr>
        <p:spPr>
          <a:xfrm>
            <a:off x="6528816" y="4991288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..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C20AAD38-6313-4102-8773-ED06668F2352}"/>
              </a:ext>
            </a:extLst>
          </p:cNvPr>
          <p:cNvSpPr/>
          <p:nvPr/>
        </p:nvSpPr>
        <p:spPr>
          <a:xfrm>
            <a:off x="6528816" y="5400910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DCEB3CF6-6DCD-4031-8AFA-A7578ADD07D2}"/>
              </a:ext>
            </a:extLst>
          </p:cNvPr>
          <p:cNvSpPr/>
          <p:nvPr/>
        </p:nvSpPr>
        <p:spPr>
          <a:xfrm>
            <a:off x="6528816" y="5810532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C8C6E65E-DE06-4FC3-92E1-A605C384784D}"/>
              </a:ext>
            </a:extLst>
          </p:cNvPr>
          <p:cNvSpPr/>
          <p:nvPr/>
        </p:nvSpPr>
        <p:spPr>
          <a:xfrm>
            <a:off x="6528816" y="6220154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1A16EDAB-3940-4DD0-B592-DFAEB857DD16}"/>
              </a:ext>
            </a:extLst>
          </p:cNvPr>
          <p:cNvSpPr/>
          <p:nvPr/>
        </p:nvSpPr>
        <p:spPr>
          <a:xfrm>
            <a:off x="7714996" y="3564509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03615F58-5FAD-44D8-8E68-94D0747CDE35}"/>
              </a:ext>
            </a:extLst>
          </p:cNvPr>
          <p:cNvCxnSpPr>
            <a:stCxn id="2" idx="6"/>
            <a:endCxn id="17" idx="2"/>
          </p:cNvCxnSpPr>
          <p:nvPr/>
        </p:nvCxnSpPr>
        <p:spPr>
          <a:xfrm>
            <a:off x="6827520" y="3502152"/>
            <a:ext cx="887476" cy="2117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55E84CBF-E93D-4664-9611-4C0AFB13D505}"/>
              </a:ext>
            </a:extLst>
          </p:cNvPr>
          <p:cNvCxnSpPr>
            <a:cxnSpLocks/>
            <a:stCxn id="9" idx="6"/>
            <a:endCxn id="17" idx="2"/>
          </p:cNvCxnSpPr>
          <p:nvPr/>
        </p:nvCxnSpPr>
        <p:spPr>
          <a:xfrm flipV="1">
            <a:off x="6827520" y="3713861"/>
            <a:ext cx="887476" cy="1979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E64973A-65A1-4CA1-8B86-4EE038EA4B80}"/>
              </a:ext>
            </a:extLst>
          </p:cNvPr>
          <p:cNvCxnSpPr>
            <a:cxnSpLocks/>
            <a:stCxn id="10" idx="6"/>
            <a:endCxn id="17" idx="2"/>
          </p:cNvCxnSpPr>
          <p:nvPr/>
        </p:nvCxnSpPr>
        <p:spPr>
          <a:xfrm flipV="1">
            <a:off x="6827520" y="3713861"/>
            <a:ext cx="887476" cy="6075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576FA166-3D49-4A15-816A-4D4D03847FEB}"/>
              </a:ext>
            </a:extLst>
          </p:cNvPr>
          <p:cNvCxnSpPr>
            <a:cxnSpLocks/>
            <a:stCxn id="11" idx="6"/>
            <a:endCxn id="17" idx="2"/>
          </p:cNvCxnSpPr>
          <p:nvPr/>
        </p:nvCxnSpPr>
        <p:spPr>
          <a:xfrm flipV="1">
            <a:off x="6827520" y="3713861"/>
            <a:ext cx="887476" cy="10171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60586B95-D68C-419A-BBA0-6858EE6C7289}"/>
              </a:ext>
            </a:extLst>
          </p:cNvPr>
          <p:cNvCxnSpPr>
            <a:cxnSpLocks/>
            <a:stCxn id="14" idx="6"/>
            <a:endCxn id="17" idx="2"/>
          </p:cNvCxnSpPr>
          <p:nvPr/>
        </p:nvCxnSpPr>
        <p:spPr>
          <a:xfrm flipV="1">
            <a:off x="6827520" y="3713861"/>
            <a:ext cx="887476" cy="18364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9D6B4A07-892A-4E02-9418-EE64883F6C5F}"/>
              </a:ext>
            </a:extLst>
          </p:cNvPr>
          <p:cNvCxnSpPr>
            <a:cxnSpLocks/>
            <a:stCxn id="15" idx="6"/>
            <a:endCxn id="17" idx="2"/>
          </p:cNvCxnSpPr>
          <p:nvPr/>
        </p:nvCxnSpPr>
        <p:spPr>
          <a:xfrm flipV="1">
            <a:off x="6827520" y="3713861"/>
            <a:ext cx="887476" cy="22460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E425D48B-4C5A-4A9A-8027-7F2FCC0E7B25}"/>
              </a:ext>
            </a:extLst>
          </p:cNvPr>
          <p:cNvCxnSpPr>
            <a:cxnSpLocks/>
            <a:stCxn id="16" idx="7"/>
            <a:endCxn id="17" idx="2"/>
          </p:cNvCxnSpPr>
          <p:nvPr/>
        </p:nvCxnSpPr>
        <p:spPr>
          <a:xfrm flipV="1">
            <a:off x="6783776" y="3713861"/>
            <a:ext cx="931220" cy="25500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D2F819F-BC23-4B6F-B92F-51BFF07D4663}"/>
                  </a:ext>
                </a:extLst>
              </p:cNvPr>
              <p:cNvSpPr txBox="1"/>
              <p:nvPr/>
            </p:nvSpPr>
            <p:spPr>
              <a:xfrm>
                <a:off x="7552944" y="4145110"/>
                <a:ext cx="2525820" cy="12132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표준편차가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ko-KR" alt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fPr>
                          <m:num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2</m:t>
                            </m:r>
                          </m:num>
                          <m:den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𝑛</m:t>
                            </m:r>
                          </m:den>
                        </m:f>
                      </m:e>
                    </m:rad>
                  </m:oMath>
                </a14:m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의 </a:t>
                </a:r>
                <a:endPara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/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정규분포 초기화</a:t>
                </a: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D2F819F-BC23-4B6F-B92F-51BFF07D46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2944" y="4145110"/>
                <a:ext cx="2525820" cy="1213217"/>
              </a:xfrm>
              <a:prstGeom prst="rect">
                <a:avLst/>
              </a:prstGeom>
              <a:blipFill>
                <a:blip r:embed="rId3"/>
                <a:stretch>
                  <a:fillRect l="-3623" b="-1055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B39979AF-B86A-4D88-B121-063200232309}"/>
              </a:ext>
            </a:extLst>
          </p:cNvPr>
          <p:cNvSpPr txBox="1"/>
          <p:nvPr/>
        </p:nvSpPr>
        <p:spPr>
          <a:xfrm>
            <a:off x="7015024" y="3191046"/>
            <a:ext cx="357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20482" name="Picture 2">
            <a:extLst>
              <a:ext uri="{FF2B5EF4-FFF2-40B4-BE49-F238E27FC236}">
                <a16:creationId xmlns:a16="http://schemas.microsoft.com/office/drawing/2014/main" id="{E6CB3749-21BD-4567-A56A-FDBA74428B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162" y="2350705"/>
            <a:ext cx="4429113" cy="3013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7476339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은닉층의 활성화값 분포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(Relu)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10E421-33B7-4444-A341-25BD979A7295}"/>
              </a:ext>
            </a:extLst>
          </p:cNvPr>
          <p:cNvSpPr txBox="1"/>
          <p:nvPr/>
        </p:nvSpPr>
        <p:spPr>
          <a:xfrm>
            <a:off x="633984" y="1348600"/>
            <a:ext cx="915047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w = np.random.randn(node_num, node_num) * np.sqrt(2.0 / node_num)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0D6253-0604-443B-BB3F-952ECA5E59FB}"/>
              </a:ext>
            </a:extLst>
          </p:cNvPr>
          <p:cNvSpPr txBox="1"/>
          <p:nvPr/>
        </p:nvSpPr>
        <p:spPr>
          <a:xfrm>
            <a:off x="6362752" y="2184557"/>
            <a:ext cx="33473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He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초기화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카이밍 히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(Kaiming He)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845F0A33-8064-4229-9A60-E240FD0BE031}"/>
              </a:ext>
            </a:extLst>
          </p:cNvPr>
          <p:cNvSpPr/>
          <p:nvPr/>
        </p:nvSpPr>
        <p:spPr>
          <a:xfrm>
            <a:off x="6528816" y="3352800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3EC0156-9CE3-4535-8354-A24560783A5F}"/>
              </a:ext>
            </a:extLst>
          </p:cNvPr>
          <p:cNvSpPr/>
          <p:nvPr/>
        </p:nvSpPr>
        <p:spPr>
          <a:xfrm>
            <a:off x="6528816" y="3762422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74326D4-4684-415F-A92B-8AE29C91FFC5}"/>
              </a:ext>
            </a:extLst>
          </p:cNvPr>
          <p:cNvSpPr/>
          <p:nvPr/>
        </p:nvSpPr>
        <p:spPr>
          <a:xfrm>
            <a:off x="6528816" y="4172044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172D4AAD-C4FB-49A0-98A6-D048106850B6}"/>
              </a:ext>
            </a:extLst>
          </p:cNvPr>
          <p:cNvSpPr/>
          <p:nvPr/>
        </p:nvSpPr>
        <p:spPr>
          <a:xfrm>
            <a:off x="6528816" y="4581666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EFF073DD-2D23-4C99-98B1-0166241000C9}"/>
              </a:ext>
            </a:extLst>
          </p:cNvPr>
          <p:cNvSpPr/>
          <p:nvPr/>
        </p:nvSpPr>
        <p:spPr>
          <a:xfrm>
            <a:off x="6528816" y="4991288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..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C20AAD38-6313-4102-8773-ED06668F2352}"/>
              </a:ext>
            </a:extLst>
          </p:cNvPr>
          <p:cNvSpPr/>
          <p:nvPr/>
        </p:nvSpPr>
        <p:spPr>
          <a:xfrm>
            <a:off x="6528816" y="5400910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DCEB3CF6-6DCD-4031-8AFA-A7578ADD07D2}"/>
              </a:ext>
            </a:extLst>
          </p:cNvPr>
          <p:cNvSpPr/>
          <p:nvPr/>
        </p:nvSpPr>
        <p:spPr>
          <a:xfrm>
            <a:off x="6528816" y="5810532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C8C6E65E-DE06-4FC3-92E1-A605C384784D}"/>
              </a:ext>
            </a:extLst>
          </p:cNvPr>
          <p:cNvSpPr/>
          <p:nvPr/>
        </p:nvSpPr>
        <p:spPr>
          <a:xfrm>
            <a:off x="6528816" y="6220154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1A16EDAB-3940-4DD0-B592-DFAEB857DD16}"/>
              </a:ext>
            </a:extLst>
          </p:cNvPr>
          <p:cNvSpPr/>
          <p:nvPr/>
        </p:nvSpPr>
        <p:spPr>
          <a:xfrm>
            <a:off x="7714996" y="3564509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03615F58-5FAD-44D8-8E68-94D0747CDE35}"/>
              </a:ext>
            </a:extLst>
          </p:cNvPr>
          <p:cNvCxnSpPr>
            <a:stCxn id="2" idx="6"/>
            <a:endCxn id="17" idx="2"/>
          </p:cNvCxnSpPr>
          <p:nvPr/>
        </p:nvCxnSpPr>
        <p:spPr>
          <a:xfrm>
            <a:off x="6827520" y="3502152"/>
            <a:ext cx="887476" cy="2117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55E84CBF-E93D-4664-9611-4C0AFB13D505}"/>
              </a:ext>
            </a:extLst>
          </p:cNvPr>
          <p:cNvCxnSpPr>
            <a:cxnSpLocks/>
            <a:stCxn id="9" idx="6"/>
            <a:endCxn id="17" idx="2"/>
          </p:cNvCxnSpPr>
          <p:nvPr/>
        </p:nvCxnSpPr>
        <p:spPr>
          <a:xfrm flipV="1">
            <a:off x="6827520" y="3713861"/>
            <a:ext cx="887476" cy="1979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E64973A-65A1-4CA1-8B86-4EE038EA4B80}"/>
              </a:ext>
            </a:extLst>
          </p:cNvPr>
          <p:cNvCxnSpPr>
            <a:cxnSpLocks/>
            <a:stCxn id="10" idx="6"/>
            <a:endCxn id="17" idx="2"/>
          </p:cNvCxnSpPr>
          <p:nvPr/>
        </p:nvCxnSpPr>
        <p:spPr>
          <a:xfrm flipV="1">
            <a:off x="6827520" y="3713861"/>
            <a:ext cx="887476" cy="6075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576FA166-3D49-4A15-816A-4D4D03847FEB}"/>
              </a:ext>
            </a:extLst>
          </p:cNvPr>
          <p:cNvCxnSpPr>
            <a:cxnSpLocks/>
            <a:stCxn id="11" idx="6"/>
            <a:endCxn id="17" idx="2"/>
          </p:cNvCxnSpPr>
          <p:nvPr/>
        </p:nvCxnSpPr>
        <p:spPr>
          <a:xfrm flipV="1">
            <a:off x="6827520" y="3713861"/>
            <a:ext cx="887476" cy="10171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60586B95-D68C-419A-BBA0-6858EE6C7289}"/>
              </a:ext>
            </a:extLst>
          </p:cNvPr>
          <p:cNvCxnSpPr>
            <a:cxnSpLocks/>
            <a:stCxn id="14" idx="6"/>
            <a:endCxn id="17" idx="2"/>
          </p:cNvCxnSpPr>
          <p:nvPr/>
        </p:nvCxnSpPr>
        <p:spPr>
          <a:xfrm flipV="1">
            <a:off x="6827520" y="3713861"/>
            <a:ext cx="887476" cy="18364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9D6B4A07-892A-4E02-9418-EE64883F6C5F}"/>
              </a:ext>
            </a:extLst>
          </p:cNvPr>
          <p:cNvCxnSpPr>
            <a:cxnSpLocks/>
            <a:stCxn id="15" idx="6"/>
            <a:endCxn id="17" idx="2"/>
          </p:cNvCxnSpPr>
          <p:nvPr/>
        </p:nvCxnSpPr>
        <p:spPr>
          <a:xfrm flipV="1">
            <a:off x="6827520" y="3713861"/>
            <a:ext cx="887476" cy="22460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E425D48B-4C5A-4A9A-8027-7F2FCC0E7B25}"/>
              </a:ext>
            </a:extLst>
          </p:cNvPr>
          <p:cNvCxnSpPr>
            <a:cxnSpLocks/>
            <a:stCxn id="16" idx="7"/>
            <a:endCxn id="17" idx="2"/>
          </p:cNvCxnSpPr>
          <p:nvPr/>
        </p:nvCxnSpPr>
        <p:spPr>
          <a:xfrm flipV="1">
            <a:off x="6783776" y="3713861"/>
            <a:ext cx="931220" cy="25500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D2F819F-BC23-4B6F-B92F-51BFF07D4663}"/>
                  </a:ext>
                </a:extLst>
              </p:cNvPr>
              <p:cNvSpPr txBox="1"/>
              <p:nvPr/>
            </p:nvSpPr>
            <p:spPr>
              <a:xfrm>
                <a:off x="7552944" y="4145110"/>
                <a:ext cx="2525820" cy="12132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표준편차가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ko-KR" alt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fPr>
                          <m:num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2</m:t>
                            </m:r>
                          </m:num>
                          <m:den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𝑛</m:t>
                            </m:r>
                          </m:den>
                        </m:f>
                      </m:e>
                    </m:rad>
                  </m:oMath>
                </a14:m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의 </a:t>
                </a:r>
                <a:endPara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/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정규분포 초기화</a:t>
                </a: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D2F819F-BC23-4B6F-B92F-51BFF07D46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2944" y="4145110"/>
                <a:ext cx="2525820" cy="1213217"/>
              </a:xfrm>
              <a:prstGeom prst="rect">
                <a:avLst/>
              </a:prstGeom>
              <a:blipFill>
                <a:blip r:embed="rId3"/>
                <a:stretch>
                  <a:fillRect l="-3623" b="-1055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B39979AF-B86A-4D88-B121-063200232309}"/>
              </a:ext>
            </a:extLst>
          </p:cNvPr>
          <p:cNvSpPr txBox="1"/>
          <p:nvPr/>
        </p:nvSpPr>
        <p:spPr>
          <a:xfrm>
            <a:off x="7015024" y="3191046"/>
            <a:ext cx="357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20482" name="Picture 2">
            <a:extLst>
              <a:ext uri="{FF2B5EF4-FFF2-40B4-BE49-F238E27FC236}">
                <a16:creationId xmlns:a16="http://schemas.microsoft.com/office/drawing/2014/main" id="{E6CB3749-21BD-4567-A56A-FDBA74428B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162" y="2350705"/>
            <a:ext cx="4429113" cy="3013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864351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초깃값별 학습률 비교</a:t>
            </a:r>
          </a:p>
        </p:txBody>
      </p:sp>
      <p:pic>
        <p:nvPicPr>
          <p:cNvPr id="21506" name="Picture 2">
            <a:extLst>
              <a:ext uri="{FF2B5EF4-FFF2-40B4-BE49-F238E27FC236}">
                <a16:creationId xmlns:a16="http://schemas.microsoft.com/office/drawing/2014/main" id="{62D71666-C6D7-44D2-BB5A-4FD83DE654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5327" y="1692783"/>
            <a:ext cx="4854574" cy="3345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0611277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218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배치 정규화 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바른 학습을 위해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적절한 하이퍼파라미터 값 찾기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학습 관련 기술들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081384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가중치와 편향을 도입하자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.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 구현하기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23D61A-6C22-407C-A0DD-ED4F8241825C}"/>
              </a:ext>
            </a:extLst>
          </p:cNvPr>
          <p:cNvSpPr txBox="1"/>
          <p:nvPr/>
        </p:nvSpPr>
        <p:spPr>
          <a:xfrm>
            <a:off x="526360" y="952639"/>
            <a:ext cx="7877144" cy="5016758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import numpy as np</a:t>
            </a:r>
          </a:p>
          <a:p>
            <a:pPr algn="l"/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NAND(x1, x2):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x = np.array([x1, x2])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w = np.array([-0.5, -0.5])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b = 0.7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tmp = np.sum(w*x) + b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if tmp &lt;= 0: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return 0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else: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return 1</a:t>
            </a:r>
          </a:p>
          <a:p>
            <a:pPr algn="l"/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if __name__ == '__main__':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for xs in [(0, 0), (0, 1), (1, 0), (1, 1)]: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y = NAND(xs[0], xs[1])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print(str(xs) + " -&gt; " + str(y))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1895167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배치 정규화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배치정규화 알고리즘</a:t>
            </a:r>
          </a:p>
        </p:txBody>
      </p:sp>
      <p:pic>
        <p:nvPicPr>
          <p:cNvPr id="23554" name="Picture 2">
            <a:extLst>
              <a:ext uri="{FF2B5EF4-FFF2-40B4-BE49-F238E27FC236}">
                <a16:creationId xmlns:a16="http://schemas.microsoft.com/office/drawing/2014/main" id="{0A1F4745-BC3A-4C78-8183-602F5343F7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676"/>
          <a:stretch/>
        </p:blipFill>
        <p:spPr bwMode="auto">
          <a:xfrm>
            <a:off x="1153097" y="1718596"/>
            <a:ext cx="738011" cy="726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C327BC89-CF5A-4ACD-8D98-09A6E631277F}"/>
              </a:ext>
            </a:extLst>
          </p:cNvPr>
          <p:cNvSpPr/>
          <p:nvPr/>
        </p:nvSpPr>
        <p:spPr>
          <a:xfrm>
            <a:off x="2371344" y="1085088"/>
            <a:ext cx="633984" cy="1993392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D87F0640-A28C-4D36-911D-6D8956CD18CC}"/>
              </a:ext>
            </a:extLst>
          </p:cNvPr>
          <p:cNvCxnSpPr>
            <a:stCxn id="23554" idx="3"/>
            <a:endCxn id="2" idx="1"/>
          </p:cNvCxnSpPr>
          <p:nvPr/>
        </p:nvCxnSpPr>
        <p:spPr>
          <a:xfrm>
            <a:off x="1891108" y="2081784"/>
            <a:ext cx="4802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A5A85BF-FE82-4B2E-9807-EF11D2C6678D}"/>
              </a:ext>
            </a:extLst>
          </p:cNvPr>
          <p:cNvSpPr/>
          <p:nvPr/>
        </p:nvSpPr>
        <p:spPr>
          <a:xfrm>
            <a:off x="3413760" y="1085088"/>
            <a:ext cx="633984" cy="1993392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6979627C-7DFC-45C5-AA21-7ECD2F667FCB}"/>
              </a:ext>
            </a:extLst>
          </p:cNvPr>
          <p:cNvCxnSpPr>
            <a:cxnSpLocks/>
            <a:stCxn id="2" idx="3"/>
            <a:endCxn id="11" idx="1"/>
          </p:cNvCxnSpPr>
          <p:nvPr/>
        </p:nvCxnSpPr>
        <p:spPr>
          <a:xfrm>
            <a:off x="3005328" y="2081784"/>
            <a:ext cx="4084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9B6D9EE2-9A44-4A5B-B1E2-E5C54B46D4C3}"/>
              </a:ext>
            </a:extLst>
          </p:cNvPr>
          <p:cNvSpPr/>
          <p:nvPr/>
        </p:nvSpPr>
        <p:spPr>
          <a:xfrm>
            <a:off x="4553712" y="1085088"/>
            <a:ext cx="633984" cy="1993392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BA6F1D22-4458-4F34-BA0C-0854DABD1C95}"/>
              </a:ext>
            </a:extLst>
          </p:cNvPr>
          <p:cNvCxnSpPr>
            <a:endCxn id="15" idx="1"/>
          </p:cNvCxnSpPr>
          <p:nvPr/>
        </p:nvCxnSpPr>
        <p:spPr>
          <a:xfrm>
            <a:off x="4073476" y="2081784"/>
            <a:ext cx="4802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45B63D9F-CD06-467E-8413-282A2FFCD1C6}"/>
              </a:ext>
            </a:extLst>
          </p:cNvPr>
          <p:cNvSpPr/>
          <p:nvPr/>
        </p:nvSpPr>
        <p:spPr>
          <a:xfrm>
            <a:off x="5596128" y="1085088"/>
            <a:ext cx="633984" cy="1993392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F41A0B08-60DA-488B-9DBB-D45695849F37}"/>
              </a:ext>
            </a:extLst>
          </p:cNvPr>
          <p:cNvCxnSpPr>
            <a:cxnSpLocks/>
            <a:stCxn id="15" idx="3"/>
            <a:endCxn id="17" idx="1"/>
          </p:cNvCxnSpPr>
          <p:nvPr/>
        </p:nvCxnSpPr>
        <p:spPr>
          <a:xfrm>
            <a:off x="5187696" y="2081784"/>
            <a:ext cx="4084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79027794-9F3D-4F30-B569-9FF77BC26326}"/>
              </a:ext>
            </a:extLst>
          </p:cNvPr>
          <p:cNvSpPr/>
          <p:nvPr/>
        </p:nvSpPr>
        <p:spPr>
          <a:xfrm>
            <a:off x="6723888" y="1085564"/>
            <a:ext cx="633984" cy="1993392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3C3DE83A-4C31-4234-ADC2-742887EAE3B3}"/>
              </a:ext>
            </a:extLst>
          </p:cNvPr>
          <p:cNvCxnSpPr>
            <a:endCxn id="19" idx="1"/>
          </p:cNvCxnSpPr>
          <p:nvPr/>
        </p:nvCxnSpPr>
        <p:spPr>
          <a:xfrm>
            <a:off x="6243652" y="2082260"/>
            <a:ext cx="4802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E6EAAF22-758C-47F3-8EC2-558938E63145}"/>
              </a:ext>
            </a:extLst>
          </p:cNvPr>
          <p:cNvSpPr/>
          <p:nvPr/>
        </p:nvSpPr>
        <p:spPr>
          <a:xfrm>
            <a:off x="7766304" y="1085564"/>
            <a:ext cx="633984" cy="1993392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Softmax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9691C3DD-29B6-4654-95B1-C173D33A0BF4}"/>
              </a:ext>
            </a:extLst>
          </p:cNvPr>
          <p:cNvCxnSpPr>
            <a:cxnSpLocks/>
            <a:stCxn id="19" idx="3"/>
            <a:endCxn id="21" idx="1"/>
          </p:cNvCxnSpPr>
          <p:nvPr/>
        </p:nvCxnSpPr>
        <p:spPr>
          <a:xfrm>
            <a:off x="7357872" y="2082260"/>
            <a:ext cx="4084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14D83E3D-D481-4FDB-BFD0-328EAF51953A}"/>
              </a:ext>
            </a:extLst>
          </p:cNvPr>
          <p:cNvCxnSpPr>
            <a:cxnSpLocks/>
          </p:cNvCxnSpPr>
          <p:nvPr/>
        </p:nvCxnSpPr>
        <p:spPr>
          <a:xfrm>
            <a:off x="8400288" y="2081784"/>
            <a:ext cx="4084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">
            <a:extLst>
              <a:ext uri="{FF2B5EF4-FFF2-40B4-BE49-F238E27FC236}">
                <a16:creationId xmlns:a16="http://schemas.microsoft.com/office/drawing/2014/main" id="{EA1BA166-CF9A-472C-9B2F-0BA69B572C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676"/>
          <a:stretch/>
        </p:blipFill>
        <p:spPr bwMode="auto">
          <a:xfrm>
            <a:off x="1153097" y="4324160"/>
            <a:ext cx="738011" cy="726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8402BD27-98A6-491D-9C90-63017BD2E920}"/>
              </a:ext>
            </a:extLst>
          </p:cNvPr>
          <p:cNvSpPr/>
          <p:nvPr/>
        </p:nvSpPr>
        <p:spPr>
          <a:xfrm>
            <a:off x="2371344" y="3690652"/>
            <a:ext cx="633984" cy="1993392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FA791B35-6CDB-4C4C-AB3F-982064DA709C}"/>
              </a:ext>
            </a:extLst>
          </p:cNvPr>
          <p:cNvCxnSpPr>
            <a:stCxn id="24" idx="3"/>
            <a:endCxn id="25" idx="1"/>
          </p:cNvCxnSpPr>
          <p:nvPr/>
        </p:nvCxnSpPr>
        <p:spPr>
          <a:xfrm>
            <a:off x="1891108" y="4687348"/>
            <a:ext cx="4802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4F1721B7-8364-4889-97B9-E3B95A73C36D}"/>
              </a:ext>
            </a:extLst>
          </p:cNvPr>
          <p:cNvSpPr/>
          <p:nvPr/>
        </p:nvSpPr>
        <p:spPr>
          <a:xfrm>
            <a:off x="4301363" y="3690176"/>
            <a:ext cx="633984" cy="1993392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407DF72C-8D7C-4B22-89FF-5330D016D646}"/>
              </a:ext>
            </a:extLst>
          </p:cNvPr>
          <p:cNvCxnSpPr>
            <a:cxnSpLocks/>
            <a:stCxn id="40" idx="3"/>
            <a:endCxn id="27" idx="1"/>
          </p:cNvCxnSpPr>
          <p:nvPr/>
        </p:nvCxnSpPr>
        <p:spPr>
          <a:xfrm>
            <a:off x="3971505" y="4686872"/>
            <a:ext cx="3298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71E3F772-A77F-46E9-8A21-B9631B9B080A}"/>
              </a:ext>
            </a:extLst>
          </p:cNvPr>
          <p:cNvSpPr/>
          <p:nvPr/>
        </p:nvSpPr>
        <p:spPr>
          <a:xfrm>
            <a:off x="5441315" y="3690176"/>
            <a:ext cx="633984" cy="1993392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E3A217C8-8AAB-4207-880A-DDF29F5F8B96}"/>
              </a:ext>
            </a:extLst>
          </p:cNvPr>
          <p:cNvCxnSpPr>
            <a:endCxn id="29" idx="1"/>
          </p:cNvCxnSpPr>
          <p:nvPr/>
        </p:nvCxnSpPr>
        <p:spPr>
          <a:xfrm>
            <a:off x="4961079" y="4686872"/>
            <a:ext cx="4802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AAC312DB-881C-42B2-86CB-AB9AABC7AEA2}"/>
              </a:ext>
            </a:extLst>
          </p:cNvPr>
          <p:cNvSpPr/>
          <p:nvPr/>
        </p:nvSpPr>
        <p:spPr>
          <a:xfrm>
            <a:off x="7417374" y="3690176"/>
            <a:ext cx="633984" cy="1993392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D9DC1C13-4576-43C5-AF17-A82BE6863456}"/>
              </a:ext>
            </a:extLst>
          </p:cNvPr>
          <p:cNvCxnSpPr>
            <a:cxnSpLocks/>
            <a:stCxn id="29" idx="3"/>
            <a:endCxn id="47" idx="1"/>
          </p:cNvCxnSpPr>
          <p:nvPr/>
        </p:nvCxnSpPr>
        <p:spPr>
          <a:xfrm>
            <a:off x="6075299" y="4686872"/>
            <a:ext cx="3660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63210903-9097-4F01-8918-1D3C4618BC25}"/>
              </a:ext>
            </a:extLst>
          </p:cNvPr>
          <p:cNvSpPr/>
          <p:nvPr/>
        </p:nvSpPr>
        <p:spPr>
          <a:xfrm>
            <a:off x="8545134" y="3690652"/>
            <a:ext cx="633984" cy="1993392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FE543DCC-1473-4FA3-B483-7E15A641E92D}"/>
              </a:ext>
            </a:extLst>
          </p:cNvPr>
          <p:cNvCxnSpPr>
            <a:endCxn id="33" idx="1"/>
          </p:cNvCxnSpPr>
          <p:nvPr/>
        </p:nvCxnSpPr>
        <p:spPr>
          <a:xfrm>
            <a:off x="8064898" y="4687348"/>
            <a:ext cx="4802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5DACB23D-1448-4D04-9671-FB293E659B50}"/>
              </a:ext>
            </a:extLst>
          </p:cNvPr>
          <p:cNvSpPr/>
          <p:nvPr/>
        </p:nvSpPr>
        <p:spPr>
          <a:xfrm>
            <a:off x="9587550" y="3690652"/>
            <a:ext cx="633984" cy="1993392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Softmax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24D4E2B2-2F23-4338-8C65-7C78557CBAE2}"/>
              </a:ext>
            </a:extLst>
          </p:cNvPr>
          <p:cNvCxnSpPr>
            <a:cxnSpLocks/>
            <a:stCxn id="33" idx="3"/>
            <a:endCxn id="35" idx="1"/>
          </p:cNvCxnSpPr>
          <p:nvPr/>
        </p:nvCxnSpPr>
        <p:spPr>
          <a:xfrm>
            <a:off x="9179118" y="4687348"/>
            <a:ext cx="4084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FCB1DBE6-D659-409E-8CA5-11E04C681978}"/>
              </a:ext>
            </a:extLst>
          </p:cNvPr>
          <p:cNvCxnSpPr>
            <a:cxnSpLocks/>
          </p:cNvCxnSpPr>
          <p:nvPr/>
        </p:nvCxnSpPr>
        <p:spPr>
          <a:xfrm>
            <a:off x="10221534" y="4686872"/>
            <a:ext cx="4084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D6C2752F-772E-48D2-96EA-0AE2F2FBFEEC}"/>
              </a:ext>
            </a:extLst>
          </p:cNvPr>
          <p:cNvSpPr/>
          <p:nvPr/>
        </p:nvSpPr>
        <p:spPr>
          <a:xfrm>
            <a:off x="3337521" y="3690176"/>
            <a:ext cx="633984" cy="1993392"/>
          </a:xfrm>
          <a:prstGeom prst="round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Batch</a:t>
            </a:r>
          </a:p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Norm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A9C320BF-0A3E-4F03-AF1F-8496E7014A31}"/>
              </a:ext>
            </a:extLst>
          </p:cNvPr>
          <p:cNvCxnSpPr>
            <a:cxnSpLocks/>
            <a:stCxn id="25" idx="3"/>
            <a:endCxn id="40" idx="1"/>
          </p:cNvCxnSpPr>
          <p:nvPr/>
        </p:nvCxnSpPr>
        <p:spPr>
          <a:xfrm flipV="1">
            <a:off x="3005328" y="4686872"/>
            <a:ext cx="332193" cy="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F9E73C38-0EDD-4916-A75C-BEA474E51C58}"/>
              </a:ext>
            </a:extLst>
          </p:cNvPr>
          <p:cNvSpPr/>
          <p:nvPr/>
        </p:nvSpPr>
        <p:spPr>
          <a:xfrm>
            <a:off x="6441340" y="3690176"/>
            <a:ext cx="633984" cy="1993392"/>
          </a:xfrm>
          <a:prstGeom prst="round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Batch</a:t>
            </a:r>
          </a:p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Norm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2780E25F-C346-4242-8BD3-E59F5BAAD036}"/>
              </a:ext>
            </a:extLst>
          </p:cNvPr>
          <p:cNvCxnSpPr>
            <a:cxnSpLocks/>
            <a:stCxn id="47" idx="3"/>
            <a:endCxn id="31" idx="1"/>
          </p:cNvCxnSpPr>
          <p:nvPr/>
        </p:nvCxnSpPr>
        <p:spPr>
          <a:xfrm>
            <a:off x="7075324" y="4686872"/>
            <a:ext cx="3420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8329234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배치 정규화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배치정규화 알고리즘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D523720-E030-44A4-8DDD-2E181D8EAF3E}"/>
                  </a:ext>
                </a:extLst>
              </p:cNvPr>
              <p:cNvSpPr txBox="1"/>
              <p:nvPr/>
            </p:nvSpPr>
            <p:spPr>
              <a:xfrm>
                <a:off x="1850136" y="1319784"/>
                <a:ext cx="1971758" cy="1008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D523720-E030-44A4-8DDD-2E181D8EAF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0136" y="1319784"/>
                <a:ext cx="1971758" cy="100822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3DAB116-2F72-4D3A-9EDE-C62751077809}"/>
                  </a:ext>
                </a:extLst>
              </p:cNvPr>
              <p:cNvSpPr txBox="1"/>
              <p:nvPr/>
            </p:nvSpPr>
            <p:spPr>
              <a:xfrm>
                <a:off x="1850136" y="2734056"/>
                <a:ext cx="3159390" cy="1008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ko-KR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ko-KR" altLang="en-US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𝐵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3DAB116-2F72-4D3A-9EDE-C627510778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0136" y="2734056"/>
                <a:ext cx="3159390" cy="100822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6EEB2E7-300E-4C49-9082-629AF1A286BA}"/>
                  </a:ext>
                </a:extLst>
              </p:cNvPr>
              <p:cNvSpPr txBox="1"/>
              <p:nvPr/>
            </p:nvSpPr>
            <p:spPr>
              <a:xfrm>
                <a:off x="1807464" y="4050792"/>
                <a:ext cx="2078838" cy="871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Sup>
                                <m:sSubSup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ko-KR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  <m:sup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ko-KR" alt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6EEB2E7-300E-4C49-9082-629AF1A286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7464" y="4050792"/>
                <a:ext cx="2078838" cy="871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6F67BEE-5C5A-496F-A195-79134E8B9451}"/>
                  </a:ext>
                </a:extLst>
              </p:cNvPr>
              <p:cNvSpPr txBox="1"/>
              <p:nvPr/>
            </p:nvSpPr>
            <p:spPr>
              <a:xfrm>
                <a:off x="1807464" y="5343144"/>
                <a:ext cx="185114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sSub>
                        <m:sSub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6F67BEE-5C5A-496F-A195-79134E8B94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7464" y="5343144"/>
                <a:ext cx="1851148" cy="369332"/>
              </a:xfrm>
              <a:prstGeom prst="rect">
                <a:avLst/>
              </a:prstGeom>
              <a:blipFill>
                <a:blip r:embed="rId6"/>
                <a:stretch>
                  <a:fillRect l="-990" t="-18333" r="-2310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83080995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배치 정규화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배치정규화 알고리즘</a:t>
            </a:r>
          </a:p>
        </p:txBody>
      </p:sp>
      <p:pic>
        <p:nvPicPr>
          <p:cNvPr id="24578" name="Picture 2">
            <a:extLst>
              <a:ext uri="{FF2B5EF4-FFF2-40B4-BE49-F238E27FC236}">
                <a16:creationId xmlns:a16="http://schemas.microsoft.com/office/drawing/2014/main" id="{10BA0E86-95CC-4A1E-B203-4DA7EC5315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0627" y="1203292"/>
            <a:ext cx="5096637" cy="5026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8093395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218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배치 정규화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6.4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바른 학습을 위해 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적절한 하이퍼파라미터 값 찾기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학습 관련 기술들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17808110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바른 학습을 위해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가중치 감소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(  L2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규제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)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218AE27-DB07-4B9E-9CA3-7A4A094BB67B}"/>
                  </a:ext>
                </a:extLst>
              </p:cNvPr>
              <p:cNvSpPr txBox="1"/>
              <p:nvPr/>
            </p:nvSpPr>
            <p:spPr>
              <a:xfrm>
                <a:off x="1447800" y="1435608"/>
                <a:ext cx="1519327" cy="10459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nary>
                        <m:naryPr>
                          <m:chr m:val="∑"/>
                          <m:ctrlPr>
                            <a:rPr lang="ko-KR" alt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bSup>
                            <m:sSubSup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218AE27-DB07-4B9E-9CA3-7A4A094BB6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7800" y="1435608"/>
                <a:ext cx="1519327" cy="104592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0023F62-9548-436E-806D-FF3D689E464D}"/>
                  </a:ext>
                </a:extLst>
              </p:cNvPr>
              <p:cNvSpPr txBox="1"/>
              <p:nvPr/>
            </p:nvSpPr>
            <p:spPr>
              <a:xfrm>
                <a:off x="1508760" y="2906658"/>
                <a:ext cx="4010777" cy="7616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d>
                        <m:d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𝑑𝐿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0023F62-9548-436E-806D-FF3D689E46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8760" y="2906658"/>
                <a:ext cx="4010777" cy="76168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494E4C1-7E83-4B82-B9AF-42EE0FE17CD4}"/>
                  </a:ext>
                </a:extLst>
              </p:cNvPr>
              <p:cNvSpPr txBox="1"/>
              <p:nvPr/>
            </p:nvSpPr>
            <p:spPr>
              <a:xfrm>
                <a:off x="1508760" y="4093464"/>
                <a:ext cx="3705309" cy="7616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ko-KR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494E4C1-7E83-4B82-B9AF-42EE0FE17C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8760" y="4093464"/>
                <a:ext cx="3705309" cy="76168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9392217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바른 학습을 위해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과대 적합</a:t>
            </a:r>
          </a:p>
        </p:txBody>
      </p:sp>
      <p:pic>
        <p:nvPicPr>
          <p:cNvPr id="27650" name="Picture 2">
            <a:extLst>
              <a:ext uri="{FF2B5EF4-FFF2-40B4-BE49-F238E27FC236}">
                <a16:creationId xmlns:a16="http://schemas.microsoft.com/office/drawing/2014/main" id="{9298A856-E206-4D5E-A2D9-B9A9ECF50F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047" y="1394079"/>
            <a:ext cx="3676650" cy="253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5A4F2E94-A431-4CEA-B094-FC604B7DC3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6291" y="1394079"/>
            <a:ext cx="3676650" cy="253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BD525DD4-9832-4393-8F1C-C46E9A145A68}"/>
              </a:ext>
            </a:extLst>
          </p:cNvPr>
          <p:cNvSpPr/>
          <p:nvPr/>
        </p:nvSpPr>
        <p:spPr>
          <a:xfrm>
            <a:off x="4990655" y="2316480"/>
            <a:ext cx="459677" cy="445008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8925025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바른 학습을 위해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드롭아웃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92FA0157-C533-4292-9C45-8B3299469E1C}"/>
              </a:ext>
            </a:extLst>
          </p:cNvPr>
          <p:cNvSpPr/>
          <p:nvPr/>
        </p:nvSpPr>
        <p:spPr>
          <a:xfrm>
            <a:off x="2438400" y="1614487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62BD0F1A-C54C-4149-836C-D8ACC2092E65}"/>
              </a:ext>
            </a:extLst>
          </p:cNvPr>
          <p:cNvSpPr/>
          <p:nvPr/>
        </p:nvSpPr>
        <p:spPr>
          <a:xfrm>
            <a:off x="1133856" y="2602992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FB6F19B6-BCEA-4BFE-A16A-BAAB3449C565}"/>
              </a:ext>
            </a:extLst>
          </p:cNvPr>
          <p:cNvSpPr/>
          <p:nvPr/>
        </p:nvSpPr>
        <p:spPr>
          <a:xfrm>
            <a:off x="1786128" y="2602992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8B852391-532F-4DD3-94F1-BBE5D995B4A1}"/>
              </a:ext>
            </a:extLst>
          </p:cNvPr>
          <p:cNvSpPr/>
          <p:nvPr/>
        </p:nvSpPr>
        <p:spPr>
          <a:xfrm>
            <a:off x="2438400" y="2602992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97BF67C4-313B-49C5-83DA-EDE7E852358C}"/>
              </a:ext>
            </a:extLst>
          </p:cNvPr>
          <p:cNvSpPr/>
          <p:nvPr/>
        </p:nvSpPr>
        <p:spPr>
          <a:xfrm>
            <a:off x="3090672" y="2602992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431B61F9-8569-4E78-A14A-905B74BBA30F}"/>
              </a:ext>
            </a:extLst>
          </p:cNvPr>
          <p:cNvSpPr/>
          <p:nvPr/>
        </p:nvSpPr>
        <p:spPr>
          <a:xfrm>
            <a:off x="3742944" y="2602992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9F6CE428-98BC-4566-87DF-4C1FF0D3AA8C}"/>
              </a:ext>
            </a:extLst>
          </p:cNvPr>
          <p:cNvSpPr/>
          <p:nvPr/>
        </p:nvSpPr>
        <p:spPr>
          <a:xfrm>
            <a:off x="1133856" y="3261360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D851AB75-19FC-449E-BCF3-881D692B0F05}"/>
              </a:ext>
            </a:extLst>
          </p:cNvPr>
          <p:cNvSpPr/>
          <p:nvPr/>
        </p:nvSpPr>
        <p:spPr>
          <a:xfrm>
            <a:off x="1786128" y="3261360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F08FC959-FF77-4E96-BDC9-510D5BD90CC2}"/>
              </a:ext>
            </a:extLst>
          </p:cNvPr>
          <p:cNvSpPr/>
          <p:nvPr/>
        </p:nvSpPr>
        <p:spPr>
          <a:xfrm>
            <a:off x="2438400" y="3261360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AF99B3A9-2429-4705-A8C1-CA4685FC41F5}"/>
              </a:ext>
            </a:extLst>
          </p:cNvPr>
          <p:cNvSpPr/>
          <p:nvPr/>
        </p:nvSpPr>
        <p:spPr>
          <a:xfrm>
            <a:off x="3090672" y="3261360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712F7818-7143-414A-896B-6DE7E3795E5F}"/>
              </a:ext>
            </a:extLst>
          </p:cNvPr>
          <p:cNvSpPr/>
          <p:nvPr/>
        </p:nvSpPr>
        <p:spPr>
          <a:xfrm>
            <a:off x="3742944" y="3261360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57F789D2-3E1D-4EBE-A09A-2066663BA328}"/>
              </a:ext>
            </a:extLst>
          </p:cNvPr>
          <p:cNvSpPr/>
          <p:nvPr/>
        </p:nvSpPr>
        <p:spPr>
          <a:xfrm>
            <a:off x="1133856" y="3919728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7FAC5BD5-5932-4FA0-9A4A-F5BAA6C16B69}"/>
              </a:ext>
            </a:extLst>
          </p:cNvPr>
          <p:cNvSpPr/>
          <p:nvPr/>
        </p:nvSpPr>
        <p:spPr>
          <a:xfrm>
            <a:off x="1786128" y="3919728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79D0EBE4-F493-49BD-AC42-892B956BECD5}"/>
              </a:ext>
            </a:extLst>
          </p:cNvPr>
          <p:cNvSpPr/>
          <p:nvPr/>
        </p:nvSpPr>
        <p:spPr>
          <a:xfrm>
            <a:off x="2438400" y="3919728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03D5FAC-6048-43CF-8A15-421E0E4DDAB2}"/>
              </a:ext>
            </a:extLst>
          </p:cNvPr>
          <p:cNvSpPr/>
          <p:nvPr/>
        </p:nvSpPr>
        <p:spPr>
          <a:xfrm>
            <a:off x="3090672" y="3919728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D941AA7A-1129-4EAC-8E3A-9D2985BEA97C}"/>
              </a:ext>
            </a:extLst>
          </p:cNvPr>
          <p:cNvSpPr/>
          <p:nvPr/>
        </p:nvSpPr>
        <p:spPr>
          <a:xfrm>
            <a:off x="3742944" y="3919728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E2443925-FACB-4846-AC7A-DFEB71D50BA3}"/>
              </a:ext>
            </a:extLst>
          </p:cNvPr>
          <p:cNvCxnSpPr>
            <a:stCxn id="17" idx="0"/>
            <a:endCxn id="12" idx="4"/>
          </p:cNvCxnSpPr>
          <p:nvPr/>
        </p:nvCxnSpPr>
        <p:spPr>
          <a:xfrm flipV="1">
            <a:off x="1301496" y="3596640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41899814-2E7A-4F67-9C9B-7B1E385FB2C1}"/>
              </a:ext>
            </a:extLst>
          </p:cNvPr>
          <p:cNvCxnSpPr>
            <a:cxnSpLocks/>
            <a:stCxn id="17" idx="0"/>
            <a:endCxn id="13" idx="4"/>
          </p:cNvCxnSpPr>
          <p:nvPr/>
        </p:nvCxnSpPr>
        <p:spPr>
          <a:xfrm flipV="1">
            <a:off x="1301496" y="3596640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C3D1CDB5-1497-4501-BD71-4AD329E803FF}"/>
              </a:ext>
            </a:extLst>
          </p:cNvPr>
          <p:cNvCxnSpPr>
            <a:cxnSpLocks/>
            <a:stCxn id="18" idx="0"/>
            <a:endCxn id="14" idx="4"/>
          </p:cNvCxnSpPr>
          <p:nvPr/>
        </p:nvCxnSpPr>
        <p:spPr>
          <a:xfrm flipV="1">
            <a:off x="1953768" y="3596640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A72EAE9B-EE64-4181-8242-788331326EED}"/>
              </a:ext>
            </a:extLst>
          </p:cNvPr>
          <p:cNvCxnSpPr>
            <a:cxnSpLocks/>
            <a:stCxn id="19" idx="0"/>
            <a:endCxn id="15" idx="4"/>
          </p:cNvCxnSpPr>
          <p:nvPr/>
        </p:nvCxnSpPr>
        <p:spPr>
          <a:xfrm flipV="1">
            <a:off x="2606040" y="3596640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978063A2-C086-4325-A021-23C89B2110CD}"/>
              </a:ext>
            </a:extLst>
          </p:cNvPr>
          <p:cNvCxnSpPr>
            <a:cxnSpLocks/>
            <a:stCxn id="20" idx="0"/>
            <a:endCxn id="16" idx="4"/>
          </p:cNvCxnSpPr>
          <p:nvPr/>
        </p:nvCxnSpPr>
        <p:spPr>
          <a:xfrm flipV="1">
            <a:off x="3258312" y="3596640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571CEB0D-5499-4C0C-A76D-6B37A25B8FFF}"/>
              </a:ext>
            </a:extLst>
          </p:cNvPr>
          <p:cNvCxnSpPr>
            <a:cxnSpLocks/>
            <a:stCxn id="21" idx="0"/>
            <a:endCxn id="16" idx="4"/>
          </p:cNvCxnSpPr>
          <p:nvPr/>
        </p:nvCxnSpPr>
        <p:spPr>
          <a:xfrm flipV="1">
            <a:off x="3910584" y="3596640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88FD084E-6BB4-4FAB-929A-2ACE05EB75C4}"/>
              </a:ext>
            </a:extLst>
          </p:cNvPr>
          <p:cNvCxnSpPr>
            <a:cxnSpLocks/>
            <a:stCxn id="21" idx="0"/>
            <a:endCxn id="15" idx="4"/>
          </p:cNvCxnSpPr>
          <p:nvPr/>
        </p:nvCxnSpPr>
        <p:spPr>
          <a:xfrm flipH="1" flipV="1">
            <a:off x="3258312" y="3596640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D854C83E-CFBA-4E6F-BFC2-8CFB3D238199}"/>
              </a:ext>
            </a:extLst>
          </p:cNvPr>
          <p:cNvCxnSpPr>
            <a:cxnSpLocks/>
          </p:cNvCxnSpPr>
          <p:nvPr/>
        </p:nvCxnSpPr>
        <p:spPr>
          <a:xfrm flipH="1" flipV="1">
            <a:off x="2596896" y="3591496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658A401C-76B4-438A-BD0C-F3617D938D74}"/>
              </a:ext>
            </a:extLst>
          </p:cNvPr>
          <p:cNvCxnSpPr>
            <a:cxnSpLocks/>
          </p:cNvCxnSpPr>
          <p:nvPr/>
        </p:nvCxnSpPr>
        <p:spPr>
          <a:xfrm flipH="1" flipV="1">
            <a:off x="1905984" y="3584448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F6454885-C157-4AEB-94D9-75A92403DDC8}"/>
              </a:ext>
            </a:extLst>
          </p:cNvPr>
          <p:cNvCxnSpPr>
            <a:cxnSpLocks/>
            <a:stCxn id="18" idx="0"/>
          </p:cNvCxnSpPr>
          <p:nvPr/>
        </p:nvCxnSpPr>
        <p:spPr>
          <a:xfrm flipH="1" flipV="1">
            <a:off x="1292352" y="3572256"/>
            <a:ext cx="661416" cy="3474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5DD68AC5-F04A-4222-AE6F-4345100599CD}"/>
              </a:ext>
            </a:extLst>
          </p:cNvPr>
          <p:cNvCxnSpPr>
            <a:cxnSpLocks/>
            <a:stCxn id="18" idx="0"/>
            <a:endCxn id="13" idx="4"/>
          </p:cNvCxnSpPr>
          <p:nvPr/>
        </p:nvCxnSpPr>
        <p:spPr>
          <a:xfrm flipV="1">
            <a:off x="1953768" y="3596640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971FE571-B628-46AD-81E5-D8B4105907BD}"/>
              </a:ext>
            </a:extLst>
          </p:cNvPr>
          <p:cNvCxnSpPr>
            <a:cxnSpLocks/>
            <a:stCxn id="19" idx="0"/>
            <a:endCxn id="14" idx="4"/>
          </p:cNvCxnSpPr>
          <p:nvPr/>
        </p:nvCxnSpPr>
        <p:spPr>
          <a:xfrm flipV="1">
            <a:off x="2606040" y="3596640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A4D2B9FD-1FE9-4E15-A51F-1E1F3D8B4B64}"/>
              </a:ext>
            </a:extLst>
          </p:cNvPr>
          <p:cNvCxnSpPr>
            <a:cxnSpLocks/>
            <a:stCxn id="20" idx="0"/>
            <a:endCxn id="15" idx="4"/>
          </p:cNvCxnSpPr>
          <p:nvPr/>
        </p:nvCxnSpPr>
        <p:spPr>
          <a:xfrm flipV="1">
            <a:off x="3258312" y="3596640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3749F17F-AD22-414D-BB2B-2529E0EE2FCB}"/>
              </a:ext>
            </a:extLst>
          </p:cNvPr>
          <p:cNvCxnSpPr>
            <a:cxnSpLocks/>
            <a:stCxn id="20" idx="0"/>
            <a:endCxn id="13" idx="4"/>
          </p:cNvCxnSpPr>
          <p:nvPr/>
        </p:nvCxnSpPr>
        <p:spPr>
          <a:xfrm flipH="1" flipV="1">
            <a:off x="1953768" y="3596640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8FC837C8-F6BA-41E4-B6C6-770C9E92E908}"/>
              </a:ext>
            </a:extLst>
          </p:cNvPr>
          <p:cNvCxnSpPr>
            <a:cxnSpLocks/>
          </p:cNvCxnSpPr>
          <p:nvPr/>
        </p:nvCxnSpPr>
        <p:spPr>
          <a:xfrm flipH="1" flipV="1">
            <a:off x="1253712" y="3602736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19AB70CA-8A4C-4CBE-90E5-98F7A47C2DC1}"/>
              </a:ext>
            </a:extLst>
          </p:cNvPr>
          <p:cNvCxnSpPr>
            <a:cxnSpLocks/>
            <a:stCxn id="17" idx="0"/>
            <a:endCxn id="14" idx="4"/>
          </p:cNvCxnSpPr>
          <p:nvPr/>
        </p:nvCxnSpPr>
        <p:spPr>
          <a:xfrm flipV="1">
            <a:off x="1301496" y="3596640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CFD23B75-57A4-41F4-8883-D9E4F9208703}"/>
              </a:ext>
            </a:extLst>
          </p:cNvPr>
          <p:cNvCxnSpPr>
            <a:cxnSpLocks/>
            <a:stCxn id="17" idx="0"/>
            <a:endCxn id="15" idx="4"/>
          </p:cNvCxnSpPr>
          <p:nvPr/>
        </p:nvCxnSpPr>
        <p:spPr>
          <a:xfrm flipV="1">
            <a:off x="1301496" y="3596640"/>
            <a:ext cx="1956816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A6ABF96B-D067-41C3-A997-25BF4055B17F}"/>
              </a:ext>
            </a:extLst>
          </p:cNvPr>
          <p:cNvCxnSpPr>
            <a:cxnSpLocks/>
            <a:stCxn id="17" idx="0"/>
            <a:endCxn id="16" idx="4"/>
          </p:cNvCxnSpPr>
          <p:nvPr/>
        </p:nvCxnSpPr>
        <p:spPr>
          <a:xfrm flipV="1">
            <a:off x="1301496" y="3596640"/>
            <a:ext cx="2609088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F0908397-348D-4A30-BB9D-530C8CCAAE4E}"/>
              </a:ext>
            </a:extLst>
          </p:cNvPr>
          <p:cNvCxnSpPr>
            <a:cxnSpLocks/>
            <a:stCxn id="21" idx="0"/>
            <a:endCxn id="14" idx="4"/>
          </p:cNvCxnSpPr>
          <p:nvPr/>
        </p:nvCxnSpPr>
        <p:spPr>
          <a:xfrm flipH="1" flipV="1">
            <a:off x="2606040" y="3596640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AFA0880A-A3B6-4B4C-9981-63755809A91C}"/>
              </a:ext>
            </a:extLst>
          </p:cNvPr>
          <p:cNvCxnSpPr>
            <a:cxnSpLocks/>
            <a:stCxn id="21" idx="0"/>
            <a:endCxn id="13" idx="4"/>
          </p:cNvCxnSpPr>
          <p:nvPr/>
        </p:nvCxnSpPr>
        <p:spPr>
          <a:xfrm flipH="1" flipV="1">
            <a:off x="1953768" y="3596640"/>
            <a:ext cx="1956816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87F4C076-6625-4818-ABEA-FBBDFA74D293}"/>
              </a:ext>
            </a:extLst>
          </p:cNvPr>
          <p:cNvCxnSpPr/>
          <p:nvPr/>
        </p:nvCxnSpPr>
        <p:spPr>
          <a:xfrm flipV="1">
            <a:off x="1292352" y="2938272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355B0DAE-FBE7-4954-AE45-96E7C249A182}"/>
              </a:ext>
            </a:extLst>
          </p:cNvPr>
          <p:cNvCxnSpPr>
            <a:cxnSpLocks/>
          </p:cNvCxnSpPr>
          <p:nvPr/>
        </p:nvCxnSpPr>
        <p:spPr>
          <a:xfrm flipV="1">
            <a:off x="1292352" y="2938272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52F78B1F-1E12-49C0-A518-27E2D276E50A}"/>
              </a:ext>
            </a:extLst>
          </p:cNvPr>
          <p:cNvCxnSpPr>
            <a:cxnSpLocks/>
          </p:cNvCxnSpPr>
          <p:nvPr/>
        </p:nvCxnSpPr>
        <p:spPr>
          <a:xfrm flipV="1">
            <a:off x="1944624" y="2938272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3EB8EB90-1ADE-42EA-BD8D-57B856596362}"/>
              </a:ext>
            </a:extLst>
          </p:cNvPr>
          <p:cNvCxnSpPr>
            <a:cxnSpLocks/>
          </p:cNvCxnSpPr>
          <p:nvPr/>
        </p:nvCxnSpPr>
        <p:spPr>
          <a:xfrm flipV="1">
            <a:off x="2596896" y="2938272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9CA48FEE-98A7-47B2-9CBD-F90B3BDE905A}"/>
              </a:ext>
            </a:extLst>
          </p:cNvPr>
          <p:cNvCxnSpPr>
            <a:cxnSpLocks/>
          </p:cNvCxnSpPr>
          <p:nvPr/>
        </p:nvCxnSpPr>
        <p:spPr>
          <a:xfrm flipV="1">
            <a:off x="3249168" y="2938272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B1405537-F629-4989-8CDA-AA8E11B8D621}"/>
              </a:ext>
            </a:extLst>
          </p:cNvPr>
          <p:cNvCxnSpPr>
            <a:cxnSpLocks/>
          </p:cNvCxnSpPr>
          <p:nvPr/>
        </p:nvCxnSpPr>
        <p:spPr>
          <a:xfrm flipV="1">
            <a:off x="3901440" y="2938272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DFEAB603-AC7B-4E36-8FC1-426A35A3050A}"/>
              </a:ext>
            </a:extLst>
          </p:cNvPr>
          <p:cNvCxnSpPr>
            <a:cxnSpLocks/>
          </p:cNvCxnSpPr>
          <p:nvPr/>
        </p:nvCxnSpPr>
        <p:spPr>
          <a:xfrm flipH="1" flipV="1">
            <a:off x="3249168" y="2938272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971D0F98-8428-44DE-8AA8-3F56C81177A8}"/>
              </a:ext>
            </a:extLst>
          </p:cNvPr>
          <p:cNvCxnSpPr>
            <a:cxnSpLocks/>
          </p:cNvCxnSpPr>
          <p:nvPr/>
        </p:nvCxnSpPr>
        <p:spPr>
          <a:xfrm flipH="1" flipV="1">
            <a:off x="2587752" y="2933128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EA0385FE-C605-4318-BCFF-122A80B6C659}"/>
              </a:ext>
            </a:extLst>
          </p:cNvPr>
          <p:cNvCxnSpPr>
            <a:cxnSpLocks/>
          </p:cNvCxnSpPr>
          <p:nvPr/>
        </p:nvCxnSpPr>
        <p:spPr>
          <a:xfrm flipH="1" flipV="1">
            <a:off x="1896840" y="2926080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E5D7F549-302B-4572-967F-42F04979327A}"/>
              </a:ext>
            </a:extLst>
          </p:cNvPr>
          <p:cNvCxnSpPr>
            <a:cxnSpLocks/>
          </p:cNvCxnSpPr>
          <p:nvPr/>
        </p:nvCxnSpPr>
        <p:spPr>
          <a:xfrm flipH="1" flipV="1">
            <a:off x="1283208" y="2913888"/>
            <a:ext cx="661416" cy="3474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F6B03BCC-BBF0-48F7-81DD-863C1E58309B}"/>
              </a:ext>
            </a:extLst>
          </p:cNvPr>
          <p:cNvCxnSpPr>
            <a:cxnSpLocks/>
          </p:cNvCxnSpPr>
          <p:nvPr/>
        </p:nvCxnSpPr>
        <p:spPr>
          <a:xfrm flipV="1">
            <a:off x="1944624" y="2938272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3BC9684D-CEAA-482E-BE00-0DB778973383}"/>
              </a:ext>
            </a:extLst>
          </p:cNvPr>
          <p:cNvCxnSpPr>
            <a:cxnSpLocks/>
          </p:cNvCxnSpPr>
          <p:nvPr/>
        </p:nvCxnSpPr>
        <p:spPr>
          <a:xfrm flipV="1">
            <a:off x="2596896" y="2938272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6122B0B1-97DF-4D46-8D5A-4E5CFEB58088}"/>
              </a:ext>
            </a:extLst>
          </p:cNvPr>
          <p:cNvCxnSpPr>
            <a:cxnSpLocks/>
          </p:cNvCxnSpPr>
          <p:nvPr/>
        </p:nvCxnSpPr>
        <p:spPr>
          <a:xfrm flipV="1">
            <a:off x="3249168" y="2938272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F2E1A3D8-CEDB-4AD7-8506-FD35560B3651}"/>
              </a:ext>
            </a:extLst>
          </p:cNvPr>
          <p:cNvCxnSpPr>
            <a:cxnSpLocks/>
          </p:cNvCxnSpPr>
          <p:nvPr/>
        </p:nvCxnSpPr>
        <p:spPr>
          <a:xfrm flipH="1" flipV="1">
            <a:off x="1944624" y="2938272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E995862F-DC62-46C7-9E19-BF51D0431335}"/>
              </a:ext>
            </a:extLst>
          </p:cNvPr>
          <p:cNvCxnSpPr>
            <a:cxnSpLocks/>
          </p:cNvCxnSpPr>
          <p:nvPr/>
        </p:nvCxnSpPr>
        <p:spPr>
          <a:xfrm flipH="1" flipV="1">
            <a:off x="1244568" y="2944368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020CB5D8-9902-4AE0-9A70-58F911BAF1F5}"/>
              </a:ext>
            </a:extLst>
          </p:cNvPr>
          <p:cNvCxnSpPr>
            <a:cxnSpLocks/>
          </p:cNvCxnSpPr>
          <p:nvPr/>
        </p:nvCxnSpPr>
        <p:spPr>
          <a:xfrm flipV="1">
            <a:off x="1292352" y="2938272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F10F0FB5-742E-46F5-B216-C1CC4B296E85}"/>
              </a:ext>
            </a:extLst>
          </p:cNvPr>
          <p:cNvCxnSpPr>
            <a:cxnSpLocks/>
          </p:cNvCxnSpPr>
          <p:nvPr/>
        </p:nvCxnSpPr>
        <p:spPr>
          <a:xfrm flipV="1">
            <a:off x="1292352" y="2938272"/>
            <a:ext cx="1956816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24C636EC-F0CF-478D-9BAE-18CC11A87AFE}"/>
              </a:ext>
            </a:extLst>
          </p:cNvPr>
          <p:cNvCxnSpPr>
            <a:cxnSpLocks/>
          </p:cNvCxnSpPr>
          <p:nvPr/>
        </p:nvCxnSpPr>
        <p:spPr>
          <a:xfrm flipV="1">
            <a:off x="1292352" y="2938272"/>
            <a:ext cx="2609088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C8F74095-E0B5-4887-BBB7-5C7AD5E48A53}"/>
              </a:ext>
            </a:extLst>
          </p:cNvPr>
          <p:cNvCxnSpPr>
            <a:cxnSpLocks/>
          </p:cNvCxnSpPr>
          <p:nvPr/>
        </p:nvCxnSpPr>
        <p:spPr>
          <a:xfrm flipH="1" flipV="1">
            <a:off x="2596896" y="2938272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55837D65-0EF2-47D7-9FED-2F116E686A59}"/>
              </a:ext>
            </a:extLst>
          </p:cNvPr>
          <p:cNvCxnSpPr>
            <a:cxnSpLocks/>
          </p:cNvCxnSpPr>
          <p:nvPr/>
        </p:nvCxnSpPr>
        <p:spPr>
          <a:xfrm flipH="1" flipV="1">
            <a:off x="1944624" y="2938272"/>
            <a:ext cx="1956816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3DF3F941-DFF2-4242-9800-2043D11B7D4A}"/>
              </a:ext>
            </a:extLst>
          </p:cNvPr>
          <p:cNvCxnSpPr>
            <a:cxnSpLocks/>
            <a:stCxn id="7" idx="0"/>
            <a:endCxn id="2" idx="4"/>
          </p:cNvCxnSpPr>
          <p:nvPr/>
        </p:nvCxnSpPr>
        <p:spPr>
          <a:xfrm flipV="1">
            <a:off x="1301496" y="1949767"/>
            <a:ext cx="1304544" cy="653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F94786CD-744E-41C7-8297-85ADF6427E20}"/>
              </a:ext>
            </a:extLst>
          </p:cNvPr>
          <p:cNvCxnSpPr>
            <a:cxnSpLocks/>
            <a:stCxn id="8" idx="0"/>
            <a:endCxn id="2" idx="4"/>
          </p:cNvCxnSpPr>
          <p:nvPr/>
        </p:nvCxnSpPr>
        <p:spPr>
          <a:xfrm flipV="1">
            <a:off x="1953768" y="1949767"/>
            <a:ext cx="652272" cy="653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896B449B-1BB5-4A91-8E72-D07A7F3E19BD}"/>
              </a:ext>
            </a:extLst>
          </p:cNvPr>
          <p:cNvCxnSpPr>
            <a:cxnSpLocks/>
            <a:stCxn id="9" idx="0"/>
            <a:endCxn id="2" idx="4"/>
          </p:cNvCxnSpPr>
          <p:nvPr/>
        </p:nvCxnSpPr>
        <p:spPr>
          <a:xfrm flipV="1">
            <a:off x="2606040" y="1949767"/>
            <a:ext cx="0" cy="653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7464D8A0-277E-4A11-9470-CC5B5D6299B4}"/>
              </a:ext>
            </a:extLst>
          </p:cNvPr>
          <p:cNvCxnSpPr>
            <a:cxnSpLocks/>
            <a:stCxn id="10" idx="0"/>
            <a:endCxn id="2" idx="4"/>
          </p:cNvCxnSpPr>
          <p:nvPr/>
        </p:nvCxnSpPr>
        <p:spPr>
          <a:xfrm flipH="1" flipV="1">
            <a:off x="2606040" y="1949767"/>
            <a:ext cx="652272" cy="653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85807888-0003-49A4-850A-C358C3BFAB26}"/>
              </a:ext>
            </a:extLst>
          </p:cNvPr>
          <p:cNvCxnSpPr>
            <a:cxnSpLocks/>
            <a:stCxn id="11" idx="0"/>
            <a:endCxn id="2" idx="4"/>
          </p:cNvCxnSpPr>
          <p:nvPr/>
        </p:nvCxnSpPr>
        <p:spPr>
          <a:xfrm flipH="1" flipV="1">
            <a:off x="2606040" y="1949767"/>
            <a:ext cx="1304544" cy="653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타원 109">
            <a:extLst>
              <a:ext uri="{FF2B5EF4-FFF2-40B4-BE49-F238E27FC236}">
                <a16:creationId xmlns:a16="http://schemas.microsoft.com/office/drawing/2014/main" id="{EAA28B43-56F2-4019-873E-F0508C3A82D7}"/>
              </a:ext>
            </a:extLst>
          </p:cNvPr>
          <p:cNvSpPr/>
          <p:nvPr/>
        </p:nvSpPr>
        <p:spPr>
          <a:xfrm>
            <a:off x="6362766" y="1602295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E18644AF-79DB-45E9-BB4D-77B2350CE807}"/>
              </a:ext>
            </a:extLst>
          </p:cNvPr>
          <p:cNvSpPr/>
          <p:nvPr/>
        </p:nvSpPr>
        <p:spPr>
          <a:xfrm>
            <a:off x="5058222" y="2590800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타원 111">
            <a:extLst>
              <a:ext uri="{FF2B5EF4-FFF2-40B4-BE49-F238E27FC236}">
                <a16:creationId xmlns:a16="http://schemas.microsoft.com/office/drawing/2014/main" id="{8A0D76E0-505D-45F3-842A-97C92C94C981}"/>
              </a:ext>
            </a:extLst>
          </p:cNvPr>
          <p:cNvSpPr/>
          <p:nvPr/>
        </p:nvSpPr>
        <p:spPr>
          <a:xfrm>
            <a:off x="5710494" y="2590800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391AB29D-4CDD-46C8-BC65-C7A976A88B47}"/>
              </a:ext>
            </a:extLst>
          </p:cNvPr>
          <p:cNvSpPr/>
          <p:nvPr/>
        </p:nvSpPr>
        <p:spPr>
          <a:xfrm>
            <a:off x="6362766" y="2590800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타원 113">
            <a:extLst>
              <a:ext uri="{FF2B5EF4-FFF2-40B4-BE49-F238E27FC236}">
                <a16:creationId xmlns:a16="http://schemas.microsoft.com/office/drawing/2014/main" id="{0F6CCDFE-B34C-4E81-AA11-5CC30176E421}"/>
              </a:ext>
            </a:extLst>
          </p:cNvPr>
          <p:cNvSpPr/>
          <p:nvPr/>
        </p:nvSpPr>
        <p:spPr>
          <a:xfrm>
            <a:off x="7015038" y="2590800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타원 114">
            <a:extLst>
              <a:ext uri="{FF2B5EF4-FFF2-40B4-BE49-F238E27FC236}">
                <a16:creationId xmlns:a16="http://schemas.microsoft.com/office/drawing/2014/main" id="{DA0E38E9-31A1-4291-A210-B29DEAC4F093}"/>
              </a:ext>
            </a:extLst>
          </p:cNvPr>
          <p:cNvSpPr/>
          <p:nvPr/>
        </p:nvSpPr>
        <p:spPr>
          <a:xfrm>
            <a:off x="7667310" y="2590800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타원 115">
            <a:extLst>
              <a:ext uri="{FF2B5EF4-FFF2-40B4-BE49-F238E27FC236}">
                <a16:creationId xmlns:a16="http://schemas.microsoft.com/office/drawing/2014/main" id="{3E7B9F8A-2CD6-4D4F-872B-690F3C3B5F54}"/>
              </a:ext>
            </a:extLst>
          </p:cNvPr>
          <p:cNvSpPr/>
          <p:nvPr/>
        </p:nvSpPr>
        <p:spPr>
          <a:xfrm>
            <a:off x="5058222" y="3249168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타원 116">
            <a:extLst>
              <a:ext uri="{FF2B5EF4-FFF2-40B4-BE49-F238E27FC236}">
                <a16:creationId xmlns:a16="http://schemas.microsoft.com/office/drawing/2014/main" id="{64E723DF-0549-4107-A705-3F82EB0EE5BD}"/>
              </a:ext>
            </a:extLst>
          </p:cNvPr>
          <p:cNvSpPr/>
          <p:nvPr/>
        </p:nvSpPr>
        <p:spPr>
          <a:xfrm>
            <a:off x="5710494" y="3249168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타원 117">
            <a:extLst>
              <a:ext uri="{FF2B5EF4-FFF2-40B4-BE49-F238E27FC236}">
                <a16:creationId xmlns:a16="http://schemas.microsoft.com/office/drawing/2014/main" id="{809BBCE0-B112-4618-BB8B-3421CFDC6642}"/>
              </a:ext>
            </a:extLst>
          </p:cNvPr>
          <p:cNvSpPr/>
          <p:nvPr/>
        </p:nvSpPr>
        <p:spPr>
          <a:xfrm>
            <a:off x="6362766" y="3249168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타원 118">
            <a:extLst>
              <a:ext uri="{FF2B5EF4-FFF2-40B4-BE49-F238E27FC236}">
                <a16:creationId xmlns:a16="http://schemas.microsoft.com/office/drawing/2014/main" id="{B064D9A1-F8B7-405A-A2DE-268299AB7281}"/>
              </a:ext>
            </a:extLst>
          </p:cNvPr>
          <p:cNvSpPr/>
          <p:nvPr/>
        </p:nvSpPr>
        <p:spPr>
          <a:xfrm>
            <a:off x="7015038" y="3249168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타원 119">
            <a:extLst>
              <a:ext uri="{FF2B5EF4-FFF2-40B4-BE49-F238E27FC236}">
                <a16:creationId xmlns:a16="http://schemas.microsoft.com/office/drawing/2014/main" id="{761D1359-991A-4F6B-952E-1BE28643771F}"/>
              </a:ext>
            </a:extLst>
          </p:cNvPr>
          <p:cNvSpPr/>
          <p:nvPr/>
        </p:nvSpPr>
        <p:spPr>
          <a:xfrm>
            <a:off x="7667310" y="3249168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타원 120">
            <a:extLst>
              <a:ext uri="{FF2B5EF4-FFF2-40B4-BE49-F238E27FC236}">
                <a16:creationId xmlns:a16="http://schemas.microsoft.com/office/drawing/2014/main" id="{9909B550-80CA-418C-86AE-A597C7EB1741}"/>
              </a:ext>
            </a:extLst>
          </p:cNvPr>
          <p:cNvSpPr/>
          <p:nvPr/>
        </p:nvSpPr>
        <p:spPr>
          <a:xfrm>
            <a:off x="5058222" y="3907536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타원 121">
            <a:extLst>
              <a:ext uri="{FF2B5EF4-FFF2-40B4-BE49-F238E27FC236}">
                <a16:creationId xmlns:a16="http://schemas.microsoft.com/office/drawing/2014/main" id="{796FB9AF-87BA-45A5-BDD9-0015D0F7959E}"/>
              </a:ext>
            </a:extLst>
          </p:cNvPr>
          <p:cNvSpPr/>
          <p:nvPr/>
        </p:nvSpPr>
        <p:spPr>
          <a:xfrm>
            <a:off x="5710494" y="3907536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타원 122">
            <a:extLst>
              <a:ext uri="{FF2B5EF4-FFF2-40B4-BE49-F238E27FC236}">
                <a16:creationId xmlns:a16="http://schemas.microsoft.com/office/drawing/2014/main" id="{625CC9CE-D32C-4997-8961-EBF71D45756D}"/>
              </a:ext>
            </a:extLst>
          </p:cNvPr>
          <p:cNvSpPr/>
          <p:nvPr/>
        </p:nvSpPr>
        <p:spPr>
          <a:xfrm>
            <a:off x="6362766" y="3907536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타원 123">
            <a:extLst>
              <a:ext uri="{FF2B5EF4-FFF2-40B4-BE49-F238E27FC236}">
                <a16:creationId xmlns:a16="http://schemas.microsoft.com/office/drawing/2014/main" id="{FA7DC58F-7095-42C4-A63C-140F47B4F837}"/>
              </a:ext>
            </a:extLst>
          </p:cNvPr>
          <p:cNvSpPr/>
          <p:nvPr/>
        </p:nvSpPr>
        <p:spPr>
          <a:xfrm>
            <a:off x="7015038" y="3907536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타원 124">
            <a:extLst>
              <a:ext uri="{FF2B5EF4-FFF2-40B4-BE49-F238E27FC236}">
                <a16:creationId xmlns:a16="http://schemas.microsoft.com/office/drawing/2014/main" id="{89396B2B-194D-4274-8299-872B3558F805}"/>
              </a:ext>
            </a:extLst>
          </p:cNvPr>
          <p:cNvSpPr/>
          <p:nvPr/>
        </p:nvSpPr>
        <p:spPr>
          <a:xfrm>
            <a:off x="7667310" y="3907536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27" name="직선 화살표 연결선 126">
            <a:extLst>
              <a:ext uri="{FF2B5EF4-FFF2-40B4-BE49-F238E27FC236}">
                <a16:creationId xmlns:a16="http://schemas.microsoft.com/office/drawing/2014/main" id="{93CC3333-6269-4780-8AE8-D5A15CD734A4}"/>
              </a:ext>
            </a:extLst>
          </p:cNvPr>
          <p:cNvCxnSpPr>
            <a:cxnSpLocks/>
            <a:stCxn id="121" idx="0"/>
            <a:endCxn id="117" idx="4"/>
          </p:cNvCxnSpPr>
          <p:nvPr/>
        </p:nvCxnSpPr>
        <p:spPr>
          <a:xfrm flipV="1">
            <a:off x="5225862" y="3584448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D8730D0C-4206-46A5-A5BB-902A38BA96D7}"/>
              </a:ext>
            </a:extLst>
          </p:cNvPr>
          <p:cNvCxnSpPr>
            <a:cxnSpLocks/>
            <a:stCxn id="124" idx="0"/>
            <a:endCxn id="120" idx="4"/>
          </p:cNvCxnSpPr>
          <p:nvPr/>
        </p:nvCxnSpPr>
        <p:spPr>
          <a:xfrm flipV="1">
            <a:off x="7182678" y="3584448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직선 화살표 연결선 130">
            <a:extLst>
              <a:ext uri="{FF2B5EF4-FFF2-40B4-BE49-F238E27FC236}">
                <a16:creationId xmlns:a16="http://schemas.microsoft.com/office/drawing/2014/main" id="{CA936AE6-FDE9-4959-9F34-E4DE03C83269}"/>
              </a:ext>
            </a:extLst>
          </p:cNvPr>
          <p:cNvCxnSpPr>
            <a:cxnSpLocks/>
            <a:stCxn id="125" idx="0"/>
            <a:endCxn id="120" idx="4"/>
          </p:cNvCxnSpPr>
          <p:nvPr/>
        </p:nvCxnSpPr>
        <p:spPr>
          <a:xfrm flipV="1">
            <a:off x="7834950" y="3584448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직선 화살표 연결선 138">
            <a:extLst>
              <a:ext uri="{FF2B5EF4-FFF2-40B4-BE49-F238E27FC236}">
                <a16:creationId xmlns:a16="http://schemas.microsoft.com/office/drawing/2014/main" id="{FE782C04-D10D-4B1A-8B8C-3E22186042C8}"/>
              </a:ext>
            </a:extLst>
          </p:cNvPr>
          <p:cNvCxnSpPr>
            <a:cxnSpLocks/>
            <a:stCxn id="124" idx="0"/>
            <a:endCxn id="117" idx="4"/>
          </p:cNvCxnSpPr>
          <p:nvPr/>
        </p:nvCxnSpPr>
        <p:spPr>
          <a:xfrm flipH="1" flipV="1">
            <a:off x="5878134" y="3584448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EC5EC946-6BBF-4FE4-9AD5-417C44C4FFE8}"/>
              </a:ext>
            </a:extLst>
          </p:cNvPr>
          <p:cNvCxnSpPr>
            <a:cxnSpLocks/>
            <a:stCxn id="121" idx="0"/>
            <a:endCxn id="120" idx="4"/>
          </p:cNvCxnSpPr>
          <p:nvPr/>
        </p:nvCxnSpPr>
        <p:spPr>
          <a:xfrm flipV="1">
            <a:off x="5225862" y="3584448"/>
            <a:ext cx="2609088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직선 화살표 연결선 144">
            <a:extLst>
              <a:ext uri="{FF2B5EF4-FFF2-40B4-BE49-F238E27FC236}">
                <a16:creationId xmlns:a16="http://schemas.microsoft.com/office/drawing/2014/main" id="{BE48E97D-03D2-4799-87E5-DD0F2987E1E2}"/>
              </a:ext>
            </a:extLst>
          </p:cNvPr>
          <p:cNvCxnSpPr>
            <a:cxnSpLocks/>
            <a:stCxn id="125" idx="0"/>
            <a:endCxn id="117" idx="4"/>
          </p:cNvCxnSpPr>
          <p:nvPr/>
        </p:nvCxnSpPr>
        <p:spPr>
          <a:xfrm flipH="1" flipV="1">
            <a:off x="5878134" y="3584448"/>
            <a:ext cx="1956816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직선 화살표 연결선 147">
            <a:extLst>
              <a:ext uri="{FF2B5EF4-FFF2-40B4-BE49-F238E27FC236}">
                <a16:creationId xmlns:a16="http://schemas.microsoft.com/office/drawing/2014/main" id="{3CAC5AAD-90D4-445C-B53A-74F9B215868C}"/>
              </a:ext>
            </a:extLst>
          </p:cNvPr>
          <p:cNvCxnSpPr>
            <a:cxnSpLocks/>
          </p:cNvCxnSpPr>
          <p:nvPr/>
        </p:nvCxnSpPr>
        <p:spPr>
          <a:xfrm flipV="1">
            <a:off x="5868990" y="2926080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ECDD3081-3BF2-4CD9-9462-ABE92B83463E}"/>
              </a:ext>
            </a:extLst>
          </p:cNvPr>
          <p:cNvCxnSpPr>
            <a:cxnSpLocks/>
          </p:cNvCxnSpPr>
          <p:nvPr/>
        </p:nvCxnSpPr>
        <p:spPr>
          <a:xfrm flipV="1">
            <a:off x="7825806" y="2926080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307BD5B0-59FA-484E-8DC0-438468A19B04}"/>
              </a:ext>
            </a:extLst>
          </p:cNvPr>
          <p:cNvCxnSpPr>
            <a:cxnSpLocks/>
          </p:cNvCxnSpPr>
          <p:nvPr/>
        </p:nvCxnSpPr>
        <p:spPr>
          <a:xfrm flipH="1" flipV="1">
            <a:off x="5207574" y="2901696"/>
            <a:ext cx="661416" cy="3474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E47AEADE-AB8A-4185-AB86-866E94F5D1E8}"/>
              </a:ext>
            </a:extLst>
          </p:cNvPr>
          <p:cNvCxnSpPr>
            <a:cxnSpLocks/>
          </p:cNvCxnSpPr>
          <p:nvPr/>
        </p:nvCxnSpPr>
        <p:spPr>
          <a:xfrm flipH="1" flipV="1">
            <a:off x="6521262" y="2926080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직선 화살표 연결선 165">
            <a:extLst>
              <a:ext uri="{FF2B5EF4-FFF2-40B4-BE49-F238E27FC236}">
                <a16:creationId xmlns:a16="http://schemas.microsoft.com/office/drawing/2014/main" id="{E72D286A-52AD-416F-B633-394D9C4A01A1}"/>
              </a:ext>
            </a:extLst>
          </p:cNvPr>
          <p:cNvCxnSpPr>
            <a:cxnSpLocks/>
            <a:stCxn id="111" idx="0"/>
            <a:endCxn id="110" idx="4"/>
          </p:cNvCxnSpPr>
          <p:nvPr/>
        </p:nvCxnSpPr>
        <p:spPr>
          <a:xfrm flipV="1">
            <a:off x="5225862" y="1937575"/>
            <a:ext cx="1304544" cy="653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직선 화살표 연결선 167">
            <a:extLst>
              <a:ext uri="{FF2B5EF4-FFF2-40B4-BE49-F238E27FC236}">
                <a16:creationId xmlns:a16="http://schemas.microsoft.com/office/drawing/2014/main" id="{3662B28D-044F-48DC-9009-47907DA6CB49}"/>
              </a:ext>
            </a:extLst>
          </p:cNvPr>
          <p:cNvCxnSpPr>
            <a:cxnSpLocks/>
            <a:stCxn id="113" idx="0"/>
            <a:endCxn id="110" idx="4"/>
          </p:cNvCxnSpPr>
          <p:nvPr/>
        </p:nvCxnSpPr>
        <p:spPr>
          <a:xfrm flipV="1">
            <a:off x="6530406" y="1937575"/>
            <a:ext cx="0" cy="653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99154D5E-897A-473E-A6D8-88A09345A56C}"/>
              </a:ext>
            </a:extLst>
          </p:cNvPr>
          <p:cNvCxnSpPr>
            <a:cxnSpLocks/>
            <a:stCxn id="115" idx="0"/>
            <a:endCxn id="110" idx="4"/>
          </p:cNvCxnSpPr>
          <p:nvPr/>
        </p:nvCxnSpPr>
        <p:spPr>
          <a:xfrm flipH="1" flipV="1">
            <a:off x="6530406" y="1937575"/>
            <a:ext cx="1304544" cy="653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189" name="그룹 7188">
            <a:extLst>
              <a:ext uri="{FF2B5EF4-FFF2-40B4-BE49-F238E27FC236}">
                <a16:creationId xmlns:a16="http://schemas.microsoft.com/office/drawing/2014/main" id="{9F3EDC54-7384-47E4-9920-7AF4CA455C2F}"/>
              </a:ext>
            </a:extLst>
          </p:cNvPr>
          <p:cNvGrpSpPr/>
          <p:nvPr/>
        </p:nvGrpSpPr>
        <p:grpSpPr>
          <a:xfrm>
            <a:off x="5759595" y="2639901"/>
            <a:ext cx="237078" cy="237078"/>
            <a:chOff x="5759595" y="2639901"/>
            <a:chExt cx="237078" cy="237078"/>
          </a:xfrm>
        </p:grpSpPr>
        <p:cxnSp>
          <p:nvCxnSpPr>
            <p:cNvPr id="7186" name="직선 연결선 7185">
              <a:extLst>
                <a:ext uri="{FF2B5EF4-FFF2-40B4-BE49-F238E27FC236}">
                  <a16:creationId xmlns:a16="http://schemas.microsoft.com/office/drawing/2014/main" id="{58984B99-6A6F-49BB-9255-08CD020CCD33}"/>
                </a:ext>
              </a:extLst>
            </p:cNvPr>
            <p:cNvCxnSpPr>
              <a:stCxn id="112" idx="7"/>
              <a:endCxn id="112" idx="3"/>
            </p:cNvCxnSpPr>
            <p:nvPr/>
          </p:nvCxnSpPr>
          <p:spPr>
            <a:xfrm flipH="1">
              <a:off x="5759595" y="2639901"/>
              <a:ext cx="237078" cy="23707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직선 연결선 172">
              <a:extLst>
                <a:ext uri="{FF2B5EF4-FFF2-40B4-BE49-F238E27FC236}">
                  <a16:creationId xmlns:a16="http://schemas.microsoft.com/office/drawing/2014/main" id="{F9565517-997F-4804-893C-32E994B9218E}"/>
                </a:ext>
              </a:extLst>
            </p:cNvPr>
            <p:cNvCxnSpPr>
              <a:cxnSpLocks/>
              <a:stCxn id="112" idx="5"/>
              <a:endCxn id="112" idx="1"/>
            </p:cNvCxnSpPr>
            <p:nvPr/>
          </p:nvCxnSpPr>
          <p:spPr>
            <a:xfrm flipH="1" flipV="1">
              <a:off x="5759595" y="2639901"/>
              <a:ext cx="237078" cy="23707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7" name="그룹 176">
            <a:extLst>
              <a:ext uri="{FF2B5EF4-FFF2-40B4-BE49-F238E27FC236}">
                <a16:creationId xmlns:a16="http://schemas.microsoft.com/office/drawing/2014/main" id="{3236D322-96D3-4D17-958B-4618E7259D83}"/>
              </a:ext>
            </a:extLst>
          </p:cNvPr>
          <p:cNvGrpSpPr/>
          <p:nvPr/>
        </p:nvGrpSpPr>
        <p:grpSpPr>
          <a:xfrm>
            <a:off x="7064139" y="2642949"/>
            <a:ext cx="237078" cy="237078"/>
            <a:chOff x="5759595" y="2639901"/>
            <a:chExt cx="237078" cy="237078"/>
          </a:xfrm>
        </p:grpSpPr>
        <p:cxnSp>
          <p:nvCxnSpPr>
            <p:cNvPr id="178" name="직선 연결선 177">
              <a:extLst>
                <a:ext uri="{FF2B5EF4-FFF2-40B4-BE49-F238E27FC236}">
                  <a16:creationId xmlns:a16="http://schemas.microsoft.com/office/drawing/2014/main" id="{C32D318E-9CBA-4AA8-B5A2-939484DE79BF}"/>
                </a:ext>
              </a:extLst>
            </p:cNvPr>
            <p:cNvCxnSpPr/>
            <p:nvPr/>
          </p:nvCxnSpPr>
          <p:spPr>
            <a:xfrm flipH="1">
              <a:off x="5759595" y="2639901"/>
              <a:ext cx="237078" cy="23707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직선 연결선 178">
              <a:extLst>
                <a:ext uri="{FF2B5EF4-FFF2-40B4-BE49-F238E27FC236}">
                  <a16:creationId xmlns:a16="http://schemas.microsoft.com/office/drawing/2014/main" id="{08B102C5-6F16-46BB-B1D4-9802E010C01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759595" y="2639901"/>
              <a:ext cx="237078" cy="23707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0" name="그룹 179">
            <a:extLst>
              <a:ext uri="{FF2B5EF4-FFF2-40B4-BE49-F238E27FC236}">
                <a16:creationId xmlns:a16="http://schemas.microsoft.com/office/drawing/2014/main" id="{C2A64AE0-F0A4-446D-8173-F21FF3D261C9}"/>
              </a:ext>
            </a:extLst>
          </p:cNvPr>
          <p:cNvGrpSpPr/>
          <p:nvPr/>
        </p:nvGrpSpPr>
        <p:grpSpPr>
          <a:xfrm>
            <a:off x="5107323" y="3295697"/>
            <a:ext cx="237078" cy="237078"/>
            <a:chOff x="5759595" y="2639901"/>
            <a:chExt cx="237078" cy="237078"/>
          </a:xfrm>
        </p:grpSpPr>
        <p:cxnSp>
          <p:nvCxnSpPr>
            <p:cNvPr id="181" name="직선 연결선 180">
              <a:extLst>
                <a:ext uri="{FF2B5EF4-FFF2-40B4-BE49-F238E27FC236}">
                  <a16:creationId xmlns:a16="http://schemas.microsoft.com/office/drawing/2014/main" id="{93271E92-3B6A-44A3-B3DE-D109F55E77FB}"/>
                </a:ext>
              </a:extLst>
            </p:cNvPr>
            <p:cNvCxnSpPr/>
            <p:nvPr/>
          </p:nvCxnSpPr>
          <p:spPr>
            <a:xfrm flipH="1">
              <a:off x="5759595" y="2639901"/>
              <a:ext cx="237078" cy="23707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직선 연결선 181">
              <a:extLst>
                <a:ext uri="{FF2B5EF4-FFF2-40B4-BE49-F238E27FC236}">
                  <a16:creationId xmlns:a16="http://schemas.microsoft.com/office/drawing/2014/main" id="{3AD5EC03-054B-4A8B-838A-3D9D1F478C2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759595" y="2639901"/>
              <a:ext cx="237078" cy="23707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3" name="그룹 182">
            <a:extLst>
              <a:ext uri="{FF2B5EF4-FFF2-40B4-BE49-F238E27FC236}">
                <a16:creationId xmlns:a16="http://schemas.microsoft.com/office/drawing/2014/main" id="{E2EFFE47-1E98-4E3F-B428-DCEAF71F8FF5}"/>
              </a:ext>
            </a:extLst>
          </p:cNvPr>
          <p:cNvGrpSpPr/>
          <p:nvPr/>
        </p:nvGrpSpPr>
        <p:grpSpPr>
          <a:xfrm>
            <a:off x="6411867" y="3307413"/>
            <a:ext cx="237078" cy="237078"/>
            <a:chOff x="5759595" y="2639901"/>
            <a:chExt cx="237078" cy="237078"/>
          </a:xfrm>
        </p:grpSpPr>
        <p:cxnSp>
          <p:nvCxnSpPr>
            <p:cNvPr id="184" name="직선 연결선 183">
              <a:extLst>
                <a:ext uri="{FF2B5EF4-FFF2-40B4-BE49-F238E27FC236}">
                  <a16:creationId xmlns:a16="http://schemas.microsoft.com/office/drawing/2014/main" id="{4A8EDA91-491F-4F94-A583-118213473C5D}"/>
                </a:ext>
              </a:extLst>
            </p:cNvPr>
            <p:cNvCxnSpPr/>
            <p:nvPr/>
          </p:nvCxnSpPr>
          <p:spPr>
            <a:xfrm flipH="1">
              <a:off x="5759595" y="2639901"/>
              <a:ext cx="237078" cy="23707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직선 연결선 184">
              <a:extLst>
                <a:ext uri="{FF2B5EF4-FFF2-40B4-BE49-F238E27FC236}">
                  <a16:creationId xmlns:a16="http://schemas.microsoft.com/office/drawing/2014/main" id="{42497807-FC85-4F10-94EA-E784D0042F4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759595" y="2639901"/>
              <a:ext cx="237078" cy="23707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6" name="그룹 185">
            <a:extLst>
              <a:ext uri="{FF2B5EF4-FFF2-40B4-BE49-F238E27FC236}">
                <a16:creationId xmlns:a16="http://schemas.microsoft.com/office/drawing/2014/main" id="{148C5EE3-245B-4842-8634-49984C313EBF}"/>
              </a:ext>
            </a:extLst>
          </p:cNvPr>
          <p:cNvGrpSpPr/>
          <p:nvPr/>
        </p:nvGrpSpPr>
        <p:grpSpPr>
          <a:xfrm>
            <a:off x="7064139" y="3304841"/>
            <a:ext cx="237078" cy="237078"/>
            <a:chOff x="5759595" y="2639901"/>
            <a:chExt cx="237078" cy="237078"/>
          </a:xfrm>
        </p:grpSpPr>
        <p:cxnSp>
          <p:nvCxnSpPr>
            <p:cNvPr id="187" name="직선 연결선 186">
              <a:extLst>
                <a:ext uri="{FF2B5EF4-FFF2-40B4-BE49-F238E27FC236}">
                  <a16:creationId xmlns:a16="http://schemas.microsoft.com/office/drawing/2014/main" id="{319D17C3-0D02-4CB9-BED1-4068B6BA5219}"/>
                </a:ext>
              </a:extLst>
            </p:cNvPr>
            <p:cNvCxnSpPr/>
            <p:nvPr/>
          </p:nvCxnSpPr>
          <p:spPr>
            <a:xfrm flipH="1">
              <a:off x="5759595" y="2639901"/>
              <a:ext cx="237078" cy="23707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직선 연결선 187">
              <a:extLst>
                <a:ext uri="{FF2B5EF4-FFF2-40B4-BE49-F238E27FC236}">
                  <a16:creationId xmlns:a16="http://schemas.microsoft.com/office/drawing/2014/main" id="{C9E29101-1B05-467F-87C8-1FA48367AF8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759595" y="2639901"/>
              <a:ext cx="237078" cy="23707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9" name="그룹 188">
            <a:extLst>
              <a:ext uri="{FF2B5EF4-FFF2-40B4-BE49-F238E27FC236}">
                <a16:creationId xmlns:a16="http://schemas.microsoft.com/office/drawing/2014/main" id="{6F92887E-7153-4FCF-BBDB-1C0450476B9F}"/>
              </a:ext>
            </a:extLst>
          </p:cNvPr>
          <p:cNvGrpSpPr/>
          <p:nvPr/>
        </p:nvGrpSpPr>
        <p:grpSpPr>
          <a:xfrm>
            <a:off x="5761185" y="3960161"/>
            <a:ext cx="237078" cy="237078"/>
            <a:chOff x="5759595" y="2639901"/>
            <a:chExt cx="237078" cy="237078"/>
          </a:xfrm>
        </p:grpSpPr>
        <p:cxnSp>
          <p:nvCxnSpPr>
            <p:cNvPr id="190" name="직선 연결선 189">
              <a:extLst>
                <a:ext uri="{FF2B5EF4-FFF2-40B4-BE49-F238E27FC236}">
                  <a16:creationId xmlns:a16="http://schemas.microsoft.com/office/drawing/2014/main" id="{86F9B696-8A39-42DA-9121-088F315AF61D}"/>
                </a:ext>
              </a:extLst>
            </p:cNvPr>
            <p:cNvCxnSpPr/>
            <p:nvPr/>
          </p:nvCxnSpPr>
          <p:spPr>
            <a:xfrm flipH="1">
              <a:off x="5759595" y="2639901"/>
              <a:ext cx="237078" cy="23707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직선 연결선 190">
              <a:extLst>
                <a:ext uri="{FF2B5EF4-FFF2-40B4-BE49-F238E27FC236}">
                  <a16:creationId xmlns:a16="http://schemas.microsoft.com/office/drawing/2014/main" id="{AA3D17B5-E1F4-4140-99B1-F9AE8288713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759595" y="2639901"/>
              <a:ext cx="237078" cy="23707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2" name="그룹 191">
            <a:extLst>
              <a:ext uri="{FF2B5EF4-FFF2-40B4-BE49-F238E27FC236}">
                <a16:creationId xmlns:a16="http://schemas.microsoft.com/office/drawing/2014/main" id="{C4290349-361C-4140-8BFF-140171C7798B}"/>
              </a:ext>
            </a:extLst>
          </p:cNvPr>
          <p:cNvGrpSpPr/>
          <p:nvPr/>
        </p:nvGrpSpPr>
        <p:grpSpPr>
          <a:xfrm>
            <a:off x="6411867" y="3975258"/>
            <a:ext cx="237078" cy="237078"/>
            <a:chOff x="5759595" y="2639901"/>
            <a:chExt cx="237078" cy="237078"/>
          </a:xfrm>
        </p:grpSpPr>
        <p:cxnSp>
          <p:nvCxnSpPr>
            <p:cNvPr id="193" name="직선 연결선 192">
              <a:extLst>
                <a:ext uri="{FF2B5EF4-FFF2-40B4-BE49-F238E27FC236}">
                  <a16:creationId xmlns:a16="http://schemas.microsoft.com/office/drawing/2014/main" id="{73337276-6820-44F9-843D-06459E73C9FF}"/>
                </a:ext>
              </a:extLst>
            </p:cNvPr>
            <p:cNvCxnSpPr/>
            <p:nvPr/>
          </p:nvCxnSpPr>
          <p:spPr>
            <a:xfrm flipH="1">
              <a:off x="5759595" y="2639901"/>
              <a:ext cx="237078" cy="23707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직선 연결선 193">
              <a:extLst>
                <a:ext uri="{FF2B5EF4-FFF2-40B4-BE49-F238E27FC236}">
                  <a16:creationId xmlns:a16="http://schemas.microsoft.com/office/drawing/2014/main" id="{4B66C1BB-2793-4306-81BF-F3B57660944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759595" y="2639901"/>
              <a:ext cx="237078" cy="23707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95" name="직선 화살표 연결선 194">
            <a:extLst>
              <a:ext uri="{FF2B5EF4-FFF2-40B4-BE49-F238E27FC236}">
                <a16:creationId xmlns:a16="http://schemas.microsoft.com/office/drawing/2014/main" id="{ABC1986B-579F-4B2D-BF20-7019BD7DA74A}"/>
              </a:ext>
            </a:extLst>
          </p:cNvPr>
          <p:cNvCxnSpPr>
            <a:cxnSpLocks/>
            <a:stCxn id="117" idx="0"/>
            <a:endCxn id="115" idx="4"/>
          </p:cNvCxnSpPr>
          <p:nvPr/>
        </p:nvCxnSpPr>
        <p:spPr>
          <a:xfrm flipV="1">
            <a:off x="5878134" y="2926080"/>
            <a:ext cx="1956816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직선 화살표 연결선 197">
            <a:extLst>
              <a:ext uri="{FF2B5EF4-FFF2-40B4-BE49-F238E27FC236}">
                <a16:creationId xmlns:a16="http://schemas.microsoft.com/office/drawing/2014/main" id="{1358EBC7-7E10-4F95-BBA4-7C88C571C7CF}"/>
              </a:ext>
            </a:extLst>
          </p:cNvPr>
          <p:cNvCxnSpPr>
            <a:cxnSpLocks/>
            <a:stCxn id="120" idx="0"/>
            <a:endCxn id="111" idx="4"/>
          </p:cNvCxnSpPr>
          <p:nvPr/>
        </p:nvCxnSpPr>
        <p:spPr>
          <a:xfrm flipH="1" flipV="1">
            <a:off x="5225862" y="2926080"/>
            <a:ext cx="2609088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1539058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바른 학습을 위해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드롭아웃</a:t>
            </a:r>
          </a:p>
        </p:txBody>
      </p:sp>
      <p:pic>
        <p:nvPicPr>
          <p:cNvPr id="29698" name="Picture 2">
            <a:extLst>
              <a:ext uri="{FF2B5EF4-FFF2-40B4-BE49-F238E27FC236}">
                <a16:creationId xmlns:a16="http://schemas.microsoft.com/office/drawing/2014/main" id="{6BD50BC8-59C6-4E6D-A370-728D50340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6413" y="2113407"/>
            <a:ext cx="3676650" cy="253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C60F6EF-EA50-4BEC-BF2F-612D9AB5A5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191" y="2113407"/>
            <a:ext cx="3676650" cy="253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D2305688-94B4-4412-974B-530A7C8BC458}"/>
              </a:ext>
            </a:extLst>
          </p:cNvPr>
          <p:cNvSpPr/>
          <p:nvPr/>
        </p:nvSpPr>
        <p:spPr>
          <a:xfrm>
            <a:off x="4803648" y="3017520"/>
            <a:ext cx="512064" cy="411480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3255015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바른 학습을 위해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드롭아웃</a:t>
            </a:r>
          </a:p>
        </p:txBody>
      </p:sp>
      <p:pic>
        <p:nvPicPr>
          <p:cNvPr id="179" name="Picture 2">
            <a:extLst>
              <a:ext uri="{FF2B5EF4-FFF2-40B4-BE49-F238E27FC236}">
                <a16:creationId xmlns:a16="http://schemas.microsoft.com/office/drawing/2014/main" id="{0892B011-6A78-4622-BA77-70EC203136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676"/>
          <a:stretch/>
        </p:blipFill>
        <p:spPr bwMode="auto">
          <a:xfrm>
            <a:off x="281370" y="2023890"/>
            <a:ext cx="754740" cy="674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0" name="사각형: 둥근 모서리 179">
            <a:extLst>
              <a:ext uri="{FF2B5EF4-FFF2-40B4-BE49-F238E27FC236}">
                <a16:creationId xmlns:a16="http://schemas.microsoft.com/office/drawing/2014/main" id="{A43893D0-FD7D-4CC8-BD5B-8516294DE641}"/>
              </a:ext>
            </a:extLst>
          </p:cNvPr>
          <p:cNvSpPr/>
          <p:nvPr/>
        </p:nvSpPr>
        <p:spPr>
          <a:xfrm>
            <a:off x="1527232" y="1436050"/>
            <a:ext cx="648355" cy="1849694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81" name="직선 화살표 연결선 180">
            <a:extLst>
              <a:ext uri="{FF2B5EF4-FFF2-40B4-BE49-F238E27FC236}">
                <a16:creationId xmlns:a16="http://schemas.microsoft.com/office/drawing/2014/main" id="{740BB60D-62AF-4BA9-B82C-F7F22D1ECB62}"/>
              </a:ext>
            </a:extLst>
          </p:cNvPr>
          <p:cNvCxnSpPr>
            <a:stCxn id="179" idx="3"/>
            <a:endCxn id="180" idx="1"/>
          </p:cNvCxnSpPr>
          <p:nvPr/>
        </p:nvCxnSpPr>
        <p:spPr>
          <a:xfrm>
            <a:off x="1036110" y="2360897"/>
            <a:ext cx="4911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2" name="사각형: 둥근 모서리 181">
            <a:extLst>
              <a:ext uri="{FF2B5EF4-FFF2-40B4-BE49-F238E27FC236}">
                <a16:creationId xmlns:a16="http://schemas.microsoft.com/office/drawing/2014/main" id="{E35F23A5-9836-4837-AE5C-592330A59EB8}"/>
              </a:ext>
            </a:extLst>
          </p:cNvPr>
          <p:cNvSpPr/>
          <p:nvPr/>
        </p:nvSpPr>
        <p:spPr>
          <a:xfrm>
            <a:off x="3211328" y="1435608"/>
            <a:ext cx="648355" cy="1849694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83" name="직선 화살표 연결선 182">
            <a:extLst>
              <a:ext uri="{FF2B5EF4-FFF2-40B4-BE49-F238E27FC236}">
                <a16:creationId xmlns:a16="http://schemas.microsoft.com/office/drawing/2014/main" id="{B2A08791-3B44-444F-8654-826004CDF3E7}"/>
              </a:ext>
            </a:extLst>
          </p:cNvPr>
          <p:cNvCxnSpPr>
            <a:cxnSpLocks/>
            <a:stCxn id="193" idx="3"/>
            <a:endCxn id="182" idx="1"/>
          </p:cNvCxnSpPr>
          <p:nvPr/>
        </p:nvCxnSpPr>
        <p:spPr>
          <a:xfrm>
            <a:off x="3017635" y="2360455"/>
            <a:ext cx="1936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사각형: 둥근 모서리 187">
            <a:extLst>
              <a:ext uri="{FF2B5EF4-FFF2-40B4-BE49-F238E27FC236}">
                <a16:creationId xmlns:a16="http://schemas.microsoft.com/office/drawing/2014/main" id="{2014CAFF-B2CC-446F-A329-2765366F959A}"/>
              </a:ext>
            </a:extLst>
          </p:cNvPr>
          <p:cNvSpPr/>
          <p:nvPr/>
        </p:nvSpPr>
        <p:spPr>
          <a:xfrm>
            <a:off x="8279878" y="1436050"/>
            <a:ext cx="648355" cy="1849694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89" name="직선 화살표 연결선 188">
            <a:extLst>
              <a:ext uri="{FF2B5EF4-FFF2-40B4-BE49-F238E27FC236}">
                <a16:creationId xmlns:a16="http://schemas.microsoft.com/office/drawing/2014/main" id="{4C6B8A66-E750-48FD-B9FE-7F5CE91C124E}"/>
              </a:ext>
            </a:extLst>
          </p:cNvPr>
          <p:cNvCxnSpPr>
            <a:cxnSpLocks/>
            <a:stCxn id="208" idx="3"/>
            <a:endCxn id="188" idx="1"/>
          </p:cNvCxnSpPr>
          <p:nvPr/>
        </p:nvCxnSpPr>
        <p:spPr>
          <a:xfrm>
            <a:off x="8068763" y="2360455"/>
            <a:ext cx="211115" cy="4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0" name="사각형: 둥근 모서리 189">
            <a:extLst>
              <a:ext uri="{FF2B5EF4-FFF2-40B4-BE49-F238E27FC236}">
                <a16:creationId xmlns:a16="http://schemas.microsoft.com/office/drawing/2014/main" id="{A5CDC356-442B-4504-8BBA-E1252C5C84F0}"/>
              </a:ext>
            </a:extLst>
          </p:cNvPr>
          <p:cNvSpPr/>
          <p:nvPr/>
        </p:nvSpPr>
        <p:spPr>
          <a:xfrm>
            <a:off x="9114275" y="1436050"/>
            <a:ext cx="648355" cy="1849694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Softmax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5A765A0D-141E-4E80-B6BE-C1B701D6C14E}"/>
              </a:ext>
            </a:extLst>
          </p:cNvPr>
          <p:cNvCxnSpPr>
            <a:cxnSpLocks/>
            <a:stCxn id="188" idx="3"/>
            <a:endCxn id="190" idx="1"/>
          </p:cNvCxnSpPr>
          <p:nvPr/>
        </p:nvCxnSpPr>
        <p:spPr>
          <a:xfrm>
            <a:off x="8928233" y="2360897"/>
            <a:ext cx="18604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직선 화살표 연결선 191">
            <a:extLst>
              <a:ext uri="{FF2B5EF4-FFF2-40B4-BE49-F238E27FC236}">
                <a16:creationId xmlns:a16="http://schemas.microsoft.com/office/drawing/2014/main" id="{610475E5-2D0E-4DAD-897A-ACE029CE3E97}"/>
              </a:ext>
            </a:extLst>
          </p:cNvPr>
          <p:cNvCxnSpPr>
            <a:cxnSpLocks/>
          </p:cNvCxnSpPr>
          <p:nvPr/>
        </p:nvCxnSpPr>
        <p:spPr>
          <a:xfrm>
            <a:off x="9762630" y="2360455"/>
            <a:ext cx="4176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3" name="사각형: 둥근 모서리 192">
            <a:extLst>
              <a:ext uri="{FF2B5EF4-FFF2-40B4-BE49-F238E27FC236}">
                <a16:creationId xmlns:a16="http://schemas.microsoft.com/office/drawing/2014/main" id="{E487FFA4-8359-433E-BCE6-AAE06407311D}"/>
              </a:ext>
            </a:extLst>
          </p:cNvPr>
          <p:cNvSpPr/>
          <p:nvPr/>
        </p:nvSpPr>
        <p:spPr>
          <a:xfrm>
            <a:off x="2369280" y="1435608"/>
            <a:ext cx="648355" cy="1849694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Batch</a:t>
            </a:r>
          </a:p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Norm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94" name="직선 화살표 연결선 193">
            <a:extLst>
              <a:ext uri="{FF2B5EF4-FFF2-40B4-BE49-F238E27FC236}">
                <a16:creationId xmlns:a16="http://schemas.microsoft.com/office/drawing/2014/main" id="{F7303EDC-A6E4-4B52-8D46-E5094AAB3D7B}"/>
              </a:ext>
            </a:extLst>
          </p:cNvPr>
          <p:cNvCxnSpPr>
            <a:cxnSpLocks/>
            <a:stCxn id="180" idx="3"/>
            <a:endCxn id="193" idx="1"/>
          </p:cNvCxnSpPr>
          <p:nvPr/>
        </p:nvCxnSpPr>
        <p:spPr>
          <a:xfrm flipV="1">
            <a:off x="2175587" y="2360455"/>
            <a:ext cx="193693" cy="4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9" name="사각형: 둥근 모서리 198">
            <a:extLst>
              <a:ext uri="{FF2B5EF4-FFF2-40B4-BE49-F238E27FC236}">
                <a16:creationId xmlns:a16="http://schemas.microsoft.com/office/drawing/2014/main" id="{056E181A-52AB-47AD-9167-6A73C2E4DD84}"/>
              </a:ext>
            </a:extLst>
          </p:cNvPr>
          <p:cNvSpPr/>
          <p:nvPr/>
        </p:nvSpPr>
        <p:spPr>
          <a:xfrm>
            <a:off x="4053377" y="1435608"/>
            <a:ext cx="648355" cy="1849694"/>
          </a:xfrm>
          <a:prstGeom prst="round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Dropout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00" name="직선 화살표 연결선 199">
            <a:extLst>
              <a:ext uri="{FF2B5EF4-FFF2-40B4-BE49-F238E27FC236}">
                <a16:creationId xmlns:a16="http://schemas.microsoft.com/office/drawing/2014/main" id="{BED88296-9E57-42A4-82BA-0B330B38181E}"/>
              </a:ext>
            </a:extLst>
          </p:cNvPr>
          <p:cNvCxnSpPr>
            <a:cxnSpLocks/>
            <a:stCxn id="182" idx="3"/>
            <a:endCxn id="199" idx="1"/>
          </p:cNvCxnSpPr>
          <p:nvPr/>
        </p:nvCxnSpPr>
        <p:spPr>
          <a:xfrm>
            <a:off x="3859683" y="2360455"/>
            <a:ext cx="19369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3" name="사각형: 둥근 모서리 202">
            <a:extLst>
              <a:ext uri="{FF2B5EF4-FFF2-40B4-BE49-F238E27FC236}">
                <a16:creationId xmlns:a16="http://schemas.microsoft.com/office/drawing/2014/main" id="{6C5EE471-473B-4A86-9A99-DD97FBDF57B5}"/>
              </a:ext>
            </a:extLst>
          </p:cNvPr>
          <p:cNvSpPr/>
          <p:nvPr/>
        </p:nvSpPr>
        <p:spPr>
          <a:xfrm>
            <a:off x="4894263" y="1436050"/>
            <a:ext cx="648355" cy="1849694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4" name="사각형: 둥근 모서리 203">
            <a:extLst>
              <a:ext uri="{FF2B5EF4-FFF2-40B4-BE49-F238E27FC236}">
                <a16:creationId xmlns:a16="http://schemas.microsoft.com/office/drawing/2014/main" id="{3C6A1845-F7D2-4234-980B-4F316F48B4FB}"/>
              </a:ext>
            </a:extLst>
          </p:cNvPr>
          <p:cNvSpPr/>
          <p:nvPr/>
        </p:nvSpPr>
        <p:spPr>
          <a:xfrm>
            <a:off x="6578359" y="1435608"/>
            <a:ext cx="648355" cy="1849694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05" name="직선 화살표 연결선 204">
            <a:extLst>
              <a:ext uri="{FF2B5EF4-FFF2-40B4-BE49-F238E27FC236}">
                <a16:creationId xmlns:a16="http://schemas.microsoft.com/office/drawing/2014/main" id="{74261EE7-EB6B-46E3-B32A-36CC14ACC139}"/>
              </a:ext>
            </a:extLst>
          </p:cNvPr>
          <p:cNvCxnSpPr>
            <a:cxnSpLocks/>
            <a:stCxn id="206" idx="3"/>
            <a:endCxn id="204" idx="1"/>
          </p:cNvCxnSpPr>
          <p:nvPr/>
        </p:nvCxnSpPr>
        <p:spPr>
          <a:xfrm>
            <a:off x="6384666" y="2360455"/>
            <a:ext cx="1936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사각형: 둥근 모서리 205">
            <a:extLst>
              <a:ext uri="{FF2B5EF4-FFF2-40B4-BE49-F238E27FC236}">
                <a16:creationId xmlns:a16="http://schemas.microsoft.com/office/drawing/2014/main" id="{9255BFBB-3B9E-42F2-8DE0-6E3E1277A7E6}"/>
              </a:ext>
            </a:extLst>
          </p:cNvPr>
          <p:cNvSpPr/>
          <p:nvPr/>
        </p:nvSpPr>
        <p:spPr>
          <a:xfrm>
            <a:off x="5736311" y="1435608"/>
            <a:ext cx="648355" cy="1849694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Batch</a:t>
            </a:r>
          </a:p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Norm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07" name="직선 화살표 연결선 206">
            <a:extLst>
              <a:ext uri="{FF2B5EF4-FFF2-40B4-BE49-F238E27FC236}">
                <a16:creationId xmlns:a16="http://schemas.microsoft.com/office/drawing/2014/main" id="{6F4BB9A5-958D-42F6-80A9-925FFD82B15F}"/>
              </a:ext>
            </a:extLst>
          </p:cNvPr>
          <p:cNvCxnSpPr>
            <a:cxnSpLocks/>
            <a:stCxn id="203" idx="3"/>
            <a:endCxn id="206" idx="1"/>
          </p:cNvCxnSpPr>
          <p:nvPr/>
        </p:nvCxnSpPr>
        <p:spPr>
          <a:xfrm flipV="1">
            <a:off x="5542618" y="2360455"/>
            <a:ext cx="193693" cy="4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사각형: 둥근 모서리 207">
            <a:extLst>
              <a:ext uri="{FF2B5EF4-FFF2-40B4-BE49-F238E27FC236}">
                <a16:creationId xmlns:a16="http://schemas.microsoft.com/office/drawing/2014/main" id="{E12BFD27-8908-49D2-B16C-16D908C50E6E}"/>
              </a:ext>
            </a:extLst>
          </p:cNvPr>
          <p:cNvSpPr/>
          <p:nvPr/>
        </p:nvSpPr>
        <p:spPr>
          <a:xfrm>
            <a:off x="7420408" y="1435608"/>
            <a:ext cx="648355" cy="1849694"/>
          </a:xfrm>
          <a:prstGeom prst="round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Dropout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09" name="직선 화살표 연결선 208">
            <a:extLst>
              <a:ext uri="{FF2B5EF4-FFF2-40B4-BE49-F238E27FC236}">
                <a16:creationId xmlns:a16="http://schemas.microsoft.com/office/drawing/2014/main" id="{269AEE31-F167-4E3E-B981-26595BAE4D0E}"/>
              </a:ext>
            </a:extLst>
          </p:cNvPr>
          <p:cNvCxnSpPr>
            <a:cxnSpLocks/>
            <a:stCxn id="204" idx="3"/>
            <a:endCxn id="208" idx="1"/>
          </p:cNvCxnSpPr>
          <p:nvPr/>
        </p:nvCxnSpPr>
        <p:spPr>
          <a:xfrm>
            <a:off x="7226714" y="2360455"/>
            <a:ext cx="19369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직선 화살표 연결선 209">
            <a:extLst>
              <a:ext uri="{FF2B5EF4-FFF2-40B4-BE49-F238E27FC236}">
                <a16:creationId xmlns:a16="http://schemas.microsoft.com/office/drawing/2014/main" id="{2FDB88F6-699D-49E4-BB33-EC8314B334E0}"/>
              </a:ext>
            </a:extLst>
          </p:cNvPr>
          <p:cNvCxnSpPr>
            <a:cxnSpLocks/>
            <a:stCxn id="199" idx="3"/>
            <a:endCxn id="203" idx="1"/>
          </p:cNvCxnSpPr>
          <p:nvPr/>
        </p:nvCxnSpPr>
        <p:spPr>
          <a:xfrm>
            <a:off x="4701732" y="2360455"/>
            <a:ext cx="192531" cy="4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20" name="그룹 7219">
            <a:extLst>
              <a:ext uri="{FF2B5EF4-FFF2-40B4-BE49-F238E27FC236}">
                <a16:creationId xmlns:a16="http://schemas.microsoft.com/office/drawing/2014/main" id="{FF160FF7-E57A-44FE-95E7-768886FA2DA4}"/>
              </a:ext>
            </a:extLst>
          </p:cNvPr>
          <p:cNvGrpSpPr/>
          <p:nvPr/>
        </p:nvGrpSpPr>
        <p:grpSpPr>
          <a:xfrm>
            <a:off x="585216" y="3980688"/>
            <a:ext cx="897045" cy="897045"/>
            <a:chOff x="585216" y="3980688"/>
            <a:chExt cx="897045" cy="897045"/>
          </a:xfrm>
        </p:grpSpPr>
        <p:sp>
          <p:nvSpPr>
            <p:cNvPr id="7219" name="직사각형 7218">
              <a:extLst>
                <a:ext uri="{FF2B5EF4-FFF2-40B4-BE49-F238E27FC236}">
                  <a16:creationId xmlns:a16="http://schemas.microsoft.com/office/drawing/2014/main" id="{F4A5EEF8-7313-44C2-9FD4-351BB1C12FF3}"/>
                </a:ext>
              </a:extLst>
            </p:cNvPr>
            <p:cNvSpPr/>
            <p:nvPr/>
          </p:nvSpPr>
          <p:spPr>
            <a:xfrm>
              <a:off x="585216" y="3980688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5" name="직사각형 214">
              <a:extLst>
                <a:ext uri="{FF2B5EF4-FFF2-40B4-BE49-F238E27FC236}">
                  <a16:creationId xmlns:a16="http://schemas.microsoft.com/office/drawing/2014/main" id="{EBA6A79E-263E-46B0-B991-1B705765226A}"/>
                </a:ext>
              </a:extLst>
            </p:cNvPr>
            <p:cNvSpPr/>
            <p:nvPr/>
          </p:nvSpPr>
          <p:spPr>
            <a:xfrm>
              <a:off x="764625" y="3980688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6" name="직사각형 215">
              <a:extLst>
                <a:ext uri="{FF2B5EF4-FFF2-40B4-BE49-F238E27FC236}">
                  <a16:creationId xmlns:a16="http://schemas.microsoft.com/office/drawing/2014/main" id="{72204CF3-44B1-4249-A0C0-5C015D355848}"/>
                </a:ext>
              </a:extLst>
            </p:cNvPr>
            <p:cNvSpPr/>
            <p:nvPr/>
          </p:nvSpPr>
          <p:spPr>
            <a:xfrm>
              <a:off x="944034" y="3980688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7" name="직사각형 216">
              <a:extLst>
                <a:ext uri="{FF2B5EF4-FFF2-40B4-BE49-F238E27FC236}">
                  <a16:creationId xmlns:a16="http://schemas.microsoft.com/office/drawing/2014/main" id="{100C4752-7105-45B3-8412-D8BD101F394D}"/>
                </a:ext>
              </a:extLst>
            </p:cNvPr>
            <p:cNvSpPr/>
            <p:nvPr/>
          </p:nvSpPr>
          <p:spPr>
            <a:xfrm>
              <a:off x="1123443" y="3980688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8" name="직사각형 217">
              <a:extLst>
                <a:ext uri="{FF2B5EF4-FFF2-40B4-BE49-F238E27FC236}">
                  <a16:creationId xmlns:a16="http://schemas.microsoft.com/office/drawing/2014/main" id="{F01EB7E2-F64D-467E-A867-77B9CF38FD2F}"/>
                </a:ext>
              </a:extLst>
            </p:cNvPr>
            <p:cNvSpPr/>
            <p:nvPr/>
          </p:nvSpPr>
          <p:spPr>
            <a:xfrm>
              <a:off x="1302852" y="3980688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9" name="직사각형 218">
              <a:extLst>
                <a:ext uri="{FF2B5EF4-FFF2-40B4-BE49-F238E27FC236}">
                  <a16:creationId xmlns:a16="http://schemas.microsoft.com/office/drawing/2014/main" id="{5091E3A7-7177-499E-BCE8-6239A6964B08}"/>
                </a:ext>
              </a:extLst>
            </p:cNvPr>
            <p:cNvSpPr/>
            <p:nvPr/>
          </p:nvSpPr>
          <p:spPr>
            <a:xfrm>
              <a:off x="585216" y="4160097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0" name="직사각형 219">
              <a:extLst>
                <a:ext uri="{FF2B5EF4-FFF2-40B4-BE49-F238E27FC236}">
                  <a16:creationId xmlns:a16="http://schemas.microsoft.com/office/drawing/2014/main" id="{A7DBD1A4-2A81-4655-9F12-912327865546}"/>
                </a:ext>
              </a:extLst>
            </p:cNvPr>
            <p:cNvSpPr/>
            <p:nvPr/>
          </p:nvSpPr>
          <p:spPr>
            <a:xfrm>
              <a:off x="764625" y="4160097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1" name="직사각형 220">
              <a:extLst>
                <a:ext uri="{FF2B5EF4-FFF2-40B4-BE49-F238E27FC236}">
                  <a16:creationId xmlns:a16="http://schemas.microsoft.com/office/drawing/2014/main" id="{48E22350-EF3E-4307-B48F-A708F2ADD76C}"/>
                </a:ext>
              </a:extLst>
            </p:cNvPr>
            <p:cNvSpPr/>
            <p:nvPr/>
          </p:nvSpPr>
          <p:spPr>
            <a:xfrm>
              <a:off x="944034" y="4160097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2" name="직사각형 221">
              <a:extLst>
                <a:ext uri="{FF2B5EF4-FFF2-40B4-BE49-F238E27FC236}">
                  <a16:creationId xmlns:a16="http://schemas.microsoft.com/office/drawing/2014/main" id="{1DEF838D-44BF-4815-BF16-6531C51D14CF}"/>
                </a:ext>
              </a:extLst>
            </p:cNvPr>
            <p:cNvSpPr/>
            <p:nvPr/>
          </p:nvSpPr>
          <p:spPr>
            <a:xfrm>
              <a:off x="1123443" y="4160097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3" name="직사각형 222">
              <a:extLst>
                <a:ext uri="{FF2B5EF4-FFF2-40B4-BE49-F238E27FC236}">
                  <a16:creationId xmlns:a16="http://schemas.microsoft.com/office/drawing/2014/main" id="{71EBA122-A401-4562-9A93-79A88455FD5F}"/>
                </a:ext>
              </a:extLst>
            </p:cNvPr>
            <p:cNvSpPr/>
            <p:nvPr/>
          </p:nvSpPr>
          <p:spPr>
            <a:xfrm>
              <a:off x="1302852" y="4160097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4" name="직사각형 223">
              <a:extLst>
                <a:ext uri="{FF2B5EF4-FFF2-40B4-BE49-F238E27FC236}">
                  <a16:creationId xmlns:a16="http://schemas.microsoft.com/office/drawing/2014/main" id="{D8F58F6D-8558-46DC-B7EC-8D1E6B9D5D1B}"/>
                </a:ext>
              </a:extLst>
            </p:cNvPr>
            <p:cNvSpPr/>
            <p:nvPr/>
          </p:nvSpPr>
          <p:spPr>
            <a:xfrm>
              <a:off x="585216" y="4339506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5" name="직사각형 224">
              <a:extLst>
                <a:ext uri="{FF2B5EF4-FFF2-40B4-BE49-F238E27FC236}">
                  <a16:creationId xmlns:a16="http://schemas.microsoft.com/office/drawing/2014/main" id="{8B0C1605-48E9-49C6-B804-829032D88D03}"/>
                </a:ext>
              </a:extLst>
            </p:cNvPr>
            <p:cNvSpPr/>
            <p:nvPr/>
          </p:nvSpPr>
          <p:spPr>
            <a:xfrm>
              <a:off x="764625" y="4339506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6" name="직사각형 225">
              <a:extLst>
                <a:ext uri="{FF2B5EF4-FFF2-40B4-BE49-F238E27FC236}">
                  <a16:creationId xmlns:a16="http://schemas.microsoft.com/office/drawing/2014/main" id="{3225B7F9-EFDA-4596-91A4-9538AFA15F1E}"/>
                </a:ext>
              </a:extLst>
            </p:cNvPr>
            <p:cNvSpPr/>
            <p:nvPr/>
          </p:nvSpPr>
          <p:spPr>
            <a:xfrm>
              <a:off x="944034" y="4339506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7" name="직사각형 226">
              <a:extLst>
                <a:ext uri="{FF2B5EF4-FFF2-40B4-BE49-F238E27FC236}">
                  <a16:creationId xmlns:a16="http://schemas.microsoft.com/office/drawing/2014/main" id="{7DC4D1E2-88C2-492E-B327-BCC5F3E194B9}"/>
                </a:ext>
              </a:extLst>
            </p:cNvPr>
            <p:cNvSpPr/>
            <p:nvPr/>
          </p:nvSpPr>
          <p:spPr>
            <a:xfrm>
              <a:off x="1123443" y="4339506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8" name="직사각형 227">
              <a:extLst>
                <a:ext uri="{FF2B5EF4-FFF2-40B4-BE49-F238E27FC236}">
                  <a16:creationId xmlns:a16="http://schemas.microsoft.com/office/drawing/2014/main" id="{DDB5506E-3383-4930-8290-74CCA456543C}"/>
                </a:ext>
              </a:extLst>
            </p:cNvPr>
            <p:cNvSpPr/>
            <p:nvPr/>
          </p:nvSpPr>
          <p:spPr>
            <a:xfrm>
              <a:off x="1302852" y="4339506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9" name="직사각형 228">
              <a:extLst>
                <a:ext uri="{FF2B5EF4-FFF2-40B4-BE49-F238E27FC236}">
                  <a16:creationId xmlns:a16="http://schemas.microsoft.com/office/drawing/2014/main" id="{F5735CB5-8D52-423A-88D4-D64355BC3A55}"/>
                </a:ext>
              </a:extLst>
            </p:cNvPr>
            <p:cNvSpPr/>
            <p:nvPr/>
          </p:nvSpPr>
          <p:spPr>
            <a:xfrm>
              <a:off x="585216" y="4518915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0" name="직사각형 229">
              <a:extLst>
                <a:ext uri="{FF2B5EF4-FFF2-40B4-BE49-F238E27FC236}">
                  <a16:creationId xmlns:a16="http://schemas.microsoft.com/office/drawing/2014/main" id="{C4DD5E03-C955-4AFE-9FCE-3CD1E391B888}"/>
                </a:ext>
              </a:extLst>
            </p:cNvPr>
            <p:cNvSpPr/>
            <p:nvPr/>
          </p:nvSpPr>
          <p:spPr>
            <a:xfrm>
              <a:off x="764625" y="4518915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1" name="직사각형 230">
              <a:extLst>
                <a:ext uri="{FF2B5EF4-FFF2-40B4-BE49-F238E27FC236}">
                  <a16:creationId xmlns:a16="http://schemas.microsoft.com/office/drawing/2014/main" id="{5B9AD521-C607-4CBD-B37A-4D94A46D6FB4}"/>
                </a:ext>
              </a:extLst>
            </p:cNvPr>
            <p:cNvSpPr/>
            <p:nvPr/>
          </p:nvSpPr>
          <p:spPr>
            <a:xfrm>
              <a:off x="944034" y="4518915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2" name="직사각형 231">
              <a:extLst>
                <a:ext uri="{FF2B5EF4-FFF2-40B4-BE49-F238E27FC236}">
                  <a16:creationId xmlns:a16="http://schemas.microsoft.com/office/drawing/2014/main" id="{9F730BBB-C876-4A37-84E5-2DB7E3531BE4}"/>
                </a:ext>
              </a:extLst>
            </p:cNvPr>
            <p:cNvSpPr/>
            <p:nvPr/>
          </p:nvSpPr>
          <p:spPr>
            <a:xfrm>
              <a:off x="1123443" y="4518915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3" name="직사각형 232">
              <a:extLst>
                <a:ext uri="{FF2B5EF4-FFF2-40B4-BE49-F238E27FC236}">
                  <a16:creationId xmlns:a16="http://schemas.microsoft.com/office/drawing/2014/main" id="{560E8315-C0FD-4703-BCC2-CDA0094156C8}"/>
                </a:ext>
              </a:extLst>
            </p:cNvPr>
            <p:cNvSpPr/>
            <p:nvPr/>
          </p:nvSpPr>
          <p:spPr>
            <a:xfrm>
              <a:off x="1302852" y="4518915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4" name="직사각형 233">
              <a:extLst>
                <a:ext uri="{FF2B5EF4-FFF2-40B4-BE49-F238E27FC236}">
                  <a16:creationId xmlns:a16="http://schemas.microsoft.com/office/drawing/2014/main" id="{0FA8A725-E97B-4624-A3F5-AFEE9B1E0F49}"/>
                </a:ext>
              </a:extLst>
            </p:cNvPr>
            <p:cNvSpPr/>
            <p:nvPr/>
          </p:nvSpPr>
          <p:spPr>
            <a:xfrm>
              <a:off x="585216" y="4698324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5" name="직사각형 234">
              <a:extLst>
                <a:ext uri="{FF2B5EF4-FFF2-40B4-BE49-F238E27FC236}">
                  <a16:creationId xmlns:a16="http://schemas.microsoft.com/office/drawing/2014/main" id="{E5371283-23D8-40C1-A63B-852F8542E51E}"/>
                </a:ext>
              </a:extLst>
            </p:cNvPr>
            <p:cNvSpPr/>
            <p:nvPr/>
          </p:nvSpPr>
          <p:spPr>
            <a:xfrm>
              <a:off x="764625" y="4698324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6" name="직사각형 235">
              <a:extLst>
                <a:ext uri="{FF2B5EF4-FFF2-40B4-BE49-F238E27FC236}">
                  <a16:creationId xmlns:a16="http://schemas.microsoft.com/office/drawing/2014/main" id="{3C0268C1-0494-4DFE-822D-BB61EA885F08}"/>
                </a:ext>
              </a:extLst>
            </p:cNvPr>
            <p:cNvSpPr/>
            <p:nvPr/>
          </p:nvSpPr>
          <p:spPr>
            <a:xfrm>
              <a:off x="944034" y="4698324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7" name="직사각형 236">
              <a:extLst>
                <a:ext uri="{FF2B5EF4-FFF2-40B4-BE49-F238E27FC236}">
                  <a16:creationId xmlns:a16="http://schemas.microsoft.com/office/drawing/2014/main" id="{2E4A1E5D-F5F1-4771-921B-4FC37634C5A8}"/>
                </a:ext>
              </a:extLst>
            </p:cNvPr>
            <p:cNvSpPr/>
            <p:nvPr/>
          </p:nvSpPr>
          <p:spPr>
            <a:xfrm>
              <a:off x="1123443" y="4698324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8" name="직사각형 237">
              <a:extLst>
                <a:ext uri="{FF2B5EF4-FFF2-40B4-BE49-F238E27FC236}">
                  <a16:creationId xmlns:a16="http://schemas.microsoft.com/office/drawing/2014/main" id="{62E82C23-CEFB-4706-B53A-DF7C7D7EA81E}"/>
                </a:ext>
              </a:extLst>
            </p:cNvPr>
            <p:cNvSpPr/>
            <p:nvPr/>
          </p:nvSpPr>
          <p:spPr>
            <a:xfrm>
              <a:off x="1302852" y="4698324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39" name="직사각형 238">
            <a:extLst>
              <a:ext uri="{FF2B5EF4-FFF2-40B4-BE49-F238E27FC236}">
                <a16:creationId xmlns:a16="http://schemas.microsoft.com/office/drawing/2014/main" id="{D2C992DB-49A6-4D5E-9F25-5C014EB89673}"/>
              </a:ext>
            </a:extLst>
          </p:cNvPr>
          <p:cNvSpPr/>
          <p:nvPr/>
        </p:nvSpPr>
        <p:spPr>
          <a:xfrm>
            <a:off x="585216" y="4877733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0" name="직사각형 239">
            <a:extLst>
              <a:ext uri="{FF2B5EF4-FFF2-40B4-BE49-F238E27FC236}">
                <a16:creationId xmlns:a16="http://schemas.microsoft.com/office/drawing/2014/main" id="{9D838B2C-79A4-4AFE-891A-776981ED75A1}"/>
              </a:ext>
            </a:extLst>
          </p:cNvPr>
          <p:cNvSpPr/>
          <p:nvPr/>
        </p:nvSpPr>
        <p:spPr>
          <a:xfrm>
            <a:off x="764625" y="4877733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1" name="직사각형 240">
            <a:extLst>
              <a:ext uri="{FF2B5EF4-FFF2-40B4-BE49-F238E27FC236}">
                <a16:creationId xmlns:a16="http://schemas.microsoft.com/office/drawing/2014/main" id="{AB794101-38F0-43D1-972F-4AA379949F6E}"/>
              </a:ext>
            </a:extLst>
          </p:cNvPr>
          <p:cNvSpPr/>
          <p:nvPr/>
        </p:nvSpPr>
        <p:spPr>
          <a:xfrm>
            <a:off x="944034" y="4877733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2" name="직사각형 241">
            <a:extLst>
              <a:ext uri="{FF2B5EF4-FFF2-40B4-BE49-F238E27FC236}">
                <a16:creationId xmlns:a16="http://schemas.microsoft.com/office/drawing/2014/main" id="{01BB2881-4EE6-4B54-BC37-0E69F3C2805B}"/>
              </a:ext>
            </a:extLst>
          </p:cNvPr>
          <p:cNvSpPr/>
          <p:nvPr/>
        </p:nvSpPr>
        <p:spPr>
          <a:xfrm>
            <a:off x="1123443" y="4877733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3" name="직사각형 242">
            <a:extLst>
              <a:ext uri="{FF2B5EF4-FFF2-40B4-BE49-F238E27FC236}">
                <a16:creationId xmlns:a16="http://schemas.microsoft.com/office/drawing/2014/main" id="{FA2DBAAD-CD4E-491C-B919-19A867B0C10D}"/>
              </a:ext>
            </a:extLst>
          </p:cNvPr>
          <p:cNvSpPr/>
          <p:nvPr/>
        </p:nvSpPr>
        <p:spPr>
          <a:xfrm>
            <a:off x="1302852" y="4877733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45" name="그룹 244">
            <a:extLst>
              <a:ext uri="{FF2B5EF4-FFF2-40B4-BE49-F238E27FC236}">
                <a16:creationId xmlns:a16="http://schemas.microsoft.com/office/drawing/2014/main" id="{0DD02DD4-2BE9-44FB-B416-FE65C6F92481}"/>
              </a:ext>
            </a:extLst>
          </p:cNvPr>
          <p:cNvGrpSpPr/>
          <p:nvPr/>
        </p:nvGrpSpPr>
        <p:grpSpPr>
          <a:xfrm>
            <a:off x="1969008" y="4160097"/>
            <a:ext cx="897045" cy="897045"/>
            <a:chOff x="585216" y="3980688"/>
            <a:chExt cx="897045" cy="897045"/>
          </a:xfrm>
        </p:grpSpPr>
        <p:sp>
          <p:nvSpPr>
            <p:cNvPr id="246" name="직사각형 245">
              <a:extLst>
                <a:ext uri="{FF2B5EF4-FFF2-40B4-BE49-F238E27FC236}">
                  <a16:creationId xmlns:a16="http://schemas.microsoft.com/office/drawing/2014/main" id="{7DD550C2-5656-4B0A-BBAD-139B8DBB7741}"/>
                </a:ext>
              </a:extLst>
            </p:cNvPr>
            <p:cNvSpPr/>
            <p:nvPr/>
          </p:nvSpPr>
          <p:spPr>
            <a:xfrm>
              <a:off x="585216" y="3980688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7" name="직사각형 246">
              <a:extLst>
                <a:ext uri="{FF2B5EF4-FFF2-40B4-BE49-F238E27FC236}">
                  <a16:creationId xmlns:a16="http://schemas.microsoft.com/office/drawing/2014/main" id="{409DEB8C-A547-4879-8FDD-D52501C07DED}"/>
                </a:ext>
              </a:extLst>
            </p:cNvPr>
            <p:cNvSpPr/>
            <p:nvPr/>
          </p:nvSpPr>
          <p:spPr>
            <a:xfrm>
              <a:off x="764625" y="3980688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8" name="직사각형 247">
              <a:extLst>
                <a:ext uri="{FF2B5EF4-FFF2-40B4-BE49-F238E27FC236}">
                  <a16:creationId xmlns:a16="http://schemas.microsoft.com/office/drawing/2014/main" id="{F8BB1D9F-8C9C-451B-BB7F-6DFC747379D2}"/>
                </a:ext>
              </a:extLst>
            </p:cNvPr>
            <p:cNvSpPr/>
            <p:nvPr/>
          </p:nvSpPr>
          <p:spPr>
            <a:xfrm>
              <a:off x="944034" y="3980688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9" name="직사각형 248">
              <a:extLst>
                <a:ext uri="{FF2B5EF4-FFF2-40B4-BE49-F238E27FC236}">
                  <a16:creationId xmlns:a16="http://schemas.microsoft.com/office/drawing/2014/main" id="{ABBED7CE-0562-4039-8DBE-E37AD7FAEE59}"/>
                </a:ext>
              </a:extLst>
            </p:cNvPr>
            <p:cNvSpPr/>
            <p:nvPr/>
          </p:nvSpPr>
          <p:spPr>
            <a:xfrm>
              <a:off x="1123443" y="3980688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0" name="직사각형 249">
              <a:extLst>
                <a:ext uri="{FF2B5EF4-FFF2-40B4-BE49-F238E27FC236}">
                  <a16:creationId xmlns:a16="http://schemas.microsoft.com/office/drawing/2014/main" id="{B30392DD-8193-4E7C-801A-1913AE68D98F}"/>
                </a:ext>
              </a:extLst>
            </p:cNvPr>
            <p:cNvSpPr/>
            <p:nvPr/>
          </p:nvSpPr>
          <p:spPr>
            <a:xfrm>
              <a:off x="1302852" y="3980688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1" name="직사각형 250">
              <a:extLst>
                <a:ext uri="{FF2B5EF4-FFF2-40B4-BE49-F238E27FC236}">
                  <a16:creationId xmlns:a16="http://schemas.microsoft.com/office/drawing/2014/main" id="{6B4642A1-B2E9-4E99-8B79-C3B15C9927CC}"/>
                </a:ext>
              </a:extLst>
            </p:cNvPr>
            <p:cNvSpPr/>
            <p:nvPr/>
          </p:nvSpPr>
          <p:spPr>
            <a:xfrm>
              <a:off x="585216" y="4160097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2" name="직사각형 251">
              <a:extLst>
                <a:ext uri="{FF2B5EF4-FFF2-40B4-BE49-F238E27FC236}">
                  <a16:creationId xmlns:a16="http://schemas.microsoft.com/office/drawing/2014/main" id="{CA110409-434F-4AD9-9094-913043091AF2}"/>
                </a:ext>
              </a:extLst>
            </p:cNvPr>
            <p:cNvSpPr/>
            <p:nvPr/>
          </p:nvSpPr>
          <p:spPr>
            <a:xfrm>
              <a:off x="764625" y="4160097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3" name="직사각형 252">
              <a:extLst>
                <a:ext uri="{FF2B5EF4-FFF2-40B4-BE49-F238E27FC236}">
                  <a16:creationId xmlns:a16="http://schemas.microsoft.com/office/drawing/2014/main" id="{06D65FE5-6F0F-4416-8B2B-C2FCE9A7DCBF}"/>
                </a:ext>
              </a:extLst>
            </p:cNvPr>
            <p:cNvSpPr/>
            <p:nvPr/>
          </p:nvSpPr>
          <p:spPr>
            <a:xfrm>
              <a:off x="944034" y="4160097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4" name="직사각형 253">
              <a:extLst>
                <a:ext uri="{FF2B5EF4-FFF2-40B4-BE49-F238E27FC236}">
                  <a16:creationId xmlns:a16="http://schemas.microsoft.com/office/drawing/2014/main" id="{A1CBB8A1-C4D5-470C-AC2A-AF106BD5F389}"/>
                </a:ext>
              </a:extLst>
            </p:cNvPr>
            <p:cNvSpPr/>
            <p:nvPr/>
          </p:nvSpPr>
          <p:spPr>
            <a:xfrm>
              <a:off x="1123443" y="4160097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5" name="직사각형 254">
              <a:extLst>
                <a:ext uri="{FF2B5EF4-FFF2-40B4-BE49-F238E27FC236}">
                  <a16:creationId xmlns:a16="http://schemas.microsoft.com/office/drawing/2014/main" id="{6577731C-63F2-4A08-B923-FF622D595471}"/>
                </a:ext>
              </a:extLst>
            </p:cNvPr>
            <p:cNvSpPr/>
            <p:nvPr/>
          </p:nvSpPr>
          <p:spPr>
            <a:xfrm>
              <a:off x="1302852" y="4160097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6" name="직사각형 255">
              <a:extLst>
                <a:ext uri="{FF2B5EF4-FFF2-40B4-BE49-F238E27FC236}">
                  <a16:creationId xmlns:a16="http://schemas.microsoft.com/office/drawing/2014/main" id="{8EADD330-04AB-47ED-B2A9-A8E9FF271E76}"/>
                </a:ext>
              </a:extLst>
            </p:cNvPr>
            <p:cNvSpPr/>
            <p:nvPr/>
          </p:nvSpPr>
          <p:spPr>
            <a:xfrm>
              <a:off x="585216" y="4339506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7" name="직사각형 256">
              <a:extLst>
                <a:ext uri="{FF2B5EF4-FFF2-40B4-BE49-F238E27FC236}">
                  <a16:creationId xmlns:a16="http://schemas.microsoft.com/office/drawing/2014/main" id="{18FD116E-0BEC-480F-99EB-9ADF15A4FFB6}"/>
                </a:ext>
              </a:extLst>
            </p:cNvPr>
            <p:cNvSpPr/>
            <p:nvPr/>
          </p:nvSpPr>
          <p:spPr>
            <a:xfrm>
              <a:off x="764625" y="4339506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8" name="직사각형 257">
              <a:extLst>
                <a:ext uri="{FF2B5EF4-FFF2-40B4-BE49-F238E27FC236}">
                  <a16:creationId xmlns:a16="http://schemas.microsoft.com/office/drawing/2014/main" id="{21A1B2B1-7700-40BD-A148-E8C93C8AAC19}"/>
                </a:ext>
              </a:extLst>
            </p:cNvPr>
            <p:cNvSpPr/>
            <p:nvPr/>
          </p:nvSpPr>
          <p:spPr>
            <a:xfrm>
              <a:off x="944034" y="4339506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9" name="직사각형 258">
              <a:extLst>
                <a:ext uri="{FF2B5EF4-FFF2-40B4-BE49-F238E27FC236}">
                  <a16:creationId xmlns:a16="http://schemas.microsoft.com/office/drawing/2014/main" id="{DD4266CE-C25A-4DCF-AA99-DF319EA4324F}"/>
                </a:ext>
              </a:extLst>
            </p:cNvPr>
            <p:cNvSpPr/>
            <p:nvPr/>
          </p:nvSpPr>
          <p:spPr>
            <a:xfrm>
              <a:off x="1123443" y="4339506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0" name="직사각형 259">
              <a:extLst>
                <a:ext uri="{FF2B5EF4-FFF2-40B4-BE49-F238E27FC236}">
                  <a16:creationId xmlns:a16="http://schemas.microsoft.com/office/drawing/2014/main" id="{916BCCA4-669F-4B7B-8947-4588E0ED968A}"/>
                </a:ext>
              </a:extLst>
            </p:cNvPr>
            <p:cNvSpPr/>
            <p:nvPr/>
          </p:nvSpPr>
          <p:spPr>
            <a:xfrm>
              <a:off x="1302852" y="4339506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1" name="직사각형 260">
              <a:extLst>
                <a:ext uri="{FF2B5EF4-FFF2-40B4-BE49-F238E27FC236}">
                  <a16:creationId xmlns:a16="http://schemas.microsoft.com/office/drawing/2014/main" id="{CD081EF1-7E4B-4D3F-8536-6F288228067F}"/>
                </a:ext>
              </a:extLst>
            </p:cNvPr>
            <p:cNvSpPr/>
            <p:nvPr/>
          </p:nvSpPr>
          <p:spPr>
            <a:xfrm>
              <a:off x="585216" y="4518915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2" name="직사각형 261">
              <a:extLst>
                <a:ext uri="{FF2B5EF4-FFF2-40B4-BE49-F238E27FC236}">
                  <a16:creationId xmlns:a16="http://schemas.microsoft.com/office/drawing/2014/main" id="{4ADBF2FE-B4E7-4EAA-AF48-96307B914B1D}"/>
                </a:ext>
              </a:extLst>
            </p:cNvPr>
            <p:cNvSpPr/>
            <p:nvPr/>
          </p:nvSpPr>
          <p:spPr>
            <a:xfrm>
              <a:off x="764625" y="4518915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3" name="직사각형 262">
              <a:extLst>
                <a:ext uri="{FF2B5EF4-FFF2-40B4-BE49-F238E27FC236}">
                  <a16:creationId xmlns:a16="http://schemas.microsoft.com/office/drawing/2014/main" id="{E4DC3B73-B867-46C9-B011-29C3B8830B96}"/>
                </a:ext>
              </a:extLst>
            </p:cNvPr>
            <p:cNvSpPr/>
            <p:nvPr/>
          </p:nvSpPr>
          <p:spPr>
            <a:xfrm>
              <a:off x="944034" y="4518915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4" name="직사각형 263">
              <a:extLst>
                <a:ext uri="{FF2B5EF4-FFF2-40B4-BE49-F238E27FC236}">
                  <a16:creationId xmlns:a16="http://schemas.microsoft.com/office/drawing/2014/main" id="{B70056A3-9A45-4DC6-BAE8-B5E0F8D1423A}"/>
                </a:ext>
              </a:extLst>
            </p:cNvPr>
            <p:cNvSpPr/>
            <p:nvPr/>
          </p:nvSpPr>
          <p:spPr>
            <a:xfrm>
              <a:off x="1123443" y="4518915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5" name="직사각형 264">
              <a:extLst>
                <a:ext uri="{FF2B5EF4-FFF2-40B4-BE49-F238E27FC236}">
                  <a16:creationId xmlns:a16="http://schemas.microsoft.com/office/drawing/2014/main" id="{870320D0-775D-4BB6-A21C-072B722A52D3}"/>
                </a:ext>
              </a:extLst>
            </p:cNvPr>
            <p:cNvSpPr/>
            <p:nvPr/>
          </p:nvSpPr>
          <p:spPr>
            <a:xfrm>
              <a:off x="1302852" y="4518915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6" name="직사각형 265">
              <a:extLst>
                <a:ext uri="{FF2B5EF4-FFF2-40B4-BE49-F238E27FC236}">
                  <a16:creationId xmlns:a16="http://schemas.microsoft.com/office/drawing/2014/main" id="{0E3022B4-CF69-47F3-819D-62C2DC6DF410}"/>
                </a:ext>
              </a:extLst>
            </p:cNvPr>
            <p:cNvSpPr/>
            <p:nvPr/>
          </p:nvSpPr>
          <p:spPr>
            <a:xfrm>
              <a:off x="585216" y="4698324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7" name="직사각형 266">
              <a:extLst>
                <a:ext uri="{FF2B5EF4-FFF2-40B4-BE49-F238E27FC236}">
                  <a16:creationId xmlns:a16="http://schemas.microsoft.com/office/drawing/2014/main" id="{2FFB9343-44FC-41D3-8A7F-B0FFF19953FE}"/>
                </a:ext>
              </a:extLst>
            </p:cNvPr>
            <p:cNvSpPr/>
            <p:nvPr/>
          </p:nvSpPr>
          <p:spPr>
            <a:xfrm>
              <a:off x="764625" y="4698324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8" name="직사각형 267">
              <a:extLst>
                <a:ext uri="{FF2B5EF4-FFF2-40B4-BE49-F238E27FC236}">
                  <a16:creationId xmlns:a16="http://schemas.microsoft.com/office/drawing/2014/main" id="{F986EBFA-7D38-4FEE-8035-EC94AD4ACBB6}"/>
                </a:ext>
              </a:extLst>
            </p:cNvPr>
            <p:cNvSpPr/>
            <p:nvPr/>
          </p:nvSpPr>
          <p:spPr>
            <a:xfrm>
              <a:off x="944034" y="4698324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9" name="직사각형 268">
              <a:extLst>
                <a:ext uri="{FF2B5EF4-FFF2-40B4-BE49-F238E27FC236}">
                  <a16:creationId xmlns:a16="http://schemas.microsoft.com/office/drawing/2014/main" id="{7CFAB849-4FEC-489B-80B4-189ABEF1A8F9}"/>
                </a:ext>
              </a:extLst>
            </p:cNvPr>
            <p:cNvSpPr/>
            <p:nvPr/>
          </p:nvSpPr>
          <p:spPr>
            <a:xfrm>
              <a:off x="1123443" y="4698324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0" name="직사각형 269">
              <a:extLst>
                <a:ext uri="{FF2B5EF4-FFF2-40B4-BE49-F238E27FC236}">
                  <a16:creationId xmlns:a16="http://schemas.microsoft.com/office/drawing/2014/main" id="{20E13723-2E27-4394-9366-581B258C4CE9}"/>
                </a:ext>
              </a:extLst>
            </p:cNvPr>
            <p:cNvSpPr/>
            <p:nvPr/>
          </p:nvSpPr>
          <p:spPr>
            <a:xfrm>
              <a:off x="1302852" y="4698324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7221" name="TextBox 7220">
            <a:extLst>
              <a:ext uri="{FF2B5EF4-FFF2-40B4-BE49-F238E27FC236}">
                <a16:creationId xmlns:a16="http://schemas.microsoft.com/office/drawing/2014/main" id="{4C7305AD-C9E9-410F-A23B-9D6FAF6C122D}"/>
              </a:ext>
            </a:extLst>
          </p:cNvPr>
          <p:cNvSpPr txBox="1"/>
          <p:nvPr/>
        </p:nvSpPr>
        <p:spPr>
          <a:xfrm>
            <a:off x="658740" y="5242560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(6,5)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2" name="TextBox 271">
            <a:extLst>
              <a:ext uri="{FF2B5EF4-FFF2-40B4-BE49-F238E27FC236}">
                <a16:creationId xmlns:a16="http://schemas.microsoft.com/office/drawing/2014/main" id="{FE3CAB6F-3ABA-4223-8EBB-179E625E3814}"/>
              </a:ext>
            </a:extLst>
          </p:cNvPr>
          <p:cNvSpPr txBox="1"/>
          <p:nvPr/>
        </p:nvSpPr>
        <p:spPr>
          <a:xfrm>
            <a:off x="1917140" y="5228737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(5,5)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3" name="TextBox 272">
            <a:extLst>
              <a:ext uri="{FF2B5EF4-FFF2-40B4-BE49-F238E27FC236}">
                <a16:creationId xmlns:a16="http://schemas.microsoft.com/office/drawing/2014/main" id="{709D6049-15A0-4BB3-992F-5A3AF3381B3C}"/>
              </a:ext>
            </a:extLst>
          </p:cNvPr>
          <p:cNvSpPr txBox="1"/>
          <p:nvPr/>
        </p:nvSpPr>
        <p:spPr>
          <a:xfrm>
            <a:off x="3231127" y="5228737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(6,5)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222" name="그룹 7221">
            <a:extLst>
              <a:ext uri="{FF2B5EF4-FFF2-40B4-BE49-F238E27FC236}">
                <a16:creationId xmlns:a16="http://schemas.microsoft.com/office/drawing/2014/main" id="{C2C2DD6F-59A6-4AB7-86E4-60E69DAA9828}"/>
              </a:ext>
            </a:extLst>
          </p:cNvPr>
          <p:cNvGrpSpPr/>
          <p:nvPr/>
        </p:nvGrpSpPr>
        <p:grpSpPr>
          <a:xfrm>
            <a:off x="3344079" y="3980688"/>
            <a:ext cx="897045" cy="1076454"/>
            <a:chOff x="3344079" y="3980688"/>
            <a:chExt cx="897045" cy="1076454"/>
          </a:xfrm>
        </p:grpSpPr>
        <p:grpSp>
          <p:nvGrpSpPr>
            <p:cNvPr id="274" name="그룹 273">
              <a:extLst>
                <a:ext uri="{FF2B5EF4-FFF2-40B4-BE49-F238E27FC236}">
                  <a16:creationId xmlns:a16="http://schemas.microsoft.com/office/drawing/2014/main" id="{0729F880-45E7-4C25-B4CD-A3099A50616D}"/>
                </a:ext>
              </a:extLst>
            </p:cNvPr>
            <p:cNvGrpSpPr/>
            <p:nvPr/>
          </p:nvGrpSpPr>
          <p:grpSpPr>
            <a:xfrm>
              <a:off x="3344079" y="3980688"/>
              <a:ext cx="897045" cy="897045"/>
              <a:chOff x="585216" y="3980688"/>
              <a:chExt cx="897045" cy="897045"/>
            </a:xfrm>
          </p:grpSpPr>
          <p:sp>
            <p:nvSpPr>
              <p:cNvPr id="275" name="직사각형 274">
                <a:extLst>
                  <a:ext uri="{FF2B5EF4-FFF2-40B4-BE49-F238E27FC236}">
                    <a16:creationId xmlns:a16="http://schemas.microsoft.com/office/drawing/2014/main" id="{9CE639CA-6B1E-46EA-B322-AD79D4409899}"/>
                  </a:ext>
                </a:extLst>
              </p:cNvPr>
              <p:cNvSpPr/>
              <p:nvPr/>
            </p:nvSpPr>
            <p:spPr>
              <a:xfrm>
                <a:off x="585216" y="3980688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6" name="직사각형 275">
                <a:extLst>
                  <a:ext uri="{FF2B5EF4-FFF2-40B4-BE49-F238E27FC236}">
                    <a16:creationId xmlns:a16="http://schemas.microsoft.com/office/drawing/2014/main" id="{C47816C4-207B-480B-BA39-243B61FC88EE}"/>
                  </a:ext>
                </a:extLst>
              </p:cNvPr>
              <p:cNvSpPr/>
              <p:nvPr/>
            </p:nvSpPr>
            <p:spPr>
              <a:xfrm>
                <a:off x="764625" y="3980688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7" name="직사각형 276">
                <a:extLst>
                  <a:ext uri="{FF2B5EF4-FFF2-40B4-BE49-F238E27FC236}">
                    <a16:creationId xmlns:a16="http://schemas.microsoft.com/office/drawing/2014/main" id="{86A7BF62-B378-414E-B9A2-E77EB5BD1F04}"/>
                  </a:ext>
                </a:extLst>
              </p:cNvPr>
              <p:cNvSpPr/>
              <p:nvPr/>
            </p:nvSpPr>
            <p:spPr>
              <a:xfrm>
                <a:off x="944034" y="3980688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8" name="직사각형 277">
                <a:extLst>
                  <a:ext uri="{FF2B5EF4-FFF2-40B4-BE49-F238E27FC236}">
                    <a16:creationId xmlns:a16="http://schemas.microsoft.com/office/drawing/2014/main" id="{DEA5C166-94ED-4B6C-B3D9-9E762FF6504D}"/>
                  </a:ext>
                </a:extLst>
              </p:cNvPr>
              <p:cNvSpPr/>
              <p:nvPr/>
            </p:nvSpPr>
            <p:spPr>
              <a:xfrm>
                <a:off x="1123443" y="3980688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9" name="직사각형 278">
                <a:extLst>
                  <a:ext uri="{FF2B5EF4-FFF2-40B4-BE49-F238E27FC236}">
                    <a16:creationId xmlns:a16="http://schemas.microsoft.com/office/drawing/2014/main" id="{657F0756-073E-4AF7-8F3F-42C87D1AC6AB}"/>
                  </a:ext>
                </a:extLst>
              </p:cNvPr>
              <p:cNvSpPr/>
              <p:nvPr/>
            </p:nvSpPr>
            <p:spPr>
              <a:xfrm>
                <a:off x="1302852" y="3980688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80" name="직사각형 279">
                <a:extLst>
                  <a:ext uri="{FF2B5EF4-FFF2-40B4-BE49-F238E27FC236}">
                    <a16:creationId xmlns:a16="http://schemas.microsoft.com/office/drawing/2014/main" id="{4AE924A3-E276-4E69-8B98-C46BAADE3577}"/>
                  </a:ext>
                </a:extLst>
              </p:cNvPr>
              <p:cNvSpPr/>
              <p:nvPr/>
            </p:nvSpPr>
            <p:spPr>
              <a:xfrm>
                <a:off x="585216" y="4160097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81" name="직사각형 280">
                <a:extLst>
                  <a:ext uri="{FF2B5EF4-FFF2-40B4-BE49-F238E27FC236}">
                    <a16:creationId xmlns:a16="http://schemas.microsoft.com/office/drawing/2014/main" id="{C6B81491-AA41-457C-B0B1-AB9CA9FEBDE1}"/>
                  </a:ext>
                </a:extLst>
              </p:cNvPr>
              <p:cNvSpPr/>
              <p:nvPr/>
            </p:nvSpPr>
            <p:spPr>
              <a:xfrm>
                <a:off x="764625" y="4160097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82" name="직사각형 281">
                <a:extLst>
                  <a:ext uri="{FF2B5EF4-FFF2-40B4-BE49-F238E27FC236}">
                    <a16:creationId xmlns:a16="http://schemas.microsoft.com/office/drawing/2014/main" id="{057C68FA-9138-4531-99C8-8F321AB40BA9}"/>
                  </a:ext>
                </a:extLst>
              </p:cNvPr>
              <p:cNvSpPr/>
              <p:nvPr/>
            </p:nvSpPr>
            <p:spPr>
              <a:xfrm>
                <a:off x="944034" y="4160097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83" name="직사각형 282">
                <a:extLst>
                  <a:ext uri="{FF2B5EF4-FFF2-40B4-BE49-F238E27FC236}">
                    <a16:creationId xmlns:a16="http://schemas.microsoft.com/office/drawing/2014/main" id="{10953045-2F4C-4EFA-A25C-DEDE1596CAE4}"/>
                  </a:ext>
                </a:extLst>
              </p:cNvPr>
              <p:cNvSpPr/>
              <p:nvPr/>
            </p:nvSpPr>
            <p:spPr>
              <a:xfrm>
                <a:off x="1123443" y="4160097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84" name="직사각형 283">
                <a:extLst>
                  <a:ext uri="{FF2B5EF4-FFF2-40B4-BE49-F238E27FC236}">
                    <a16:creationId xmlns:a16="http://schemas.microsoft.com/office/drawing/2014/main" id="{FDF817F6-8EEE-43B3-9B16-20256370D68D}"/>
                  </a:ext>
                </a:extLst>
              </p:cNvPr>
              <p:cNvSpPr/>
              <p:nvPr/>
            </p:nvSpPr>
            <p:spPr>
              <a:xfrm>
                <a:off x="1302852" y="4160097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85" name="직사각형 284">
                <a:extLst>
                  <a:ext uri="{FF2B5EF4-FFF2-40B4-BE49-F238E27FC236}">
                    <a16:creationId xmlns:a16="http://schemas.microsoft.com/office/drawing/2014/main" id="{E8BF7E7D-2E24-4D7B-A8F7-4409FCEA3915}"/>
                  </a:ext>
                </a:extLst>
              </p:cNvPr>
              <p:cNvSpPr/>
              <p:nvPr/>
            </p:nvSpPr>
            <p:spPr>
              <a:xfrm>
                <a:off x="585216" y="4339506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86" name="직사각형 285">
                <a:extLst>
                  <a:ext uri="{FF2B5EF4-FFF2-40B4-BE49-F238E27FC236}">
                    <a16:creationId xmlns:a16="http://schemas.microsoft.com/office/drawing/2014/main" id="{A3F2C6DF-C8B5-415C-8450-742E0482DDBC}"/>
                  </a:ext>
                </a:extLst>
              </p:cNvPr>
              <p:cNvSpPr/>
              <p:nvPr/>
            </p:nvSpPr>
            <p:spPr>
              <a:xfrm>
                <a:off x="764625" y="4339506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87" name="직사각형 286">
                <a:extLst>
                  <a:ext uri="{FF2B5EF4-FFF2-40B4-BE49-F238E27FC236}">
                    <a16:creationId xmlns:a16="http://schemas.microsoft.com/office/drawing/2014/main" id="{D54C496A-4C9A-4FA9-A56C-74EF30813DD0}"/>
                  </a:ext>
                </a:extLst>
              </p:cNvPr>
              <p:cNvSpPr/>
              <p:nvPr/>
            </p:nvSpPr>
            <p:spPr>
              <a:xfrm>
                <a:off x="944034" y="4339506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88" name="직사각형 287">
                <a:extLst>
                  <a:ext uri="{FF2B5EF4-FFF2-40B4-BE49-F238E27FC236}">
                    <a16:creationId xmlns:a16="http://schemas.microsoft.com/office/drawing/2014/main" id="{EE391A5C-64BA-49BB-B0FB-6B5B0FD78993}"/>
                  </a:ext>
                </a:extLst>
              </p:cNvPr>
              <p:cNvSpPr/>
              <p:nvPr/>
            </p:nvSpPr>
            <p:spPr>
              <a:xfrm>
                <a:off x="1123443" y="4339506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89" name="직사각형 288">
                <a:extLst>
                  <a:ext uri="{FF2B5EF4-FFF2-40B4-BE49-F238E27FC236}">
                    <a16:creationId xmlns:a16="http://schemas.microsoft.com/office/drawing/2014/main" id="{744ED412-E89C-42BB-B6AA-E3B30BCF3E04}"/>
                  </a:ext>
                </a:extLst>
              </p:cNvPr>
              <p:cNvSpPr/>
              <p:nvPr/>
            </p:nvSpPr>
            <p:spPr>
              <a:xfrm>
                <a:off x="1302852" y="4339506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0" name="직사각형 289">
                <a:extLst>
                  <a:ext uri="{FF2B5EF4-FFF2-40B4-BE49-F238E27FC236}">
                    <a16:creationId xmlns:a16="http://schemas.microsoft.com/office/drawing/2014/main" id="{3A37CBAE-1DFF-4586-8622-30648290D6E2}"/>
                  </a:ext>
                </a:extLst>
              </p:cNvPr>
              <p:cNvSpPr/>
              <p:nvPr/>
            </p:nvSpPr>
            <p:spPr>
              <a:xfrm>
                <a:off x="585216" y="4518915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1" name="직사각형 290">
                <a:extLst>
                  <a:ext uri="{FF2B5EF4-FFF2-40B4-BE49-F238E27FC236}">
                    <a16:creationId xmlns:a16="http://schemas.microsoft.com/office/drawing/2014/main" id="{F152C16D-8C90-46F2-9288-77BA2B5B5430}"/>
                  </a:ext>
                </a:extLst>
              </p:cNvPr>
              <p:cNvSpPr/>
              <p:nvPr/>
            </p:nvSpPr>
            <p:spPr>
              <a:xfrm>
                <a:off x="764625" y="4518915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2" name="직사각형 291">
                <a:extLst>
                  <a:ext uri="{FF2B5EF4-FFF2-40B4-BE49-F238E27FC236}">
                    <a16:creationId xmlns:a16="http://schemas.microsoft.com/office/drawing/2014/main" id="{3D191801-9979-4C94-AE4A-216ED6BCD2E9}"/>
                  </a:ext>
                </a:extLst>
              </p:cNvPr>
              <p:cNvSpPr/>
              <p:nvPr/>
            </p:nvSpPr>
            <p:spPr>
              <a:xfrm>
                <a:off x="944034" y="4518915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3" name="직사각형 292">
                <a:extLst>
                  <a:ext uri="{FF2B5EF4-FFF2-40B4-BE49-F238E27FC236}">
                    <a16:creationId xmlns:a16="http://schemas.microsoft.com/office/drawing/2014/main" id="{4E4A423F-B289-4F21-9524-C77FEED6499A}"/>
                  </a:ext>
                </a:extLst>
              </p:cNvPr>
              <p:cNvSpPr/>
              <p:nvPr/>
            </p:nvSpPr>
            <p:spPr>
              <a:xfrm>
                <a:off x="1123443" y="4518915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4" name="직사각형 293">
                <a:extLst>
                  <a:ext uri="{FF2B5EF4-FFF2-40B4-BE49-F238E27FC236}">
                    <a16:creationId xmlns:a16="http://schemas.microsoft.com/office/drawing/2014/main" id="{3D1E8A5C-E75A-4116-9CED-7261BD793DB4}"/>
                  </a:ext>
                </a:extLst>
              </p:cNvPr>
              <p:cNvSpPr/>
              <p:nvPr/>
            </p:nvSpPr>
            <p:spPr>
              <a:xfrm>
                <a:off x="1302852" y="4518915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5" name="직사각형 294">
                <a:extLst>
                  <a:ext uri="{FF2B5EF4-FFF2-40B4-BE49-F238E27FC236}">
                    <a16:creationId xmlns:a16="http://schemas.microsoft.com/office/drawing/2014/main" id="{BBB241D4-A08E-4A07-9535-6725369FB854}"/>
                  </a:ext>
                </a:extLst>
              </p:cNvPr>
              <p:cNvSpPr/>
              <p:nvPr/>
            </p:nvSpPr>
            <p:spPr>
              <a:xfrm>
                <a:off x="585216" y="4698324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6" name="직사각형 295">
                <a:extLst>
                  <a:ext uri="{FF2B5EF4-FFF2-40B4-BE49-F238E27FC236}">
                    <a16:creationId xmlns:a16="http://schemas.microsoft.com/office/drawing/2014/main" id="{987FCD3F-C63E-475A-8323-364FC606C475}"/>
                  </a:ext>
                </a:extLst>
              </p:cNvPr>
              <p:cNvSpPr/>
              <p:nvPr/>
            </p:nvSpPr>
            <p:spPr>
              <a:xfrm>
                <a:off x="764625" y="4698324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7" name="직사각형 296">
                <a:extLst>
                  <a:ext uri="{FF2B5EF4-FFF2-40B4-BE49-F238E27FC236}">
                    <a16:creationId xmlns:a16="http://schemas.microsoft.com/office/drawing/2014/main" id="{B91D38EF-8801-40D9-9D1B-4A9B1AA071BC}"/>
                  </a:ext>
                </a:extLst>
              </p:cNvPr>
              <p:cNvSpPr/>
              <p:nvPr/>
            </p:nvSpPr>
            <p:spPr>
              <a:xfrm>
                <a:off x="944034" y="4698324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8" name="직사각형 297">
                <a:extLst>
                  <a:ext uri="{FF2B5EF4-FFF2-40B4-BE49-F238E27FC236}">
                    <a16:creationId xmlns:a16="http://schemas.microsoft.com/office/drawing/2014/main" id="{102C5669-5AA0-41B7-A47E-94614B033644}"/>
                  </a:ext>
                </a:extLst>
              </p:cNvPr>
              <p:cNvSpPr/>
              <p:nvPr/>
            </p:nvSpPr>
            <p:spPr>
              <a:xfrm>
                <a:off x="1123443" y="4698324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9" name="직사각형 298">
                <a:extLst>
                  <a:ext uri="{FF2B5EF4-FFF2-40B4-BE49-F238E27FC236}">
                    <a16:creationId xmlns:a16="http://schemas.microsoft.com/office/drawing/2014/main" id="{61791111-2070-4E44-98FE-AC7DE4EF6731}"/>
                  </a:ext>
                </a:extLst>
              </p:cNvPr>
              <p:cNvSpPr/>
              <p:nvPr/>
            </p:nvSpPr>
            <p:spPr>
              <a:xfrm>
                <a:off x="1302852" y="4698324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300" name="직사각형 299">
              <a:extLst>
                <a:ext uri="{FF2B5EF4-FFF2-40B4-BE49-F238E27FC236}">
                  <a16:creationId xmlns:a16="http://schemas.microsoft.com/office/drawing/2014/main" id="{F22211EB-E28E-455C-B250-1C99BC63E154}"/>
                </a:ext>
              </a:extLst>
            </p:cNvPr>
            <p:cNvSpPr/>
            <p:nvPr/>
          </p:nvSpPr>
          <p:spPr>
            <a:xfrm>
              <a:off x="3344079" y="4877733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1" name="직사각형 300">
              <a:extLst>
                <a:ext uri="{FF2B5EF4-FFF2-40B4-BE49-F238E27FC236}">
                  <a16:creationId xmlns:a16="http://schemas.microsoft.com/office/drawing/2014/main" id="{3ADBD8EA-7BBF-46C4-A092-975201DCF1A9}"/>
                </a:ext>
              </a:extLst>
            </p:cNvPr>
            <p:cNvSpPr/>
            <p:nvPr/>
          </p:nvSpPr>
          <p:spPr>
            <a:xfrm>
              <a:off x="3523488" y="4877733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2" name="직사각형 301">
              <a:extLst>
                <a:ext uri="{FF2B5EF4-FFF2-40B4-BE49-F238E27FC236}">
                  <a16:creationId xmlns:a16="http://schemas.microsoft.com/office/drawing/2014/main" id="{D2F8D86D-F7D9-4656-BFD6-4D094A55CF64}"/>
                </a:ext>
              </a:extLst>
            </p:cNvPr>
            <p:cNvSpPr/>
            <p:nvPr/>
          </p:nvSpPr>
          <p:spPr>
            <a:xfrm>
              <a:off x="3702897" y="4877733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3" name="직사각형 302">
              <a:extLst>
                <a:ext uri="{FF2B5EF4-FFF2-40B4-BE49-F238E27FC236}">
                  <a16:creationId xmlns:a16="http://schemas.microsoft.com/office/drawing/2014/main" id="{DF30FF51-31E1-414A-B61E-BB30396E4904}"/>
                </a:ext>
              </a:extLst>
            </p:cNvPr>
            <p:cNvSpPr/>
            <p:nvPr/>
          </p:nvSpPr>
          <p:spPr>
            <a:xfrm>
              <a:off x="3882306" y="4877733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4" name="직사각형 303">
              <a:extLst>
                <a:ext uri="{FF2B5EF4-FFF2-40B4-BE49-F238E27FC236}">
                  <a16:creationId xmlns:a16="http://schemas.microsoft.com/office/drawing/2014/main" id="{776C3431-5EC3-461F-8894-379B8CD49E3A}"/>
                </a:ext>
              </a:extLst>
            </p:cNvPr>
            <p:cNvSpPr/>
            <p:nvPr/>
          </p:nvSpPr>
          <p:spPr>
            <a:xfrm>
              <a:off x="4061715" y="4877733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98048731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바른 학습을 위해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드롭아웃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D2FC59B-C002-44F4-9AB8-D4C547D64E6E}"/>
              </a:ext>
            </a:extLst>
          </p:cNvPr>
          <p:cNvSpPr txBox="1"/>
          <p:nvPr/>
        </p:nvSpPr>
        <p:spPr>
          <a:xfrm>
            <a:off x="6669024" y="923745"/>
            <a:ext cx="35830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dropout_ration = 0.2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9DF819D8-110D-4BAA-96FC-4495C071C774}"/>
              </a:ext>
            </a:extLst>
          </p:cNvPr>
          <p:cNvSpPr/>
          <p:nvPr/>
        </p:nvSpPr>
        <p:spPr>
          <a:xfrm>
            <a:off x="8923086" y="1385410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8D9E26D5-3F09-42AE-8042-039B77146F23}"/>
              </a:ext>
            </a:extLst>
          </p:cNvPr>
          <p:cNvSpPr/>
          <p:nvPr/>
        </p:nvSpPr>
        <p:spPr>
          <a:xfrm>
            <a:off x="7618542" y="2373915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61F42FEE-C7EF-4C9E-878A-CC1FD5DBBA30}"/>
              </a:ext>
            </a:extLst>
          </p:cNvPr>
          <p:cNvSpPr/>
          <p:nvPr/>
        </p:nvSpPr>
        <p:spPr>
          <a:xfrm>
            <a:off x="8270814" y="2373915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FF6FB43E-C2B0-433F-834A-7B7EF52F981C}"/>
              </a:ext>
            </a:extLst>
          </p:cNvPr>
          <p:cNvSpPr/>
          <p:nvPr/>
        </p:nvSpPr>
        <p:spPr>
          <a:xfrm>
            <a:off x="8923086" y="2373915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21D75AB8-1E7F-4392-B790-562DE00509C9}"/>
              </a:ext>
            </a:extLst>
          </p:cNvPr>
          <p:cNvSpPr/>
          <p:nvPr/>
        </p:nvSpPr>
        <p:spPr>
          <a:xfrm>
            <a:off x="9575358" y="2373915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A10CDA2F-39D9-419A-8656-49BE71A6BD60}"/>
              </a:ext>
            </a:extLst>
          </p:cNvPr>
          <p:cNvSpPr/>
          <p:nvPr/>
        </p:nvSpPr>
        <p:spPr>
          <a:xfrm>
            <a:off x="10227630" y="2373915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40FDF048-3883-485D-89F8-BEF423742E88}"/>
              </a:ext>
            </a:extLst>
          </p:cNvPr>
          <p:cNvSpPr/>
          <p:nvPr/>
        </p:nvSpPr>
        <p:spPr>
          <a:xfrm>
            <a:off x="7618542" y="3032283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9F7C7EBC-CEC3-4884-ABB7-3F7EC01215E7}"/>
              </a:ext>
            </a:extLst>
          </p:cNvPr>
          <p:cNvSpPr/>
          <p:nvPr/>
        </p:nvSpPr>
        <p:spPr>
          <a:xfrm>
            <a:off x="8270814" y="3032283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C90F0C94-3330-4EB1-AD41-71A1C0D8D2F5}"/>
              </a:ext>
            </a:extLst>
          </p:cNvPr>
          <p:cNvSpPr/>
          <p:nvPr/>
        </p:nvSpPr>
        <p:spPr>
          <a:xfrm>
            <a:off x="8923086" y="3032283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4D4A6C21-4862-4677-A9D7-791A46280BBF}"/>
              </a:ext>
            </a:extLst>
          </p:cNvPr>
          <p:cNvSpPr/>
          <p:nvPr/>
        </p:nvSpPr>
        <p:spPr>
          <a:xfrm>
            <a:off x="9575358" y="3032283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45C90F9E-0C5F-4BE5-830B-F00C76650E34}"/>
              </a:ext>
            </a:extLst>
          </p:cNvPr>
          <p:cNvSpPr/>
          <p:nvPr/>
        </p:nvSpPr>
        <p:spPr>
          <a:xfrm>
            <a:off x="10227630" y="3032283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AC52B0F6-59CD-4C6C-8BB7-C00EB8721D46}"/>
              </a:ext>
            </a:extLst>
          </p:cNvPr>
          <p:cNvSpPr/>
          <p:nvPr/>
        </p:nvSpPr>
        <p:spPr>
          <a:xfrm>
            <a:off x="7618542" y="3690651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FD412476-FB6F-43C3-9FCB-19C65C2F1518}"/>
              </a:ext>
            </a:extLst>
          </p:cNvPr>
          <p:cNvSpPr/>
          <p:nvPr/>
        </p:nvSpPr>
        <p:spPr>
          <a:xfrm>
            <a:off x="8270814" y="3690651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AE2BF08D-09BD-4AE1-9A2A-A1F27FB349B5}"/>
              </a:ext>
            </a:extLst>
          </p:cNvPr>
          <p:cNvSpPr/>
          <p:nvPr/>
        </p:nvSpPr>
        <p:spPr>
          <a:xfrm>
            <a:off x="8923086" y="3690651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FF8CCC91-3159-49CF-BB73-08480B521057}"/>
              </a:ext>
            </a:extLst>
          </p:cNvPr>
          <p:cNvSpPr/>
          <p:nvPr/>
        </p:nvSpPr>
        <p:spPr>
          <a:xfrm>
            <a:off x="9575358" y="3690651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555658DB-B7CF-42CA-8D17-9FA39888F602}"/>
              </a:ext>
            </a:extLst>
          </p:cNvPr>
          <p:cNvSpPr/>
          <p:nvPr/>
        </p:nvSpPr>
        <p:spPr>
          <a:xfrm>
            <a:off x="10227630" y="3690651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216AED21-A577-408A-9CE8-74AD0E6895D0}"/>
              </a:ext>
            </a:extLst>
          </p:cNvPr>
          <p:cNvCxnSpPr>
            <a:cxnSpLocks/>
            <a:stCxn id="19" idx="0"/>
            <a:endCxn id="15" idx="4"/>
          </p:cNvCxnSpPr>
          <p:nvPr/>
        </p:nvCxnSpPr>
        <p:spPr>
          <a:xfrm flipV="1">
            <a:off x="7786182" y="3367563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982B7661-8769-414B-BC4C-8AB0750F798E}"/>
              </a:ext>
            </a:extLst>
          </p:cNvPr>
          <p:cNvCxnSpPr>
            <a:cxnSpLocks/>
            <a:stCxn id="22" idx="0"/>
            <a:endCxn id="18" idx="4"/>
          </p:cNvCxnSpPr>
          <p:nvPr/>
        </p:nvCxnSpPr>
        <p:spPr>
          <a:xfrm flipV="1">
            <a:off x="9742998" y="3367563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F630254D-4701-49A9-AD85-29748EEDCB6A}"/>
              </a:ext>
            </a:extLst>
          </p:cNvPr>
          <p:cNvCxnSpPr>
            <a:cxnSpLocks/>
            <a:stCxn id="23" idx="0"/>
            <a:endCxn id="18" idx="4"/>
          </p:cNvCxnSpPr>
          <p:nvPr/>
        </p:nvCxnSpPr>
        <p:spPr>
          <a:xfrm flipV="1">
            <a:off x="10395270" y="3367563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64B8B23A-18A1-43E6-AE7C-132BB312C2B7}"/>
              </a:ext>
            </a:extLst>
          </p:cNvPr>
          <p:cNvCxnSpPr>
            <a:cxnSpLocks/>
            <a:stCxn id="22" idx="0"/>
            <a:endCxn id="15" idx="4"/>
          </p:cNvCxnSpPr>
          <p:nvPr/>
        </p:nvCxnSpPr>
        <p:spPr>
          <a:xfrm flipH="1" flipV="1">
            <a:off x="8438454" y="3367563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D2337A61-BB83-49AA-9879-383D1FCA2650}"/>
              </a:ext>
            </a:extLst>
          </p:cNvPr>
          <p:cNvCxnSpPr>
            <a:cxnSpLocks/>
            <a:stCxn id="19" idx="0"/>
            <a:endCxn id="18" idx="4"/>
          </p:cNvCxnSpPr>
          <p:nvPr/>
        </p:nvCxnSpPr>
        <p:spPr>
          <a:xfrm flipV="1">
            <a:off x="7786182" y="3367563"/>
            <a:ext cx="2609088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EA52CDA4-F103-4562-B427-4A351B59C7A6}"/>
              </a:ext>
            </a:extLst>
          </p:cNvPr>
          <p:cNvCxnSpPr>
            <a:cxnSpLocks/>
            <a:stCxn id="23" idx="0"/>
            <a:endCxn id="15" idx="4"/>
          </p:cNvCxnSpPr>
          <p:nvPr/>
        </p:nvCxnSpPr>
        <p:spPr>
          <a:xfrm flipH="1" flipV="1">
            <a:off x="8438454" y="3367563"/>
            <a:ext cx="1956816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1958D915-421F-4885-9D7F-D7185D68A525}"/>
              </a:ext>
            </a:extLst>
          </p:cNvPr>
          <p:cNvCxnSpPr>
            <a:cxnSpLocks/>
          </p:cNvCxnSpPr>
          <p:nvPr/>
        </p:nvCxnSpPr>
        <p:spPr>
          <a:xfrm flipV="1">
            <a:off x="8429310" y="2709195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DAD04D8C-7203-4A11-8CA2-6455739C7E59}"/>
              </a:ext>
            </a:extLst>
          </p:cNvPr>
          <p:cNvCxnSpPr>
            <a:cxnSpLocks/>
          </p:cNvCxnSpPr>
          <p:nvPr/>
        </p:nvCxnSpPr>
        <p:spPr>
          <a:xfrm flipV="1">
            <a:off x="10386126" y="2709195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2DB8C535-EB21-4E90-AAA0-E9B9B39FA6FE}"/>
              </a:ext>
            </a:extLst>
          </p:cNvPr>
          <p:cNvCxnSpPr>
            <a:cxnSpLocks/>
          </p:cNvCxnSpPr>
          <p:nvPr/>
        </p:nvCxnSpPr>
        <p:spPr>
          <a:xfrm flipH="1" flipV="1">
            <a:off x="7767894" y="2684811"/>
            <a:ext cx="661416" cy="3474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45F8BA53-90D4-42C9-83CF-CCA419B2CD4B}"/>
              </a:ext>
            </a:extLst>
          </p:cNvPr>
          <p:cNvCxnSpPr>
            <a:cxnSpLocks/>
          </p:cNvCxnSpPr>
          <p:nvPr/>
        </p:nvCxnSpPr>
        <p:spPr>
          <a:xfrm flipH="1" flipV="1">
            <a:off x="9081582" y="2709195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B63EFA73-6EE9-463D-A685-15F5DE83417B}"/>
              </a:ext>
            </a:extLst>
          </p:cNvPr>
          <p:cNvCxnSpPr>
            <a:cxnSpLocks/>
            <a:stCxn id="9" idx="0"/>
            <a:endCxn id="8" idx="4"/>
          </p:cNvCxnSpPr>
          <p:nvPr/>
        </p:nvCxnSpPr>
        <p:spPr>
          <a:xfrm flipV="1">
            <a:off x="7786182" y="1720690"/>
            <a:ext cx="1304544" cy="653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070AFEA0-D2B7-4B2B-B70D-1F97511DE6AE}"/>
              </a:ext>
            </a:extLst>
          </p:cNvPr>
          <p:cNvCxnSpPr>
            <a:cxnSpLocks/>
            <a:stCxn id="11" idx="0"/>
            <a:endCxn id="8" idx="4"/>
          </p:cNvCxnSpPr>
          <p:nvPr/>
        </p:nvCxnSpPr>
        <p:spPr>
          <a:xfrm flipV="1">
            <a:off x="9090726" y="1720690"/>
            <a:ext cx="0" cy="653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3436C071-4EEB-4EBE-9920-3045F8A2EFBC}"/>
              </a:ext>
            </a:extLst>
          </p:cNvPr>
          <p:cNvCxnSpPr>
            <a:cxnSpLocks/>
            <a:stCxn id="13" idx="0"/>
            <a:endCxn id="8" idx="4"/>
          </p:cNvCxnSpPr>
          <p:nvPr/>
        </p:nvCxnSpPr>
        <p:spPr>
          <a:xfrm flipH="1" flipV="1">
            <a:off x="9090726" y="1720690"/>
            <a:ext cx="1304544" cy="653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09BD295A-8B37-42F8-AE5B-620D55C52011}"/>
              </a:ext>
            </a:extLst>
          </p:cNvPr>
          <p:cNvCxnSpPr/>
          <p:nvPr/>
        </p:nvCxnSpPr>
        <p:spPr>
          <a:xfrm flipH="1">
            <a:off x="9624459" y="2426064"/>
            <a:ext cx="237078" cy="23707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697E094F-C85E-4E98-8432-FE93CAA9E87E}"/>
              </a:ext>
            </a:extLst>
          </p:cNvPr>
          <p:cNvCxnSpPr>
            <a:cxnSpLocks/>
          </p:cNvCxnSpPr>
          <p:nvPr/>
        </p:nvCxnSpPr>
        <p:spPr>
          <a:xfrm flipH="1" flipV="1">
            <a:off x="9624459" y="2426064"/>
            <a:ext cx="237078" cy="23707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AD94ED84-C398-4856-8977-992AB3C22600}"/>
              </a:ext>
            </a:extLst>
          </p:cNvPr>
          <p:cNvCxnSpPr/>
          <p:nvPr/>
        </p:nvCxnSpPr>
        <p:spPr>
          <a:xfrm flipH="1">
            <a:off x="7667643" y="3078812"/>
            <a:ext cx="237078" cy="23707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90514FAC-3304-4BE3-BF94-86BC17AEE975}"/>
              </a:ext>
            </a:extLst>
          </p:cNvPr>
          <p:cNvCxnSpPr>
            <a:cxnSpLocks/>
          </p:cNvCxnSpPr>
          <p:nvPr/>
        </p:nvCxnSpPr>
        <p:spPr>
          <a:xfrm flipH="1" flipV="1">
            <a:off x="7667643" y="3078812"/>
            <a:ext cx="237078" cy="23707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3F8858EE-A495-4E9C-A3F3-8E6CDA9EE070}"/>
              </a:ext>
            </a:extLst>
          </p:cNvPr>
          <p:cNvCxnSpPr/>
          <p:nvPr/>
        </p:nvCxnSpPr>
        <p:spPr>
          <a:xfrm flipH="1">
            <a:off x="8321505" y="3743276"/>
            <a:ext cx="237078" cy="23707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8FA733A8-C5B0-4205-AD67-5EE5FF33A12A}"/>
              </a:ext>
            </a:extLst>
          </p:cNvPr>
          <p:cNvCxnSpPr>
            <a:cxnSpLocks/>
          </p:cNvCxnSpPr>
          <p:nvPr/>
        </p:nvCxnSpPr>
        <p:spPr>
          <a:xfrm flipH="1" flipV="1">
            <a:off x="8321505" y="3743276"/>
            <a:ext cx="237078" cy="23707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2A7AC6E-74CA-4E6E-8190-0467E979B0A3}"/>
              </a:ext>
            </a:extLst>
          </p:cNvPr>
          <p:cNvCxnSpPr>
            <a:cxnSpLocks/>
            <a:stCxn id="15" idx="0"/>
            <a:endCxn id="13" idx="4"/>
          </p:cNvCxnSpPr>
          <p:nvPr/>
        </p:nvCxnSpPr>
        <p:spPr>
          <a:xfrm flipV="1">
            <a:off x="8438454" y="2709195"/>
            <a:ext cx="1956816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3D962A5F-DD4D-4A1E-9BDA-AC9C454A2BAF}"/>
              </a:ext>
            </a:extLst>
          </p:cNvPr>
          <p:cNvCxnSpPr>
            <a:cxnSpLocks/>
            <a:stCxn id="18" idx="0"/>
            <a:endCxn id="9" idx="4"/>
          </p:cNvCxnSpPr>
          <p:nvPr/>
        </p:nvCxnSpPr>
        <p:spPr>
          <a:xfrm flipH="1" flipV="1">
            <a:off x="7786182" y="2709195"/>
            <a:ext cx="2609088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3402B5A4-5017-43FD-95ED-0EB6CF0E7C81}"/>
              </a:ext>
            </a:extLst>
          </p:cNvPr>
          <p:cNvCxnSpPr>
            <a:cxnSpLocks/>
            <a:stCxn id="21" idx="0"/>
            <a:endCxn id="15" idx="4"/>
          </p:cNvCxnSpPr>
          <p:nvPr/>
        </p:nvCxnSpPr>
        <p:spPr>
          <a:xfrm flipH="1" flipV="1">
            <a:off x="8438454" y="3367563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7AF65A8C-A4EA-440A-8CC7-A10F80499955}"/>
              </a:ext>
            </a:extLst>
          </p:cNvPr>
          <p:cNvCxnSpPr>
            <a:cxnSpLocks/>
            <a:stCxn id="21" idx="0"/>
            <a:endCxn id="16" idx="4"/>
          </p:cNvCxnSpPr>
          <p:nvPr/>
        </p:nvCxnSpPr>
        <p:spPr>
          <a:xfrm flipV="1">
            <a:off x="9090726" y="3367563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화살표 연결선 119">
            <a:extLst>
              <a:ext uri="{FF2B5EF4-FFF2-40B4-BE49-F238E27FC236}">
                <a16:creationId xmlns:a16="http://schemas.microsoft.com/office/drawing/2014/main" id="{6B550B68-200A-466F-A9E7-C9DEB4B4AE8C}"/>
              </a:ext>
            </a:extLst>
          </p:cNvPr>
          <p:cNvCxnSpPr>
            <a:cxnSpLocks/>
            <a:stCxn id="21" idx="0"/>
            <a:endCxn id="17" idx="4"/>
          </p:cNvCxnSpPr>
          <p:nvPr/>
        </p:nvCxnSpPr>
        <p:spPr>
          <a:xfrm flipV="1">
            <a:off x="9090726" y="3367563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A2750235-FD98-4B95-BD03-CA2AEC8B883C}"/>
              </a:ext>
            </a:extLst>
          </p:cNvPr>
          <p:cNvCxnSpPr>
            <a:cxnSpLocks/>
            <a:stCxn id="22" idx="0"/>
            <a:endCxn id="17" idx="4"/>
          </p:cNvCxnSpPr>
          <p:nvPr/>
        </p:nvCxnSpPr>
        <p:spPr>
          <a:xfrm flipV="1">
            <a:off x="9742998" y="3367563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22AD4580-751F-4A27-AEA5-A26551D0A0AA}"/>
              </a:ext>
            </a:extLst>
          </p:cNvPr>
          <p:cNvCxnSpPr>
            <a:cxnSpLocks/>
            <a:stCxn id="23" idx="0"/>
            <a:endCxn id="17" idx="4"/>
          </p:cNvCxnSpPr>
          <p:nvPr/>
        </p:nvCxnSpPr>
        <p:spPr>
          <a:xfrm flipH="1" flipV="1">
            <a:off x="9742998" y="3367563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직선 화살표 연결선 128">
            <a:extLst>
              <a:ext uri="{FF2B5EF4-FFF2-40B4-BE49-F238E27FC236}">
                <a16:creationId xmlns:a16="http://schemas.microsoft.com/office/drawing/2014/main" id="{5523D93A-B072-4476-9E35-829540B5EB17}"/>
              </a:ext>
            </a:extLst>
          </p:cNvPr>
          <p:cNvCxnSpPr>
            <a:cxnSpLocks/>
            <a:stCxn id="19" idx="0"/>
            <a:endCxn id="16" idx="4"/>
          </p:cNvCxnSpPr>
          <p:nvPr/>
        </p:nvCxnSpPr>
        <p:spPr>
          <a:xfrm flipV="1">
            <a:off x="7786182" y="3367563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id="{494FCA85-FC09-4DB2-A0CE-D47F320FB752}"/>
              </a:ext>
            </a:extLst>
          </p:cNvPr>
          <p:cNvCxnSpPr>
            <a:cxnSpLocks/>
            <a:stCxn id="22" idx="0"/>
            <a:endCxn id="16" idx="4"/>
          </p:cNvCxnSpPr>
          <p:nvPr/>
        </p:nvCxnSpPr>
        <p:spPr>
          <a:xfrm flipH="1" flipV="1">
            <a:off x="9090726" y="3367563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BB9B69B9-EE64-4C53-AC17-0BCC80168A81}"/>
              </a:ext>
            </a:extLst>
          </p:cNvPr>
          <p:cNvCxnSpPr>
            <a:cxnSpLocks/>
            <a:stCxn id="23" idx="0"/>
            <a:endCxn id="16" idx="4"/>
          </p:cNvCxnSpPr>
          <p:nvPr/>
        </p:nvCxnSpPr>
        <p:spPr>
          <a:xfrm flipH="1" flipV="1">
            <a:off x="9090726" y="3367563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CB911F80-6AD7-4D1A-8F4A-96636CFF8A53}"/>
              </a:ext>
            </a:extLst>
          </p:cNvPr>
          <p:cNvCxnSpPr>
            <a:cxnSpLocks/>
            <a:stCxn id="10" idx="0"/>
            <a:endCxn id="8" idx="4"/>
          </p:cNvCxnSpPr>
          <p:nvPr/>
        </p:nvCxnSpPr>
        <p:spPr>
          <a:xfrm flipV="1">
            <a:off x="8438454" y="1720690"/>
            <a:ext cx="652272" cy="653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F8D74E8A-5301-4EFC-81BD-34C2AAC957B3}"/>
              </a:ext>
            </a:extLst>
          </p:cNvPr>
          <p:cNvCxnSpPr>
            <a:cxnSpLocks/>
            <a:stCxn id="15" idx="0"/>
            <a:endCxn id="10" idx="4"/>
          </p:cNvCxnSpPr>
          <p:nvPr/>
        </p:nvCxnSpPr>
        <p:spPr>
          <a:xfrm flipV="1">
            <a:off x="8438454" y="2709195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직선 화살표 연결선 143">
            <a:extLst>
              <a:ext uri="{FF2B5EF4-FFF2-40B4-BE49-F238E27FC236}">
                <a16:creationId xmlns:a16="http://schemas.microsoft.com/office/drawing/2014/main" id="{733BA973-F475-4307-8E37-8D2E3CDF1741}"/>
              </a:ext>
            </a:extLst>
          </p:cNvPr>
          <p:cNvCxnSpPr>
            <a:cxnSpLocks/>
            <a:stCxn id="16" idx="0"/>
            <a:endCxn id="10" idx="4"/>
          </p:cNvCxnSpPr>
          <p:nvPr/>
        </p:nvCxnSpPr>
        <p:spPr>
          <a:xfrm flipH="1" flipV="1">
            <a:off x="8438454" y="2709195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910447B1-10D1-426E-8867-24D630B762DC}"/>
              </a:ext>
            </a:extLst>
          </p:cNvPr>
          <p:cNvCxnSpPr>
            <a:cxnSpLocks/>
            <a:stCxn id="17" idx="0"/>
            <a:endCxn id="10" idx="4"/>
          </p:cNvCxnSpPr>
          <p:nvPr/>
        </p:nvCxnSpPr>
        <p:spPr>
          <a:xfrm flipH="1" flipV="1">
            <a:off x="8438454" y="2709195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02A42600-1B55-400C-A456-0F0A7B35769E}"/>
              </a:ext>
            </a:extLst>
          </p:cNvPr>
          <p:cNvCxnSpPr>
            <a:cxnSpLocks/>
            <a:stCxn id="17" idx="0"/>
            <a:endCxn id="11" idx="4"/>
          </p:cNvCxnSpPr>
          <p:nvPr/>
        </p:nvCxnSpPr>
        <p:spPr>
          <a:xfrm flipH="1" flipV="1">
            <a:off x="9090726" y="2709195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직선 화살표 연결선 155">
            <a:extLst>
              <a:ext uri="{FF2B5EF4-FFF2-40B4-BE49-F238E27FC236}">
                <a16:creationId xmlns:a16="http://schemas.microsoft.com/office/drawing/2014/main" id="{0407301A-FA04-4AA4-BF12-2C0BEC66E9BF}"/>
              </a:ext>
            </a:extLst>
          </p:cNvPr>
          <p:cNvCxnSpPr>
            <a:cxnSpLocks/>
            <a:stCxn id="17" idx="0"/>
            <a:endCxn id="13" idx="4"/>
          </p:cNvCxnSpPr>
          <p:nvPr/>
        </p:nvCxnSpPr>
        <p:spPr>
          <a:xfrm flipV="1">
            <a:off x="9742998" y="2709195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직선 화살표 연결선 158">
            <a:extLst>
              <a:ext uri="{FF2B5EF4-FFF2-40B4-BE49-F238E27FC236}">
                <a16:creationId xmlns:a16="http://schemas.microsoft.com/office/drawing/2014/main" id="{B67B58F3-AD2D-49E3-8572-7E014FB8F49A}"/>
              </a:ext>
            </a:extLst>
          </p:cNvPr>
          <p:cNvCxnSpPr>
            <a:cxnSpLocks/>
            <a:stCxn id="16" idx="0"/>
            <a:endCxn id="13" idx="4"/>
          </p:cNvCxnSpPr>
          <p:nvPr/>
        </p:nvCxnSpPr>
        <p:spPr>
          <a:xfrm flipV="1">
            <a:off x="9090726" y="2709195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직선 화살표 연결선 161">
            <a:extLst>
              <a:ext uri="{FF2B5EF4-FFF2-40B4-BE49-F238E27FC236}">
                <a16:creationId xmlns:a16="http://schemas.microsoft.com/office/drawing/2014/main" id="{51F8BAE0-461A-4B2F-AE29-5ADB81BAC1F2}"/>
              </a:ext>
            </a:extLst>
          </p:cNvPr>
          <p:cNvCxnSpPr>
            <a:cxnSpLocks/>
            <a:stCxn id="16" idx="0"/>
            <a:endCxn id="11" idx="4"/>
          </p:cNvCxnSpPr>
          <p:nvPr/>
        </p:nvCxnSpPr>
        <p:spPr>
          <a:xfrm flipV="1">
            <a:off x="9090726" y="2709195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4787930F-BBBD-486E-B72C-436C24709B14}"/>
              </a:ext>
            </a:extLst>
          </p:cNvPr>
          <p:cNvCxnSpPr>
            <a:cxnSpLocks/>
            <a:stCxn id="16" idx="0"/>
            <a:endCxn id="9" idx="4"/>
          </p:cNvCxnSpPr>
          <p:nvPr/>
        </p:nvCxnSpPr>
        <p:spPr>
          <a:xfrm flipH="1" flipV="1">
            <a:off x="7786182" y="2709195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직선 화살표 연결선 167">
            <a:extLst>
              <a:ext uri="{FF2B5EF4-FFF2-40B4-BE49-F238E27FC236}">
                <a16:creationId xmlns:a16="http://schemas.microsoft.com/office/drawing/2014/main" id="{120AA35E-2167-4004-A96A-EA49731A8EBF}"/>
              </a:ext>
            </a:extLst>
          </p:cNvPr>
          <p:cNvCxnSpPr>
            <a:cxnSpLocks/>
            <a:stCxn id="19" idx="0"/>
            <a:endCxn id="17" idx="4"/>
          </p:cNvCxnSpPr>
          <p:nvPr/>
        </p:nvCxnSpPr>
        <p:spPr>
          <a:xfrm flipV="1">
            <a:off x="7786182" y="3367563"/>
            <a:ext cx="1956816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직선 화살표 연결선 170">
            <a:extLst>
              <a:ext uri="{FF2B5EF4-FFF2-40B4-BE49-F238E27FC236}">
                <a16:creationId xmlns:a16="http://schemas.microsoft.com/office/drawing/2014/main" id="{AC2E2FAC-2466-4A93-B183-B3C7BEE1E68B}"/>
              </a:ext>
            </a:extLst>
          </p:cNvPr>
          <p:cNvCxnSpPr>
            <a:cxnSpLocks/>
            <a:stCxn id="21" idx="0"/>
            <a:endCxn id="18" idx="4"/>
          </p:cNvCxnSpPr>
          <p:nvPr/>
        </p:nvCxnSpPr>
        <p:spPr>
          <a:xfrm flipV="1">
            <a:off x="9090726" y="3367563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직선 화살표 연결선 173">
            <a:extLst>
              <a:ext uri="{FF2B5EF4-FFF2-40B4-BE49-F238E27FC236}">
                <a16:creationId xmlns:a16="http://schemas.microsoft.com/office/drawing/2014/main" id="{B79BA6CF-DA11-4BD7-8285-1FE813A412DF}"/>
              </a:ext>
            </a:extLst>
          </p:cNvPr>
          <p:cNvCxnSpPr>
            <a:cxnSpLocks/>
            <a:stCxn id="17" idx="0"/>
            <a:endCxn id="9" idx="4"/>
          </p:cNvCxnSpPr>
          <p:nvPr/>
        </p:nvCxnSpPr>
        <p:spPr>
          <a:xfrm flipH="1" flipV="1">
            <a:off x="7786182" y="2709195"/>
            <a:ext cx="1956816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10" name="TextBox 7209">
            <a:extLst>
              <a:ext uri="{FF2B5EF4-FFF2-40B4-BE49-F238E27FC236}">
                <a16:creationId xmlns:a16="http://schemas.microsoft.com/office/drawing/2014/main" id="{F1AE621E-836E-4E9A-892F-66CD899E74DF}"/>
              </a:ext>
            </a:extLst>
          </p:cNvPr>
          <p:cNvSpPr txBox="1"/>
          <p:nvPr/>
        </p:nvSpPr>
        <p:spPr>
          <a:xfrm>
            <a:off x="-334203" y="790575"/>
            <a:ext cx="7927170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class Dropout: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__init__(self, dropout_ratio=0.5):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self.dropout_ratio = dropout_ratio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self.mask = None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forward(self, x, train_flg=True):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if train_flg: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self.mask = np.random.rand(*x.shape) &gt; self.dropout_ratio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return x * self.mask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else: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return x * (1.0 - self.dropout_ratio)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backward(self, dout):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return dout * self.mask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D5B99E20-38A9-455A-AD57-39F37471CC0D}"/>
              </a:ext>
            </a:extLst>
          </p:cNvPr>
          <p:cNvSpPr/>
          <p:nvPr/>
        </p:nvSpPr>
        <p:spPr>
          <a:xfrm>
            <a:off x="3277023" y="4724400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A99C4E5E-DB1F-45F9-B0B5-B6F67685D9E1}"/>
              </a:ext>
            </a:extLst>
          </p:cNvPr>
          <p:cNvSpPr/>
          <p:nvPr/>
        </p:nvSpPr>
        <p:spPr>
          <a:xfrm>
            <a:off x="3456432" y="4724400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E6B46143-185E-4075-B15A-EA380AAA0B34}"/>
              </a:ext>
            </a:extLst>
          </p:cNvPr>
          <p:cNvSpPr/>
          <p:nvPr/>
        </p:nvSpPr>
        <p:spPr>
          <a:xfrm>
            <a:off x="3635841" y="4724400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D5ED22F0-1D65-426F-A62E-7BB3155C95E9}"/>
              </a:ext>
            </a:extLst>
          </p:cNvPr>
          <p:cNvSpPr/>
          <p:nvPr/>
        </p:nvSpPr>
        <p:spPr>
          <a:xfrm>
            <a:off x="3815250" y="4724400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C1906602-F1D9-45C0-BBBA-1F1F790FBF3B}"/>
              </a:ext>
            </a:extLst>
          </p:cNvPr>
          <p:cNvSpPr/>
          <p:nvPr/>
        </p:nvSpPr>
        <p:spPr>
          <a:xfrm>
            <a:off x="3994659" y="4724400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9421725A-5C50-457C-A9CA-EDDF799215D0}"/>
              </a:ext>
            </a:extLst>
          </p:cNvPr>
          <p:cNvSpPr/>
          <p:nvPr/>
        </p:nvSpPr>
        <p:spPr>
          <a:xfrm>
            <a:off x="3277023" y="4903809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2306F2AF-0DB7-4258-8E1C-21EC46B94A39}"/>
              </a:ext>
            </a:extLst>
          </p:cNvPr>
          <p:cNvSpPr/>
          <p:nvPr/>
        </p:nvSpPr>
        <p:spPr>
          <a:xfrm>
            <a:off x="3456432" y="4903809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8F579070-E61E-455E-B9E7-9D523462015D}"/>
              </a:ext>
            </a:extLst>
          </p:cNvPr>
          <p:cNvSpPr/>
          <p:nvPr/>
        </p:nvSpPr>
        <p:spPr>
          <a:xfrm>
            <a:off x="3635841" y="4903809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CA0CB139-4BEE-492C-972A-BA5720B14E28}"/>
              </a:ext>
            </a:extLst>
          </p:cNvPr>
          <p:cNvSpPr/>
          <p:nvPr/>
        </p:nvSpPr>
        <p:spPr>
          <a:xfrm>
            <a:off x="3815250" y="4903809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8A99B017-E1A8-49A4-895F-B7FCEE3B7C15}"/>
              </a:ext>
            </a:extLst>
          </p:cNvPr>
          <p:cNvSpPr/>
          <p:nvPr/>
        </p:nvSpPr>
        <p:spPr>
          <a:xfrm>
            <a:off x="3994659" y="4903809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FA11D46E-A5B2-44DE-9012-AF908B0A5E7B}"/>
              </a:ext>
            </a:extLst>
          </p:cNvPr>
          <p:cNvSpPr/>
          <p:nvPr/>
        </p:nvSpPr>
        <p:spPr>
          <a:xfrm>
            <a:off x="3277023" y="5083218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51E09AF0-1F17-4C1D-9A85-410FC935107F}"/>
              </a:ext>
            </a:extLst>
          </p:cNvPr>
          <p:cNvSpPr/>
          <p:nvPr/>
        </p:nvSpPr>
        <p:spPr>
          <a:xfrm>
            <a:off x="3456432" y="5083218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C394FEB5-1AE6-4B0C-8296-6DD482B42F30}"/>
              </a:ext>
            </a:extLst>
          </p:cNvPr>
          <p:cNvSpPr/>
          <p:nvPr/>
        </p:nvSpPr>
        <p:spPr>
          <a:xfrm>
            <a:off x="3635841" y="5083218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A7F95B30-20C8-46F7-BA3E-ED02371D721E}"/>
              </a:ext>
            </a:extLst>
          </p:cNvPr>
          <p:cNvSpPr/>
          <p:nvPr/>
        </p:nvSpPr>
        <p:spPr>
          <a:xfrm>
            <a:off x="3815250" y="5083218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940FD533-8B71-44A4-8D06-43CDF8544EB3}"/>
              </a:ext>
            </a:extLst>
          </p:cNvPr>
          <p:cNvSpPr/>
          <p:nvPr/>
        </p:nvSpPr>
        <p:spPr>
          <a:xfrm>
            <a:off x="3994659" y="5083218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37855008-A1D2-4BD9-8D0C-3BEB536111D7}"/>
              </a:ext>
            </a:extLst>
          </p:cNvPr>
          <p:cNvSpPr/>
          <p:nvPr/>
        </p:nvSpPr>
        <p:spPr>
          <a:xfrm>
            <a:off x="3277023" y="5262627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7407FDB8-8DAD-476D-B650-C570CD424AC1}"/>
              </a:ext>
            </a:extLst>
          </p:cNvPr>
          <p:cNvSpPr/>
          <p:nvPr/>
        </p:nvSpPr>
        <p:spPr>
          <a:xfrm>
            <a:off x="3456432" y="5262627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AA87FA68-F10D-4643-8C03-052D8672C5D2}"/>
              </a:ext>
            </a:extLst>
          </p:cNvPr>
          <p:cNvSpPr/>
          <p:nvPr/>
        </p:nvSpPr>
        <p:spPr>
          <a:xfrm>
            <a:off x="3635841" y="5262627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B39BE89F-3E31-4FFB-88F7-40852D63AC48}"/>
              </a:ext>
            </a:extLst>
          </p:cNvPr>
          <p:cNvSpPr/>
          <p:nvPr/>
        </p:nvSpPr>
        <p:spPr>
          <a:xfrm>
            <a:off x="3815250" y="5262627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07D1F30F-AE2A-4B3E-AB56-1FD0C3994F8A}"/>
              </a:ext>
            </a:extLst>
          </p:cNvPr>
          <p:cNvSpPr/>
          <p:nvPr/>
        </p:nvSpPr>
        <p:spPr>
          <a:xfrm>
            <a:off x="3994659" y="5262627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459E4083-29D9-495E-AD08-E735DBB5BA9B}"/>
              </a:ext>
            </a:extLst>
          </p:cNvPr>
          <p:cNvSpPr/>
          <p:nvPr/>
        </p:nvSpPr>
        <p:spPr>
          <a:xfrm>
            <a:off x="3277023" y="5442036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C24D076B-F505-4DE8-95B3-BE0873BAD4DB}"/>
              </a:ext>
            </a:extLst>
          </p:cNvPr>
          <p:cNvSpPr/>
          <p:nvPr/>
        </p:nvSpPr>
        <p:spPr>
          <a:xfrm>
            <a:off x="3456432" y="5442036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3B5B5129-9C19-4439-9328-E48B7983DE23}"/>
              </a:ext>
            </a:extLst>
          </p:cNvPr>
          <p:cNvSpPr/>
          <p:nvPr/>
        </p:nvSpPr>
        <p:spPr>
          <a:xfrm>
            <a:off x="3635841" y="5442036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59E66DDD-C581-4F98-B6DE-4DF32F8936FB}"/>
              </a:ext>
            </a:extLst>
          </p:cNvPr>
          <p:cNvSpPr/>
          <p:nvPr/>
        </p:nvSpPr>
        <p:spPr>
          <a:xfrm>
            <a:off x="3815250" y="5442036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3BC148B2-E299-473D-8BDD-0294D0511845}"/>
              </a:ext>
            </a:extLst>
          </p:cNvPr>
          <p:cNvSpPr/>
          <p:nvPr/>
        </p:nvSpPr>
        <p:spPr>
          <a:xfrm>
            <a:off x="3994659" y="5442036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16A564E2-8074-4640-BA86-AADD8F950CEB}"/>
              </a:ext>
            </a:extLst>
          </p:cNvPr>
          <p:cNvSpPr/>
          <p:nvPr/>
        </p:nvSpPr>
        <p:spPr>
          <a:xfrm>
            <a:off x="3277023" y="5621445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EA72A4C9-D6F1-4C65-B5DC-5E495C308524}"/>
              </a:ext>
            </a:extLst>
          </p:cNvPr>
          <p:cNvSpPr/>
          <p:nvPr/>
        </p:nvSpPr>
        <p:spPr>
          <a:xfrm>
            <a:off x="3456432" y="5621445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4634859A-AEEF-4A02-883B-BCB28318B387}"/>
              </a:ext>
            </a:extLst>
          </p:cNvPr>
          <p:cNvSpPr/>
          <p:nvPr/>
        </p:nvSpPr>
        <p:spPr>
          <a:xfrm>
            <a:off x="3635841" y="5621445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54A7F96C-B9F4-4DC3-A30A-A81DEF2EA1FA}"/>
              </a:ext>
            </a:extLst>
          </p:cNvPr>
          <p:cNvSpPr/>
          <p:nvPr/>
        </p:nvSpPr>
        <p:spPr>
          <a:xfrm>
            <a:off x="3815250" y="5621445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015168DB-2950-473D-9C12-A231A53BC667}"/>
              </a:ext>
            </a:extLst>
          </p:cNvPr>
          <p:cNvSpPr/>
          <p:nvPr/>
        </p:nvSpPr>
        <p:spPr>
          <a:xfrm>
            <a:off x="3994659" y="5621445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959A8AF-7806-42E7-932A-EB5C4B5DD82C}"/>
              </a:ext>
            </a:extLst>
          </p:cNvPr>
          <p:cNvSpPr txBox="1"/>
          <p:nvPr/>
        </p:nvSpPr>
        <p:spPr>
          <a:xfrm>
            <a:off x="3460666" y="574943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10298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가중치와 편향을 도입하자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.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 구현하기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23D61A-6C22-407C-A0DD-ED4F8241825C}"/>
              </a:ext>
            </a:extLst>
          </p:cNvPr>
          <p:cNvSpPr txBox="1"/>
          <p:nvPr/>
        </p:nvSpPr>
        <p:spPr>
          <a:xfrm>
            <a:off x="490265" y="988733"/>
            <a:ext cx="7877144" cy="5016758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import numpy as np</a:t>
            </a:r>
          </a:p>
          <a:p>
            <a:pPr algn="l"/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OR(x1, x2):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x = np.array([x1, x2])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w = np.array([0.5, 0.5])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b = -0.2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tmp = np.sum(w*x) + b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if tmp &lt;= 0: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return 0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else: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return 1</a:t>
            </a:r>
          </a:p>
          <a:p>
            <a:pPr algn="l"/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if __name__ == '__main__':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for xs in [(0, 0), (0, 1), (1, 0), (1, 1)]: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y = OR(xs[0], xs[1])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print(str(xs) + " -&gt; " + str(y))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9145759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218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계층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7.4 CNN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구현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신경망 시각화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7.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 신경망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55386713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연산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8A8EA9-F8E1-44DD-9121-DE1A8AF4A948}"/>
              </a:ext>
            </a:extLst>
          </p:cNvPr>
          <p:cNvSpPr/>
          <p:nvPr/>
        </p:nvSpPr>
        <p:spPr>
          <a:xfrm>
            <a:off x="743712" y="142036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7C6ABA8A-F21A-4190-A439-4AE17B8D04ED}"/>
              </a:ext>
            </a:extLst>
          </p:cNvPr>
          <p:cNvSpPr/>
          <p:nvPr/>
        </p:nvSpPr>
        <p:spPr>
          <a:xfrm>
            <a:off x="1115568" y="142036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E523188D-3323-4AFE-AAB3-13696094F4E4}"/>
              </a:ext>
            </a:extLst>
          </p:cNvPr>
          <p:cNvSpPr/>
          <p:nvPr/>
        </p:nvSpPr>
        <p:spPr>
          <a:xfrm>
            <a:off x="1487424" y="142036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70B561AF-E624-4338-B636-D7417862E633}"/>
              </a:ext>
            </a:extLst>
          </p:cNvPr>
          <p:cNvSpPr/>
          <p:nvPr/>
        </p:nvSpPr>
        <p:spPr>
          <a:xfrm>
            <a:off x="1859280" y="142036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CCF737C1-AEEB-44AC-90F6-FF09CCE347CE}"/>
              </a:ext>
            </a:extLst>
          </p:cNvPr>
          <p:cNvSpPr/>
          <p:nvPr/>
        </p:nvSpPr>
        <p:spPr>
          <a:xfrm>
            <a:off x="743712" y="179222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A8550926-D145-4DA8-9F4E-418CD8260509}"/>
              </a:ext>
            </a:extLst>
          </p:cNvPr>
          <p:cNvSpPr/>
          <p:nvPr/>
        </p:nvSpPr>
        <p:spPr>
          <a:xfrm>
            <a:off x="1115568" y="179222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B52CE725-FE00-4183-BD9A-1651EE108542}"/>
              </a:ext>
            </a:extLst>
          </p:cNvPr>
          <p:cNvSpPr/>
          <p:nvPr/>
        </p:nvSpPr>
        <p:spPr>
          <a:xfrm>
            <a:off x="1487424" y="179222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79D28DD9-557C-4AF2-A1BF-08A1B755AF57}"/>
              </a:ext>
            </a:extLst>
          </p:cNvPr>
          <p:cNvSpPr/>
          <p:nvPr/>
        </p:nvSpPr>
        <p:spPr>
          <a:xfrm>
            <a:off x="1859280" y="179222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4675E407-5E49-4E4E-9B53-C6E0483139A6}"/>
              </a:ext>
            </a:extLst>
          </p:cNvPr>
          <p:cNvSpPr/>
          <p:nvPr/>
        </p:nvSpPr>
        <p:spPr>
          <a:xfrm>
            <a:off x="743712" y="216408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51CFB7A9-84F0-42EC-B46C-F47604ADD4D4}"/>
              </a:ext>
            </a:extLst>
          </p:cNvPr>
          <p:cNvSpPr/>
          <p:nvPr/>
        </p:nvSpPr>
        <p:spPr>
          <a:xfrm>
            <a:off x="1115568" y="216408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F36E42AB-EC35-4C7C-A4EA-1769EC67FF52}"/>
              </a:ext>
            </a:extLst>
          </p:cNvPr>
          <p:cNvSpPr/>
          <p:nvPr/>
        </p:nvSpPr>
        <p:spPr>
          <a:xfrm>
            <a:off x="1487424" y="216408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76305DFC-CAE4-48F7-A33B-6E1E34A7098E}"/>
              </a:ext>
            </a:extLst>
          </p:cNvPr>
          <p:cNvSpPr/>
          <p:nvPr/>
        </p:nvSpPr>
        <p:spPr>
          <a:xfrm>
            <a:off x="1859280" y="216408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A6A5D514-279B-4C1F-95CD-EEDFF8177870}"/>
              </a:ext>
            </a:extLst>
          </p:cNvPr>
          <p:cNvSpPr/>
          <p:nvPr/>
        </p:nvSpPr>
        <p:spPr>
          <a:xfrm>
            <a:off x="743712" y="253593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7D0818D7-7DE9-4F3D-9CCD-392EA6553488}"/>
              </a:ext>
            </a:extLst>
          </p:cNvPr>
          <p:cNvSpPr/>
          <p:nvPr/>
        </p:nvSpPr>
        <p:spPr>
          <a:xfrm>
            <a:off x="1115568" y="253593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D585F88A-DDDB-4E9A-85DF-9BEAB1927FBF}"/>
              </a:ext>
            </a:extLst>
          </p:cNvPr>
          <p:cNvSpPr/>
          <p:nvPr/>
        </p:nvSpPr>
        <p:spPr>
          <a:xfrm>
            <a:off x="1487424" y="253593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3F7F5A31-8086-433C-A535-824E466845A7}"/>
              </a:ext>
            </a:extLst>
          </p:cNvPr>
          <p:cNvSpPr/>
          <p:nvPr/>
        </p:nvSpPr>
        <p:spPr>
          <a:xfrm>
            <a:off x="1859280" y="253593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1DC48980-A44A-4372-A2CF-6D92FEBA4714}"/>
              </a:ext>
            </a:extLst>
          </p:cNvPr>
          <p:cNvGrpSpPr/>
          <p:nvPr/>
        </p:nvGrpSpPr>
        <p:grpSpPr>
          <a:xfrm>
            <a:off x="3374326" y="1650584"/>
            <a:ext cx="1115568" cy="1115568"/>
            <a:chOff x="3626295" y="1606296"/>
            <a:chExt cx="1115568" cy="1115568"/>
          </a:xfrm>
        </p:grpSpPr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84165557-9E32-4E5E-A52C-A084F2C9F27A}"/>
                </a:ext>
              </a:extLst>
            </p:cNvPr>
            <p:cNvSpPr/>
            <p:nvPr/>
          </p:nvSpPr>
          <p:spPr>
            <a:xfrm>
              <a:off x="3626295" y="1606296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BB24D5E2-EDFD-4D32-8EF5-263D5D5CE57E}"/>
                </a:ext>
              </a:extLst>
            </p:cNvPr>
            <p:cNvSpPr/>
            <p:nvPr/>
          </p:nvSpPr>
          <p:spPr>
            <a:xfrm>
              <a:off x="3998151" y="1606296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817410C9-8421-4FA1-B3CD-3DA2CEFD6C6F}"/>
                </a:ext>
              </a:extLst>
            </p:cNvPr>
            <p:cNvSpPr/>
            <p:nvPr/>
          </p:nvSpPr>
          <p:spPr>
            <a:xfrm>
              <a:off x="4370007" y="1606296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ECCA069D-F51C-4E33-BFEB-8B8DA8D220AC}"/>
                </a:ext>
              </a:extLst>
            </p:cNvPr>
            <p:cNvSpPr/>
            <p:nvPr/>
          </p:nvSpPr>
          <p:spPr>
            <a:xfrm>
              <a:off x="3626295" y="1978152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2A1C6DDA-8FAF-4516-A055-48499B371F15}"/>
                </a:ext>
              </a:extLst>
            </p:cNvPr>
            <p:cNvSpPr/>
            <p:nvPr/>
          </p:nvSpPr>
          <p:spPr>
            <a:xfrm>
              <a:off x="3998151" y="1978152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80803837-9F3A-4F54-A46B-6372A78936AA}"/>
                </a:ext>
              </a:extLst>
            </p:cNvPr>
            <p:cNvSpPr/>
            <p:nvPr/>
          </p:nvSpPr>
          <p:spPr>
            <a:xfrm>
              <a:off x="4370007" y="1978152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8543E330-3EE8-4F35-A5B8-54178FFFA0A0}"/>
                </a:ext>
              </a:extLst>
            </p:cNvPr>
            <p:cNvSpPr/>
            <p:nvPr/>
          </p:nvSpPr>
          <p:spPr>
            <a:xfrm>
              <a:off x="3626295" y="235000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0BBB2192-A8F6-401E-8117-DAE67FCA5B6C}"/>
                </a:ext>
              </a:extLst>
            </p:cNvPr>
            <p:cNvSpPr/>
            <p:nvPr/>
          </p:nvSpPr>
          <p:spPr>
            <a:xfrm>
              <a:off x="3998151" y="235000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DE6F34FC-B775-4694-AB47-B9D796E09E90}"/>
                </a:ext>
              </a:extLst>
            </p:cNvPr>
            <p:cNvSpPr/>
            <p:nvPr/>
          </p:nvSpPr>
          <p:spPr>
            <a:xfrm>
              <a:off x="4370007" y="235000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68564BEE-4B9A-46C5-AC44-A56174133938}"/>
              </a:ext>
            </a:extLst>
          </p:cNvPr>
          <p:cNvSpPr/>
          <p:nvPr/>
        </p:nvSpPr>
        <p:spPr>
          <a:xfrm>
            <a:off x="6265863" y="179222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4EEA63D8-64AA-4125-92CE-5318C05E7EE2}"/>
              </a:ext>
            </a:extLst>
          </p:cNvPr>
          <p:cNvSpPr/>
          <p:nvPr/>
        </p:nvSpPr>
        <p:spPr>
          <a:xfrm>
            <a:off x="6637719" y="179222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4CFEEB01-AB3E-4635-9769-D16FBA5C15C8}"/>
              </a:ext>
            </a:extLst>
          </p:cNvPr>
          <p:cNvSpPr/>
          <p:nvPr/>
        </p:nvSpPr>
        <p:spPr>
          <a:xfrm>
            <a:off x="6265863" y="216408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8E1195CD-5A3B-4AB2-8995-61DD82A4DB2C}"/>
              </a:ext>
            </a:extLst>
          </p:cNvPr>
          <p:cNvSpPr/>
          <p:nvPr/>
        </p:nvSpPr>
        <p:spPr>
          <a:xfrm>
            <a:off x="6637719" y="216408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82B059BE-A767-4A5D-B894-F03CA19F0A54}"/>
              </a:ext>
            </a:extLst>
          </p:cNvPr>
          <p:cNvSpPr/>
          <p:nvPr/>
        </p:nvSpPr>
        <p:spPr>
          <a:xfrm>
            <a:off x="5220494" y="1978152"/>
            <a:ext cx="595090" cy="271272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7B784B0E-37EA-49E4-AC91-CB96AF6626F7}"/>
              </a:ext>
            </a:extLst>
          </p:cNvPr>
          <p:cNvSpPr/>
          <p:nvPr/>
        </p:nvSpPr>
        <p:spPr>
          <a:xfrm>
            <a:off x="2822448" y="1978152"/>
            <a:ext cx="325216" cy="325216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C39A0BA-674A-4CF3-A0B8-60F0FE5DE498}"/>
                  </a:ext>
                </a:extLst>
              </p:cNvPr>
              <p:cNvSpPr txBox="1"/>
              <p:nvPr/>
            </p:nvSpPr>
            <p:spPr>
              <a:xfrm>
                <a:off x="308511" y="3368223"/>
                <a:ext cx="947015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1∗2+2∗0+3∗1+0∗0+1∗1+2∗2+3∗1+0∗0+1∗2=15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C39A0BA-674A-4CF3-A0B8-60F0FE5DE4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511" y="3368223"/>
                <a:ext cx="9470157" cy="369332"/>
              </a:xfrm>
              <a:prstGeom prst="rect">
                <a:avLst/>
              </a:prstGeom>
              <a:blipFill>
                <a:blip r:embed="rId3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43517992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연산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8A8EA9-F8E1-44DD-9121-DE1A8AF4A948}"/>
              </a:ext>
            </a:extLst>
          </p:cNvPr>
          <p:cNvSpPr/>
          <p:nvPr/>
        </p:nvSpPr>
        <p:spPr>
          <a:xfrm>
            <a:off x="743712" y="142036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7C6ABA8A-F21A-4190-A439-4AE17B8D04ED}"/>
              </a:ext>
            </a:extLst>
          </p:cNvPr>
          <p:cNvSpPr/>
          <p:nvPr/>
        </p:nvSpPr>
        <p:spPr>
          <a:xfrm>
            <a:off x="1115568" y="142036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E523188D-3323-4AFE-AAB3-13696094F4E4}"/>
              </a:ext>
            </a:extLst>
          </p:cNvPr>
          <p:cNvSpPr/>
          <p:nvPr/>
        </p:nvSpPr>
        <p:spPr>
          <a:xfrm>
            <a:off x="1487424" y="142036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70B561AF-E624-4338-B636-D7417862E633}"/>
              </a:ext>
            </a:extLst>
          </p:cNvPr>
          <p:cNvSpPr/>
          <p:nvPr/>
        </p:nvSpPr>
        <p:spPr>
          <a:xfrm>
            <a:off x="1859280" y="142036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CCF737C1-AEEB-44AC-90F6-FF09CCE347CE}"/>
              </a:ext>
            </a:extLst>
          </p:cNvPr>
          <p:cNvSpPr/>
          <p:nvPr/>
        </p:nvSpPr>
        <p:spPr>
          <a:xfrm>
            <a:off x="743712" y="179222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A8550926-D145-4DA8-9F4E-418CD8260509}"/>
              </a:ext>
            </a:extLst>
          </p:cNvPr>
          <p:cNvSpPr/>
          <p:nvPr/>
        </p:nvSpPr>
        <p:spPr>
          <a:xfrm>
            <a:off x="1115568" y="179222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B52CE725-FE00-4183-BD9A-1651EE108542}"/>
              </a:ext>
            </a:extLst>
          </p:cNvPr>
          <p:cNvSpPr/>
          <p:nvPr/>
        </p:nvSpPr>
        <p:spPr>
          <a:xfrm>
            <a:off x="1487424" y="179222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79D28DD9-557C-4AF2-A1BF-08A1B755AF57}"/>
              </a:ext>
            </a:extLst>
          </p:cNvPr>
          <p:cNvSpPr/>
          <p:nvPr/>
        </p:nvSpPr>
        <p:spPr>
          <a:xfrm>
            <a:off x="1859280" y="179222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4675E407-5E49-4E4E-9B53-C6E0483139A6}"/>
              </a:ext>
            </a:extLst>
          </p:cNvPr>
          <p:cNvSpPr/>
          <p:nvPr/>
        </p:nvSpPr>
        <p:spPr>
          <a:xfrm>
            <a:off x="743712" y="216408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51CFB7A9-84F0-42EC-B46C-F47604ADD4D4}"/>
              </a:ext>
            </a:extLst>
          </p:cNvPr>
          <p:cNvSpPr/>
          <p:nvPr/>
        </p:nvSpPr>
        <p:spPr>
          <a:xfrm>
            <a:off x="1115568" y="216408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F36E42AB-EC35-4C7C-A4EA-1769EC67FF52}"/>
              </a:ext>
            </a:extLst>
          </p:cNvPr>
          <p:cNvSpPr/>
          <p:nvPr/>
        </p:nvSpPr>
        <p:spPr>
          <a:xfrm>
            <a:off x="1487424" y="216408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76305DFC-CAE4-48F7-A33B-6E1E34A7098E}"/>
              </a:ext>
            </a:extLst>
          </p:cNvPr>
          <p:cNvSpPr/>
          <p:nvPr/>
        </p:nvSpPr>
        <p:spPr>
          <a:xfrm>
            <a:off x="1859280" y="216408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A6A5D514-279B-4C1F-95CD-EEDFF8177870}"/>
              </a:ext>
            </a:extLst>
          </p:cNvPr>
          <p:cNvSpPr/>
          <p:nvPr/>
        </p:nvSpPr>
        <p:spPr>
          <a:xfrm>
            <a:off x="743712" y="253593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7D0818D7-7DE9-4F3D-9CCD-392EA6553488}"/>
              </a:ext>
            </a:extLst>
          </p:cNvPr>
          <p:cNvSpPr/>
          <p:nvPr/>
        </p:nvSpPr>
        <p:spPr>
          <a:xfrm>
            <a:off x="1115568" y="253593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D585F88A-DDDB-4E9A-85DF-9BEAB1927FBF}"/>
              </a:ext>
            </a:extLst>
          </p:cNvPr>
          <p:cNvSpPr/>
          <p:nvPr/>
        </p:nvSpPr>
        <p:spPr>
          <a:xfrm>
            <a:off x="1487424" y="253593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3F7F5A31-8086-433C-A535-824E466845A7}"/>
              </a:ext>
            </a:extLst>
          </p:cNvPr>
          <p:cNvSpPr/>
          <p:nvPr/>
        </p:nvSpPr>
        <p:spPr>
          <a:xfrm>
            <a:off x="1859280" y="253593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1DC48980-A44A-4372-A2CF-6D92FEBA4714}"/>
              </a:ext>
            </a:extLst>
          </p:cNvPr>
          <p:cNvGrpSpPr/>
          <p:nvPr/>
        </p:nvGrpSpPr>
        <p:grpSpPr>
          <a:xfrm>
            <a:off x="3529425" y="1635521"/>
            <a:ext cx="1115568" cy="1115568"/>
            <a:chOff x="3626295" y="1606296"/>
            <a:chExt cx="1115568" cy="1115568"/>
          </a:xfrm>
        </p:grpSpPr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84165557-9E32-4E5E-A52C-A084F2C9F27A}"/>
                </a:ext>
              </a:extLst>
            </p:cNvPr>
            <p:cNvSpPr/>
            <p:nvPr/>
          </p:nvSpPr>
          <p:spPr>
            <a:xfrm>
              <a:off x="3626295" y="1606296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BB24D5E2-EDFD-4D32-8EF5-263D5D5CE57E}"/>
                </a:ext>
              </a:extLst>
            </p:cNvPr>
            <p:cNvSpPr/>
            <p:nvPr/>
          </p:nvSpPr>
          <p:spPr>
            <a:xfrm>
              <a:off x="3998151" y="1606296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817410C9-8421-4FA1-B3CD-3DA2CEFD6C6F}"/>
                </a:ext>
              </a:extLst>
            </p:cNvPr>
            <p:cNvSpPr/>
            <p:nvPr/>
          </p:nvSpPr>
          <p:spPr>
            <a:xfrm>
              <a:off x="4370007" y="1606296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ECCA069D-F51C-4E33-BFEB-8B8DA8D220AC}"/>
                </a:ext>
              </a:extLst>
            </p:cNvPr>
            <p:cNvSpPr/>
            <p:nvPr/>
          </p:nvSpPr>
          <p:spPr>
            <a:xfrm>
              <a:off x="3626295" y="1978152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2A1C6DDA-8FAF-4516-A055-48499B371F15}"/>
                </a:ext>
              </a:extLst>
            </p:cNvPr>
            <p:cNvSpPr/>
            <p:nvPr/>
          </p:nvSpPr>
          <p:spPr>
            <a:xfrm>
              <a:off x="3998151" y="1978152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80803837-9F3A-4F54-A46B-6372A78936AA}"/>
                </a:ext>
              </a:extLst>
            </p:cNvPr>
            <p:cNvSpPr/>
            <p:nvPr/>
          </p:nvSpPr>
          <p:spPr>
            <a:xfrm>
              <a:off x="4370007" y="1978152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8543E330-3EE8-4F35-A5B8-54178FFFA0A0}"/>
                </a:ext>
              </a:extLst>
            </p:cNvPr>
            <p:cNvSpPr/>
            <p:nvPr/>
          </p:nvSpPr>
          <p:spPr>
            <a:xfrm>
              <a:off x="3626295" y="235000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0BBB2192-A8F6-401E-8117-DAE67FCA5B6C}"/>
                </a:ext>
              </a:extLst>
            </p:cNvPr>
            <p:cNvSpPr/>
            <p:nvPr/>
          </p:nvSpPr>
          <p:spPr>
            <a:xfrm>
              <a:off x="3998151" y="235000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DE6F34FC-B775-4694-AB47-B9D796E09E90}"/>
                </a:ext>
              </a:extLst>
            </p:cNvPr>
            <p:cNvSpPr/>
            <p:nvPr/>
          </p:nvSpPr>
          <p:spPr>
            <a:xfrm>
              <a:off x="4370007" y="235000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68564BEE-4B9A-46C5-AC44-A56174133938}"/>
              </a:ext>
            </a:extLst>
          </p:cNvPr>
          <p:cNvSpPr/>
          <p:nvPr/>
        </p:nvSpPr>
        <p:spPr>
          <a:xfrm>
            <a:off x="8496999" y="1821449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4EEA63D8-64AA-4125-92CE-5318C05E7EE2}"/>
              </a:ext>
            </a:extLst>
          </p:cNvPr>
          <p:cNvSpPr/>
          <p:nvPr/>
        </p:nvSpPr>
        <p:spPr>
          <a:xfrm>
            <a:off x="8868855" y="1821449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4CFEEB01-AB3E-4635-9769-D16FBA5C15C8}"/>
              </a:ext>
            </a:extLst>
          </p:cNvPr>
          <p:cNvSpPr/>
          <p:nvPr/>
        </p:nvSpPr>
        <p:spPr>
          <a:xfrm>
            <a:off x="8496999" y="2193305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8E1195CD-5A3B-4AB2-8995-61DD82A4DB2C}"/>
              </a:ext>
            </a:extLst>
          </p:cNvPr>
          <p:cNvSpPr/>
          <p:nvPr/>
        </p:nvSpPr>
        <p:spPr>
          <a:xfrm>
            <a:off x="8868855" y="2193305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82B059BE-A767-4A5D-B894-F03CA19F0A54}"/>
              </a:ext>
            </a:extLst>
          </p:cNvPr>
          <p:cNvSpPr/>
          <p:nvPr/>
        </p:nvSpPr>
        <p:spPr>
          <a:xfrm>
            <a:off x="7451630" y="2007377"/>
            <a:ext cx="595090" cy="271272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7B784B0E-37EA-49E4-AC91-CB96AF6626F7}"/>
              </a:ext>
            </a:extLst>
          </p:cNvPr>
          <p:cNvSpPr/>
          <p:nvPr/>
        </p:nvSpPr>
        <p:spPr>
          <a:xfrm>
            <a:off x="2822448" y="1978152"/>
            <a:ext cx="325216" cy="325216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55E9B1C-C5A7-45C4-8AFE-6408C698ECE8}"/>
              </a:ext>
            </a:extLst>
          </p:cNvPr>
          <p:cNvSpPr/>
          <p:nvPr/>
        </p:nvSpPr>
        <p:spPr>
          <a:xfrm>
            <a:off x="5897214" y="1978152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C61BE8-999B-415F-B2BC-42764E37AEBB}"/>
              </a:ext>
            </a:extLst>
          </p:cNvPr>
          <p:cNvSpPr txBox="1"/>
          <p:nvPr/>
        </p:nvSpPr>
        <p:spPr>
          <a:xfrm>
            <a:off x="5254370" y="187929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C65295-7677-4D36-8E9E-4CD09A62C979}"/>
              </a:ext>
            </a:extLst>
          </p:cNvPr>
          <p:cNvSpPr txBox="1"/>
          <p:nvPr/>
        </p:nvSpPr>
        <p:spPr>
          <a:xfrm>
            <a:off x="783545" y="3079593"/>
            <a:ext cx="14077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2DE0C1C-60F6-48DE-B238-4AC23403F11D}"/>
              </a:ext>
            </a:extLst>
          </p:cNvPr>
          <p:cNvSpPr txBox="1"/>
          <p:nvPr/>
        </p:nvSpPr>
        <p:spPr>
          <a:xfrm>
            <a:off x="3851960" y="3079593"/>
            <a:ext cx="646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91E63F9-5D95-4813-A2EC-5B0DDE29F97D}"/>
              </a:ext>
            </a:extLst>
          </p:cNvPr>
          <p:cNvSpPr txBox="1"/>
          <p:nvPr/>
        </p:nvSpPr>
        <p:spPr>
          <a:xfrm>
            <a:off x="5942699" y="3066288"/>
            <a:ext cx="6527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편향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2693AF0-0028-4EA8-802D-03FD4B6139CE}"/>
              </a:ext>
            </a:extLst>
          </p:cNvPr>
          <p:cNvSpPr txBox="1"/>
          <p:nvPr/>
        </p:nvSpPr>
        <p:spPr>
          <a:xfrm>
            <a:off x="8161770" y="3028890"/>
            <a:ext cx="14141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데이터</a:t>
            </a:r>
          </a:p>
        </p:txBody>
      </p:sp>
    </p:spTree>
    <p:extLst>
      <p:ext uri="{BB962C8B-B14F-4D97-AF65-F5344CB8AC3E}">
        <p14:creationId xmlns:p14="http://schemas.microsoft.com/office/powerpoint/2010/main" val="3286703331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연산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-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패딩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8A8EA9-F8E1-44DD-9121-DE1A8AF4A948}"/>
              </a:ext>
            </a:extLst>
          </p:cNvPr>
          <p:cNvSpPr/>
          <p:nvPr/>
        </p:nvSpPr>
        <p:spPr>
          <a:xfrm>
            <a:off x="1269556" y="2313432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7C6ABA8A-F21A-4190-A439-4AE17B8D04ED}"/>
              </a:ext>
            </a:extLst>
          </p:cNvPr>
          <p:cNvSpPr/>
          <p:nvPr/>
        </p:nvSpPr>
        <p:spPr>
          <a:xfrm>
            <a:off x="1641412" y="2313432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E523188D-3323-4AFE-AAB3-13696094F4E4}"/>
              </a:ext>
            </a:extLst>
          </p:cNvPr>
          <p:cNvSpPr/>
          <p:nvPr/>
        </p:nvSpPr>
        <p:spPr>
          <a:xfrm>
            <a:off x="2013268" y="2313432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70B561AF-E624-4338-B636-D7417862E633}"/>
              </a:ext>
            </a:extLst>
          </p:cNvPr>
          <p:cNvSpPr/>
          <p:nvPr/>
        </p:nvSpPr>
        <p:spPr>
          <a:xfrm>
            <a:off x="2385124" y="2313432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CCF737C1-AEEB-44AC-90F6-FF09CCE347CE}"/>
              </a:ext>
            </a:extLst>
          </p:cNvPr>
          <p:cNvSpPr/>
          <p:nvPr/>
        </p:nvSpPr>
        <p:spPr>
          <a:xfrm>
            <a:off x="1269556" y="2685288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A8550926-D145-4DA8-9F4E-418CD8260509}"/>
              </a:ext>
            </a:extLst>
          </p:cNvPr>
          <p:cNvSpPr/>
          <p:nvPr/>
        </p:nvSpPr>
        <p:spPr>
          <a:xfrm>
            <a:off x="1641412" y="2685288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B52CE725-FE00-4183-BD9A-1651EE108542}"/>
              </a:ext>
            </a:extLst>
          </p:cNvPr>
          <p:cNvSpPr/>
          <p:nvPr/>
        </p:nvSpPr>
        <p:spPr>
          <a:xfrm>
            <a:off x="2013268" y="2685288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79D28DD9-557C-4AF2-A1BF-08A1B755AF57}"/>
              </a:ext>
            </a:extLst>
          </p:cNvPr>
          <p:cNvSpPr/>
          <p:nvPr/>
        </p:nvSpPr>
        <p:spPr>
          <a:xfrm>
            <a:off x="2385124" y="2685288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4675E407-5E49-4E4E-9B53-C6E0483139A6}"/>
              </a:ext>
            </a:extLst>
          </p:cNvPr>
          <p:cNvSpPr/>
          <p:nvPr/>
        </p:nvSpPr>
        <p:spPr>
          <a:xfrm>
            <a:off x="1269556" y="3057144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51CFB7A9-84F0-42EC-B46C-F47604ADD4D4}"/>
              </a:ext>
            </a:extLst>
          </p:cNvPr>
          <p:cNvSpPr/>
          <p:nvPr/>
        </p:nvSpPr>
        <p:spPr>
          <a:xfrm>
            <a:off x="1641412" y="3057144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F36E42AB-EC35-4C7C-A4EA-1769EC67FF52}"/>
              </a:ext>
            </a:extLst>
          </p:cNvPr>
          <p:cNvSpPr/>
          <p:nvPr/>
        </p:nvSpPr>
        <p:spPr>
          <a:xfrm>
            <a:off x="2013268" y="3057144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76305DFC-CAE4-48F7-A33B-6E1E34A7098E}"/>
              </a:ext>
            </a:extLst>
          </p:cNvPr>
          <p:cNvSpPr/>
          <p:nvPr/>
        </p:nvSpPr>
        <p:spPr>
          <a:xfrm>
            <a:off x="2385124" y="3057144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A6A5D514-279B-4C1F-95CD-EEDFF8177870}"/>
              </a:ext>
            </a:extLst>
          </p:cNvPr>
          <p:cNvSpPr/>
          <p:nvPr/>
        </p:nvSpPr>
        <p:spPr>
          <a:xfrm>
            <a:off x="1269556" y="3429000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7D0818D7-7DE9-4F3D-9CCD-392EA6553488}"/>
              </a:ext>
            </a:extLst>
          </p:cNvPr>
          <p:cNvSpPr/>
          <p:nvPr/>
        </p:nvSpPr>
        <p:spPr>
          <a:xfrm>
            <a:off x="1641412" y="3429000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D585F88A-DDDB-4E9A-85DF-9BEAB1927FBF}"/>
              </a:ext>
            </a:extLst>
          </p:cNvPr>
          <p:cNvSpPr/>
          <p:nvPr/>
        </p:nvSpPr>
        <p:spPr>
          <a:xfrm>
            <a:off x="2013268" y="3429000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3F7F5A31-8086-433C-A535-824E466845A7}"/>
              </a:ext>
            </a:extLst>
          </p:cNvPr>
          <p:cNvSpPr/>
          <p:nvPr/>
        </p:nvSpPr>
        <p:spPr>
          <a:xfrm>
            <a:off x="2385124" y="3429000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1DC48980-A44A-4372-A2CF-6D92FEBA4714}"/>
              </a:ext>
            </a:extLst>
          </p:cNvPr>
          <p:cNvGrpSpPr/>
          <p:nvPr/>
        </p:nvGrpSpPr>
        <p:grpSpPr>
          <a:xfrm>
            <a:off x="4672893" y="2358360"/>
            <a:ext cx="1115568" cy="1115568"/>
            <a:chOff x="3626295" y="1606296"/>
            <a:chExt cx="1115568" cy="1115568"/>
          </a:xfrm>
        </p:grpSpPr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84165557-9E32-4E5E-A52C-A084F2C9F27A}"/>
                </a:ext>
              </a:extLst>
            </p:cNvPr>
            <p:cNvSpPr/>
            <p:nvPr/>
          </p:nvSpPr>
          <p:spPr>
            <a:xfrm>
              <a:off x="3626295" y="1606296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BB24D5E2-EDFD-4D32-8EF5-263D5D5CE57E}"/>
                </a:ext>
              </a:extLst>
            </p:cNvPr>
            <p:cNvSpPr/>
            <p:nvPr/>
          </p:nvSpPr>
          <p:spPr>
            <a:xfrm>
              <a:off x="3998151" y="1606296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817410C9-8421-4FA1-B3CD-3DA2CEFD6C6F}"/>
                </a:ext>
              </a:extLst>
            </p:cNvPr>
            <p:cNvSpPr/>
            <p:nvPr/>
          </p:nvSpPr>
          <p:spPr>
            <a:xfrm>
              <a:off x="4370007" y="1606296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ECCA069D-F51C-4E33-BFEB-8B8DA8D220AC}"/>
                </a:ext>
              </a:extLst>
            </p:cNvPr>
            <p:cNvSpPr/>
            <p:nvPr/>
          </p:nvSpPr>
          <p:spPr>
            <a:xfrm>
              <a:off x="3626295" y="1978152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2A1C6DDA-8FAF-4516-A055-48499B371F15}"/>
                </a:ext>
              </a:extLst>
            </p:cNvPr>
            <p:cNvSpPr/>
            <p:nvPr/>
          </p:nvSpPr>
          <p:spPr>
            <a:xfrm>
              <a:off x="3998151" y="1978152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80803837-9F3A-4F54-A46B-6372A78936AA}"/>
                </a:ext>
              </a:extLst>
            </p:cNvPr>
            <p:cNvSpPr/>
            <p:nvPr/>
          </p:nvSpPr>
          <p:spPr>
            <a:xfrm>
              <a:off x="4370007" y="1978152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8543E330-3EE8-4F35-A5B8-54178FFFA0A0}"/>
                </a:ext>
              </a:extLst>
            </p:cNvPr>
            <p:cNvSpPr/>
            <p:nvPr/>
          </p:nvSpPr>
          <p:spPr>
            <a:xfrm>
              <a:off x="3626295" y="235000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0BBB2192-A8F6-401E-8117-DAE67FCA5B6C}"/>
                </a:ext>
              </a:extLst>
            </p:cNvPr>
            <p:cNvSpPr/>
            <p:nvPr/>
          </p:nvSpPr>
          <p:spPr>
            <a:xfrm>
              <a:off x="3998151" y="235000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DE6F34FC-B775-4694-AB47-B9D796E09E90}"/>
                </a:ext>
              </a:extLst>
            </p:cNvPr>
            <p:cNvSpPr/>
            <p:nvPr/>
          </p:nvSpPr>
          <p:spPr>
            <a:xfrm>
              <a:off x="4370007" y="235000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82B059BE-A767-4A5D-B894-F03CA19F0A54}"/>
              </a:ext>
            </a:extLst>
          </p:cNvPr>
          <p:cNvSpPr/>
          <p:nvPr/>
        </p:nvSpPr>
        <p:spPr>
          <a:xfrm>
            <a:off x="6373067" y="2801797"/>
            <a:ext cx="595090" cy="271272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7B784B0E-37EA-49E4-AC91-CB96AF6626F7}"/>
              </a:ext>
            </a:extLst>
          </p:cNvPr>
          <p:cNvSpPr/>
          <p:nvPr/>
        </p:nvSpPr>
        <p:spPr>
          <a:xfrm>
            <a:off x="3877999" y="2775582"/>
            <a:ext cx="325216" cy="325216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C65295-7677-4D36-8E9E-4CD09A62C979}"/>
              </a:ext>
            </a:extLst>
          </p:cNvPr>
          <p:cNvSpPr txBox="1"/>
          <p:nvPr/>
        </p:nvSpPr>
        <p:spPr>
          <a:xfrm>
            <a:off x="1163294" y="4706423"/>
            <a:ext cx="14077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2DE0C1C-60F6-48DE-B238-4AC23403F11D}"/>
              </a:ext>
            </a:extLst>
          </p:cNvPr>
          <p:cNvSpPr txBox="1"/>
          <p:nvPr/>
        </p:nvSpPr>
        <p:spPr>
          <a:xfrm>
            <a:off x="4829375" y="4738066"/>
            <a:ext cx="646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2693AF0-0028-4EA8-802D-03FD4B6139CE}"/>
              </a:ext>
            </a:extLst>
          </p:cNvPr>
          <p:cNvSpPr txBox="1"/>
          <p:nvPr/>
        </p:nvSpPr>
        <p:spPr>
          <a:xfrm>
            <a:off x="8092491" y="4687363"/>
            <a:ext cx="14141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데이터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8644F80D-D5E5-447A-A792-FA8B34728222}"/>
              </a:ext>
            </a:extLst>
          </p:cNvPr>
          <p:cNvSpPr/>
          <p:nvPr/>
        </p:nvSpPr>
        <p:spPr>
          <a:xfrm>
            <a:off x="2754710" y="2313432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363D6453-5451-430E-AE24-9E1B6C8F6B56}"/>
              </a:ext>
            </a:extLst>
          </p:cNvPr>
          <p:cNvSpPr/>
          <p:nvPr/>
        </p:nvSpPr>
        <p:spPr>
          <a:xfrm>
            <a:off x="2754710" y="268528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E059B9BD-8B31-403A-8493-78B2E879D4D1}"/>
              </a:ext>
            </a:extLst>
          </p:cNvPr>
          <p:cNvSpPr/>
          <p:nvPr/>
        </p:nvSpPr>
        <p:spPr>
          <a:xfrm>
            <a:off x="2754710" y="305714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8441DDBF-7228-4405-8F5A-A524BAD940F0}"/>
              </a:ext>
            </a:extLst>
          </p:cNvPr>
          <p:cNvSpPr/>
          <p:nvPr/>
        </p:nvSpPr>
        <p:spPr>
          <a:xfrm>
            <a:off x="2754710" y="342900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7622184F-5960-4AFA-89A7-577F7C9FE7F6}"/>
              </a:ext>
            </a:extLst>
          </p:cNvPr>
          <p:cNvSpPr/>
          <p:nvPr/>
        </p:nvSpPr>
        <p:spPr>
          <a:xfrm>
            <a:off x="1269556" y="380085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AB141708-887B-4438-942B-0E4DEF92FE58}"/>
              </a:ext>
            </a:extLst>
          </p:cNvPr>
          <p:cNvSpPr/>
          <p:nvPr/>
        </p:nvSpPr>
        <p:spPr>
          <a:xfrm>
            <a:off x="1641412" y="380085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E87F74DE-EB90-4815-AFF5-8C2B5B0F4234}"/>
              </a:ext>
            </a:extLst>
          </p:cNvPr>
          <p:cNvSpPr/>
          <p:nvPr/>
        </p:nvSpPr>
        <p:spPr>
          <a:xfrm>
            <a:off x="2013268" y="380085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9EB974DD-7350-4691-8C19-D5A12C84AA03}"/>
              </a:ext>
            </a:extLst>
          </p:cNvPr>
          <p:cNvSpPr/>
          <p:nvPr/>
        </p:nvSpPr>
        <p:spPr>
          <a:xfrm>
            <a:off x="2385124" y="380085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2BE43583-9199-4E89-A438-B455FF578D65}"/>
              </a:ext>
            </a:extLst>
          </p:cNvPr>
          <p:cNvSpPr/>
          <p:nvPr/>
        </p:nvSpPr>
        <p:spPr>
          <a:xfrm>
            <a:off x="2754710" y="380085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77BCE9D-F775-4EBF-9BFB-ADC4B7C5A9FE}"/>
              </a:ext>
            </a:extLst>
          </p:cNvPr>
          <p:cNvSpPr txBox="1"/>
          <p:nvPr/>
        </p:nvSpPr>
        <p:spPr>
          <a:xfrm>
            <a:off x="4171774" y="1200066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6-3+1=4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0B9F8406-4024-4E14-84F8-481C44F2142A}"/>
              </a:ext>
            </a:extLst>
          </p:cNvPr>
          <p:cNvSpPr/>
          <p:nvPr/>
        </p:nvSpPr>
        <p:spPr>
          <a:xfrm>
            <a:off x="1269556" y="1951201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9DAF423-CEAF-4C92-A14E-0551C53E0601}"/>
              </a:ext>
            </a:extLst>
          </p:cNvPr>
          <p:cNvSpPr/>
          <p:nvPr/>
        </p:nvSpPr>
        <p:spPr>
          <a:xfrm>
            <a:off x="1641412" y="1951201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02337EA8-CD8A-4E57-9E0C-71957C9E9C95}"/>
              </a:ext>
            </a:extLst>
          </p:cNvPr>
          <p:cNvSpPr/>
          <p:nvPr/>
        </p:nvSpPr>
        <p:spPr>
          <a:xfrm>
            <a:off x="2013268" y="1951201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C5403C48-B16E-4367-B78E-A9C8CDC46396}"/>
              </a:ext>
            </a:extLst>
          </p:cNvPr>
          <p:cNvSpPr/>
          <p:nvPr/>
        </p:nvSpPr>
        <p:spPr>
          <a:xfrm>
            <a:off x="2385124" y="1951201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C4138100-DF2E-4435-BC38-2D6BF17F81D8}"/>
              </a:ext>
            </a:extLst>
          </p:cNvPr>
          <p:cNvSpPr/>
          <p:nvPr/>
        </p:nvSpPr>
        <p:spPr>
          <a:xfrm>
            <a:off x="2754710" y="1951201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7F0E2AC-E8C4-467D-AF96-3927477AB219}"/>
              </a:ext>
            </a:extLst>
          </p:cNvPr>
          <p:cNvSpPr/>
          <p:nvPr/>
        </p:nvSpPr>
        <p:spPr>
          <a:xfrm>
            <a:off x="897699" y="2313753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3F38320C-AAA8-4A49-9F28-5A589B2CFA53}"/>
              </a:ext>
            </a:extLst>
          </p:cNvPr>
          <p:cNvSpPr/>
          <p:nvPr/>
        </p:nvSpPr>
        <p:spPr>
          <a:xfrm>
            <a:off x="897699" y="2685609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11F09D1F-38BD-40FC-970D-75DEEFA0F5C8}"/>
              </a:ext>
            </a:extLst>
          </p:cNvPr>
          <p:cNvSpPr/>
          <p:nvPr/>
        </p:nvSpPr>
        <p:spPr>
          <a:xfrm>
            <a:off x="897699" y="3057465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037D90FF-A9BB-405D-A5B9-613CC02D6D73}"/>
              </a:ext>
            </a:extLst>
          </p:cNvPr>
          <p:cNvSpPr/>
          <p:nvPr/>
        </p:nvSpPr>
        <p:spPr>
          <a:xfrm>
            <a:off x="897699" y="3429321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A101F306-3435-40EC-8A44-9B9C8F202E37}"/>
              </a:ext>
            </a:extLst>
          </p:cNvPr>
          <p:cNvSpPr/>
          <p:nvPr/>
        </p:nvSpPr>
        <p:spPr>
          <a:xfrm>
            <a:off x="897699" y="3801177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6444C081-6697-40B6-AC8A-E2ABBCD375B8}"/>
              </a:ext>
            </a:extLst>
          </p:cNvPr>
          <p:cNvSpPr/>
          <p:nvPr/>
        </p:nvSpPr>
        <p:spPr>
          <a:xfrm>
            <a:off x="897699" y="1951522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138A3DE-563A-4DEB-9C31-5E1EE491E077}"/>
              </a:ext>
            </a:extLst>
          </p:cNvPr>
          <p:cNvSpPr/>
          <p:nvPr/>
        </p:nvSpPr>
        <p:spPr>
          <a:xfrm>
            <a:off x="7684008" y="2178100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2090940-9E38-43CF-90E1-E91375FFFFE5}"/>
              </a:ext>
            </a:extLst>
          </p:cNvPr>
          <p:cNvSpPr/>
          <p:nvPr/>
        </p:nvSpPr>
        <p:spPr>
          <a:xfrm>
            <a:off x="8055864" y="2178100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C9643FB-180E-4BC4-89F0-654A36C35508}"/>
              </a:ext>
            </a:extLst>
          </p:cNvPr>
          <p:cNvSpPr/>
          <p:nvPr/>
        </p:nvSpPr>
        <p:spPr>
          <a:xfrm>
            <a:off x="8427720" y="2178100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500BA9B-09F1-40D3-B2D2-632AE57BA4F2}"/>
              </a:ext>
            </a:extLst>
          </p:cNvPr>
          <p:cNvSpPr/>
          <p:nvPr/>
        </p:nvSpPr>
        <p:spPr>
          <a:xfrm>
            <a:off x="8799576" y="2178100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C1E2DDD-F38A-4C21-90E3-E54B85CCE06E}"/>
              </a:ext>
            </a:extLst>
          </p:cNvPr>
          <p:cNvSpPr/>
          <p:nvPr/>
        </p:nvSpPr>
        <p:spPr>
          <a:xfrm>
            <a:off x="7684008" y="2549956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1E6BCEB-E99C-4AFF-91BE-95112163D51E}"/>
              </a:ext>
            </a:extLst>
          </p:cNvPr>
          <p:cNvSpPr/>
          <p:nvPr/>
        </p:nvSpPr>
        <p:spPr>
          <a:xfrm>
            <a:off x="8055864" y="2549956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CABBF91-A278-4348-A86A-0F2426E69C3A}"/>
              </a:ext>
            </a:extLst>
          </p:cNvPr>
          <p:cNvSpPr/>
          <p:nvPr/>
        </p:nvSpPr>
        <p:spPr>
          <a:xfrm>
            <a:off x="8427720" y="2549956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A12A20C-D569-42A5-ABD5-65F3572CB846}"/>
              </a:ext>
            </a:extLst>
          </p:cNvPr>
          <p:cNvSpPr/>
          <p:nvPr/>
        </p:nvSpPr>
        <p:spPr>
          <a:xfrm>
            <a:off x="8799576" y="2549956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D50C079-47D9-435A-A2D6-9A7822104E3C}"/>
              </a:ext>
            </a:extLst>
          </p:cNvPr>
          <p:cNvSpPr/>
          <p:nvPr/>
        </p:nvSpPr>
        <p:spPr>
          <a:xfrm>
            <a:off x="7684008" y="2921812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271A596-031D-49D1-967A-AE4587EC9627}"/>
              </a:ext>
            </a:extLst>
          </p:cNvPr>
          <p:cNvSpPr/>
          <p:nvPr/>
        </p:nvSpPr>
        <p:spPr>
          <a:xfrm>
            <a:off x="8055864" y="2921812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DB14BB9-B2BF-4C74-8F07-DEABB3238C6A}"/>
              </a:ext>
            </a:extLst>
          </p:cNvPr>
          <p:cNvSpPr/>
          <p:nvPr/>
        </p:nvSpPr>
        <p:spPr>
          <a:xfrm>
            <a:off x="8427720" y="2921812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A4FACC8-4F2A-4327-8AA0-ED94C4423700}"/>
              </a:ext>
            </a:extLst>
          </p:cNvPr>
          <p:cNvSpPr/>
          <p:nvPr/>
        </p:nvSpPr>
        <p:spPr>
          <a:xfrm>
            <a:off x="8799576" y="2921812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422B6F4-1119-4029-8C5F-952398245CFB}"/>
              </a:ext>
            </a:extLst>
          </p:cNvPr>
          <p:cNvSpPr/>
          <p:nvPr/>
        </p:nvSpPr>
        <p:spPr>
          <a:xfrm>
            <a:off x="7684008" y="3293668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E633CAA-EEB3-457F-B5AC-A34F0756CB7E}"/>
              </a:ext>
            </a:extLst>
          </p:cNvPr>
          <p:cNvSpPr/>
          <p:nvPr/>
        </p:nvSpPr>
        <p:spPr>
          <a:xfrm>
            <a:off x="8055864" y="3293668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598C6C2-AFB6-44CD-B475-33376D516B21}"/>
              </a:ext>
            </a:extLst>
          </p:cNvPr>
          <p:cNvSpPr/>
          <p:nvPr/>
        </p:nvSpPr>
        <p:spPr>
          <a:xfrm>
            <a:off x="8427720" y="3293668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9EBF477-0AAB-4376-8A33-38CF9ECF0540}"/>
              </a:ext>
            </a:extLst>
          </p:cNvPr>
          <p:cNvSpPr/>
          <p:nvPr/>
        </p:nvSpPr>
        <p:spPr>
          <a:xfrm>
            <a:off x="8799576" y="3293668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9032942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연산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-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스트라이드 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8A8EA9-F8E1-44DD-9121-DE1A8AF4A948}"/>
              </a:ext>
            </a:extLst>
          </p:cNvPr>
          <p:cNvSpPr/>
          <p:nvPr/>
        </p:nvSpPr>
        <p:spPr>
          <a:xfrm>
            <a:off x="1387530" y="1236775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7C6ABA8A-F21A-4190-A439-4AE17B8D04ED}"/>
              </a:ext>
            </a:extLst>
          </p:cNvPr>
          <p:cNvSpPr/>
          <p:nvPr/>
        </p:nvSpPr>
        <p:spPr>
          <a:xfrm>
            <a:off x="1759386" y="1236775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E523188D-3323-4AFE-AAB3-13696094F4E4}"/>
              </a:ext>
            </a:extLst>
          </p:cNvPr>
          <p:cNvSpPr/>
          <p:nvPr/>
        </p:nvSpPr>
        <p:spPr>
          <a:xfrm>
            <a:off x="2131242" y="1236775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70B561AF-E624-4338-B636-D7417862E633}"/>
              </a:ext>
            </a:extLst>
          </p:cNvPr>
          <p:cNvSpPr/>
          <p:nvPr/>
        </p:nvSpPr>
        <p:spPr>
          <a:xfrm>
            <a:off x="2503098" y="1236775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CCF737C1-AEEB-44AC-90F6-FF09CCE347CE}"/>
              </a:ext>
            </a:extLst>
          </p:cNvPr>
          <p:cNvSpPr/>
          <p:nvPr/>
        </p:nvSpPr>
        <p:spPr>
          <a:xfrm>
            <a:off x="1387530" y="1608631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A8550926-D145-4DA8-9F4E-418CD8260509}"/>
              </a:ext>
            </a:extLst>
          </p:cNvPr>
          <p:cNvSpPr/>
          <p:nvPr/>
        </p:nvSpPr>
        <p:spPr>
          <a:xfrm>
            <a:off x="1759386" y="1608631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B52CE725-FE00-4183-BD9A-1651EE108542}"/>
              </a:ext>
            </a:extLst>
          </p:cNvPr>
          <p:cNvSpPr/>
          <p:nvPr/>
        </p:nvSpPr>
        <p:spPr>
          <a:xfrm>
            <a:off x="2131242" y="1608631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79D28DD9-557C-4AF2-A1BF-08A1B755AF57}"/>
              </a:ext>
            </a:extLst>
          </p:cNvPr>
          <p:cNvSpPr/>
          <p:nvPr/>
        </p:nvSpPr>
        <p:spPr>
          <a:xfrm>
            <a:off x="2503098" y="1608631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4675E407-5E49-4E4E-9B53-C6E0483139A6}"/>
              </a:ext>
            </a:extLst>
          </p:cNvPr>
          <p:cNvSpPr/>
          <p:nvPr/>
        </p:nvSpPr>
        <p:spPr>
          <a:xfrm>
            <a:off x="1387530" y="1980487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51CFB7A9-84F0-42EC-B46C-F47604ADD4D4}"/>
              </a:ext>
            </a:extLst>
          </p:cNvPr>
          <p:cNvSpPr/>
          <p:nvPr/>
        </p:nvSpPr>
        <p:spPr>
          <a:xfrm>
            <a:off x="1759386" y="1980487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F36E42AB-EC35-4C7C-A4EA-1769EC67FF52}"/>
              </a:ext>
            </a:extLst>
          </p:cNvPr>
          <p:cNvSpPr/>
          <p:nvPr/>
        </p:nvSpPr>
        <p:spPr>
          <a:xfrm>
            <a:off x="2131242" y="1980487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76305DFC-CAE4-48F7-A33B-6E1E34A7098E}"/>
              </a:ext>
            </a:extLst>
          </p:cNvPr>
          <p:cNvSpPr/>
          <p:nvPr/>
        </p:nvSpPr>
        <p:spPr>
          <a:xfrm>
            <a:off x="2503098" y="1980487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A6A5D514-279B-4C1F-95CD-EEDFF8177870}"/>
              </a:ext>
            </a:extLst>
          </p:cNvPr>
          <p:cNvSpPr/>
          <p:nvPr/>
        </p:nvSpPr>
        <p:spPr>
          <a:xfrm>
            <a:off x="1387530" y="235234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7D0818D7-7DE9-4F3D-9CCD-392EA6553488}"/>
              </a:ext>
            </a:extLst>
          </p:cNvPr>
          <p:cNvSpPr/>
          <p:nvPr/>
        </p:nvSpPr>
        <p:spPr>
          <a:xfrm>
            <a:off x="1759386" y="235234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D585F88A-DDDB-4E9A-85DF-9BEAB1927FBF}"/>
              </a:ext>
            </a:extLst>
          </p:cNvPr>
          <p:cNvSpPr/>
          <p:nvPr/>
        </p:nvSpPr>
        <p:spPr>
          <a:xfrm>
            <a:off x="2131242" y="235234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3F7F5A31-8086-433C-A535-824E466845A7}"/>
              </a:ext>
            </a:extLst>
          </p:cNvPr>
          <p:cNvSpPr/>
          <p:nvPr/>
        </p:nvSpPr>
        <p:spPr>
          <a:xfrm>
            <a:off x="2503098" y="235234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82B059BE-A767-4A5D-B894-F03CA19F0A54}"/>
              </a:ext>
            </a:extLst>
          </p:cNvPr>
          <p:cNvSpPr/>
          <p:nvPr/>
        </p:nvSpPr>
        <p:spPr>
          <a:xfrm>
            <a:off x="6491041" y="1725140"/>
            <a:ext cx="595090" cy="271272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7B784B0E-37EA-49E4-AC91-CB96AF6626F7}"/>
              </a:ext>
            </a:extLst>
          </p:cNvPr>
          <p:cNvSpPr/>
          <p:nvPr/>
        </p:nvSpPr>
        <p:spPr>
          <a:xfrm>
            <a:off x="3995973" y="1698925"/>
            <a:ext cx="325216" cy="325216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C65295-7677-4D36-8E9E-4CD09A62C979}"/>
              </a:ext>
            </a:extLst>
          </p:cNvPr>
          <p:cNvSpPr txBox="1"/>
          <p:nvPr/>
        </p:nvSpPr>
        <p:spPr>
          <a:xfrm>
            <a:off x="1387530" y="5117201"/>
            <a:ext cx="14077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2DE0C1C-60F6-48DE-B238-4AC23403F11D}"/>
              </a:ext>
            </a:extLst>
          </p:cNvPr>
          <p:cNvSpPr txBox="1"/>
          <p:nvPr/>
        </p:nvSpPr>
        <p:spPr>
          <a:xfrm>
            <a:off x="4878065" y="5117201"/>
            <a:ext cx="646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2693AF0-0028-4EA8-802D-03FD4B6139CE}"/>
              </a:ext>
            </a:extLst>
          </p:cNvPr>
          <p:cNvSpPr txBox="1"/>
          <p:nvPr/>
        </p:nvSpPr>
        <p:spPr>
          <a:xfrm>
            <a:off x="7528770" y="5117201"/>
            <a:ext cx="14141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데이터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77BCE9D-F775-4EBF-9BFB-ADC4B7C5A9FE}"/>
              </a:ext>
            </a:extLst>
          </p:cNvPr>
          <p:cNvSpPr txBox="1"/>
          <p:nvPr/>
        </p:nvSpPr>
        <p:spPr>
          <a:xfrm>
            <a:off x="4287570" y="875890"/>
            <a:ext cx="1544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stride=1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84165557-9E32-4E5E-A52C-A084F2C9F27A}"/>
              </a:ext>
            </a:extLst>
          </p:cNvPr>
          <p:cNvSpPr/>
          <p:nvPr/>
        </p:nvSpPr>
        <p:spPr>
          <a:xfrm>
            <a:off x="4662403" y="157527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BB24D5E2-EDFD-4D32-8EF5-263D5D5CE57E}"/>
              </a:ext>
            </a:extLst>
          </p:cNvPr>
          <p:cNvSpPr/>
          <p:nvPr/>
        </p:nvSpPr>
        <p:spPr>
          <a:xfrm>
            <a:off x="5034259" y="157527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ECCA069D-F51C-4E33-BFEB-8B8DA8D220AC}"/>
              </a:ext>
            </a:extLst>
          </p:cNvPr>
          <p:cNvSpPr/>
          <p:nvPr/>
        </p:nvSpPr>
        <p:spPr>
          <a:xfrm>
            <a:off x="4662403" y="194712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2A1C6DDA-8FAF-4516-A055-48499B371F15}"/>
              </a:ext>
            </a:extLst>
          </p:cNvPr>
          <p:cNvSpPr/>
          <p:nvPr/>
        </p:nvSpPr>
        <p:spPr>
          <a:xfrm>
            <a:off x="5034259" y="194712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13BB97A2-499C-4AAD-AC99-93276A8CFB42}"/>
              </a:ext>
            </a:extLst>
          </p:cNvPr>
          <p:cNvSpPr/>
          <p:nvPr/>
        </p:nvSpPr>
        <p:spPr>
          <a:xfrm>
            <a:off x="7616054" y="146842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45EEA3E6-B7E1-4506-939B-191AB5F53712}"/>
              </a:ext>
            </a:extLst>
          </p:cNvPr>
          <p:cNvSpPr/>
          <p:nvPr/>
        </p:nvSpPr>
        <p:spPr>
          <a:xfrm>
            <a:off x="7987910" y="146842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0830CDC6-AC2A-4AB2-B5FD-385B961F1C3D}"/>
              </a:ext>
            </a:extLst>
          </p:cNvPr>
          <p:cNvSpPr/>
          <p:nvPr/>
        </p:nvSpPr>
        <p:spPr>
          <a:xfrm>
            <a:off x="8359766" y="146842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1220D681-3808-458F-B3F6-ABDDD888EA8D}"/>
              </a:ext>
            </a:extLst>
          </p:cNvPr>
          <p:cNvSpPr/>
          <p:nvPr/>
        </p:nvSpPr>
        <p:spPr>
          <a:xfrm>
            <a:off x="7616054" y="1840279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2F95C742-9574-47BB-BA20-B92AE4DBFA88}"/>
              </a:ext>
            </a:extLst>
          </p:cNvPr>
          <p:cNvSpPr/>
          <p:nvPr/>
        </p:nvSpPr>
        <p:spPr>
          <a:xfrm>
            <a:off x="7987910" y="1840279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F6A3F454-62E1-40F9-BD3D-AEB9A32F0452}"/>
              </a:ext>
            </a:extLst>
          </p:cNvPr>
          <p:cNvSpPr/>
          <p:nvPr/>
        </p:nvSpPr>
        <p:spPr>
          <a:xfrm>
            <a:off x="8359766" y="1840279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5876682C-6626-41DD-B6AD-74E041792325}"/>
              </a:ext>
            </a:extLst>
          </p:cNvPr>
          <p:cNvSpPr/>
          <p:nvPr/>
        </p:nvSpPr>
        <p:spPr>
          <a:xfrm>
            <a:off x="7616054" y="2212135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A2216475-8B3A-4AF7-A9E7-B8C220CCB4A7}"/>
              </a:ext>
            </a:extLst>
          </p:cNvPr>
          <p:cNvSpPr/>
          <p:nvPr/>
        </p:nvSpPr>
        <p:spPr>
          <a:xfrm>
            <a:off x="7987910" y="2212135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B16B91F4-A8E8-4D6A-A8A3-16913B4BE01E}"/>
              </a:ext>
            </a:extLst>
          </p:cNvPr>
          <p:cNvSpPr/>
          <p:nvPr/>
        </p:nvSpPr>
        <p:spPr>
          <a:xfrm>
            <a:off x="8359766" y="2212135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582B2C31-B4A4-482B-A3BB-3FF26E84EB71}"/>
              </a:ext>
            </a:extLst>
          </p:cNvPr>
          <p:cNvSpPr/>
          <p:nvPr/>
        </p:nvSpPr>
        <p:spPr>
          <a:xfrm>
            <a:off x="1449547" y="3293816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35268EAE-CD34-48F8-A3A7-3445F0D0FD33}"/>
              </a:ext>
            </a:extLst>
          </p:cNvPr>
          <p:cNvSpPr/>
          <p:nvPr/>
        </p:nvSpPr>
        <p:spPr>
          <a:xfrm>
            <a:off x="1821403" y="3293816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BF30DA85-6E45-44CF-8199-BB8EBF9AED56}"/>
              </a:ext>
            </a:extLst>
          </p:cNvPr>
          <p:cNvSpPr/>
          <p:nvPr/>
        </p:nvSpPr>
        <p:spPr>
          <a:xfrm>
            <a:off x="2193259" y="3293816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1FCC5B89-4B0B-4340-B61A-5280B948D74F}"/>
              </a:ext>
            </a:extLst>
          </p:cNvPr>
          <p:cNvSpPr/>
          <p:nvPr/>
        </p:nvSpPr>
        <p:spPr>
          <a:xfrm>
            <a:off x="2565115" y="3293816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CC2F431C-2E09-482C-8822-F5FB281143AC}"/>
              </a:ext>
            </a:extLst>
          </p:cNvPr>
          <p:cNvSpPr/>
          <p:nvPr/>
        </p:nvSpPr>
        <p:spPr>
          <a:xfrm>
            <a:off x="1449547" y="3665672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73722717-1E92-4F02-B741-936F6A179AE1}"/>
              </a:ext>
            </a:extLst>
          </p:cNvPr>
          <p:cNvSpPr/>
          <p:nvPr/>
        </p:nvSpPr>
        <p:spPr>
          <a:xfrm>
            <a:off x="1821403" y="3665672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05B595BA-4784-477B-8C6E-2B6D92D9155D}"/>
              </a:ext>
            </a:extLst>
          </p:cNvPr>
          <p:cNvSpPr/>
          <p:nvPr/>
        </p:nvSpPr>
        <p:spPr>
          <a:xfrm>
            <a:off x="2193259" y="3665672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AD3B0088-7AD7-4159-8703-0F7D3BBB96EA}"/>
              </a:ext>
            </a:extLst>
          </p:cNvPr>
          <p:cNvSpPr/>
          <p:nvPr/>
        </p:nvSpPr>
        <p:spPr>
          <a:xfrm>
            <a:off x="2565115" y="3665672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3DF48BE9-91C0-4A4F-B726-7EA808D06942}"/>
              </a:ext>
            </a:extLst>
          </p:cNvPr>
          <p:cNvSpPr/>
          <p:nvPr/>
        </p:nvSpPr>
        <p:spPr>
          <a:xfrm>
            <a:off x="1449547" y="4037528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6468849B-3E03-4C1E-8903-7A4564CD96DD}"/>
              </a:ext>
            </a:extLst>
          </p:cNvPr>
          <p:cNvSpPr/>
          <p:nvPr/>
        </p:nvSpPr>
        <p:spPr>
          <a:xfrm>
            <a:off x="1821403" y="4037528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A6A9162B-25D9-4F7D-8442-66D0EE91183E}"/>
              </a:ext>
            </a:extLst>
          </p:cNvPr>
          <p:cNvSpPr/>
          <p:nvPr/>
        </p:nvSpPr>
        <p:spPr>
          <a:xfrm>
            <a:off x="2193259" y="4037528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D0CF41E1-11DC-4514-94C4-AAB660B69F59}"/>
              </a:ext>
            </a:extLst>
          </p:cNvPr>
          <p:cNvSpPr/>
          <p:nvPr/>
        </p:nvSpPr>
        <p:spPr>
          <a:xfrm>
            <a:off x="2565115" y="4037528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FDF42EE8-13EA-4885-A999-E12354E45338}"/>
              </a:ext>
            </a:extLst>
          </p:cNvPr>
          <p:cNvSpPr/>
          <p:nvPr/>
        </p:nvSpPr>
        <p:spPr>
          <a:xfrm>
            <a:off x="1449547" y="4409384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6D38A6CE-1618-4B8E-BBA7-30A6E3A67E0B}"/>
              </a:ext>
            </a:extLst>
          </p:cNvPr>
          <p:cNvSpPr/>
          <p:nvPr/>
        </p:nvSpPr>
        <p:spPr>
          <a:xfrm>
            <a:off x="1821403" y="4409384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E6851E38-6E0E-418A-A2B2-888CA744BE8B}"/>
              </a:ext>
            </a:extLst>
          </p:cNvPr>
          <p:cNvSpPr/>
          <p:nvPr/>
        </p:nvSpPr>
        <p:spPr>
          <a:xfrm>
            <a:off x="2193259" y="4409384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C7A89F43-2923-46D6-86EE-800D2B4A9087}"/>
              </a:ext>
            </a:extLst>
          </p:cNvPr>
          <p:cNvSpPr/>
          <p:nvPr/>
        </p:nvSpPr>
        <p:spPr>
          <a:xfrm>
            <a:off x="2565115" y="4409384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화살표: 오른쪽 128">
            <a:extLst>
              <a:ext uri="{FF2B5EF4-FFF2-40B4-BE49-F238E27FC236}">
                <a16:creationId xmlns:a16="http://schemas.microsoft.com/office/drawing/2014/main" id="{9A56C601-F87D-4F6A-9F09-AAEC326EB05D}"/>
              </a:ext>
            </a:extLst>
          </p:cNvPr>
          <p:cNvSpPr/>
          <p:nvPr/>
        </p:nvSpPr>
        <p:spPr>
          <a:xfrm>
            <a:off x="6553058" y="3782181"/>
            <a:ext cx="595090" cy="271272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타원 129">
            <a:extLst>
              <a:ext uri="{FF2B5EF4-FFF2-40B4-BE49-F238E27FC236}">
                <a16:creationId xmlns:a16="http://schemas.microsoft.com/office/drawing/2014/main" id="{0CD44DC1-13AB-4139-87B9-FA03CEBE62EE}"/>
              </a:ext>
            </a:extLst>
          </p:cNvPr>
          <p:cNvSpPr/>
          <p:nvPr/>
        </p:nvSpPr>
        <p:spPr>
          <a:xfrm>
            <a:off x="4057990" y="3755966"/>
            <a:ext cx="325216" cy="325216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94886427-44A9-467E-BD7B-21B44FA3AE35}"/>
              </a:ext>
            </a:extLst>
          </p:cNvPr>
          <p:cNvSpPr txBox="1"/>
          <p:nvPr/>
        </p:nvSpPr>
        <p:spPr>
          <a:xfrm>
            <a:off x="4265232" y="2785515"/>
            <a:ext cx="1544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stride=2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FE306007-00E4-4B91-A734-B7F7B4A9A65C}"/>
              </a:ext>
            </a:extLst>
          </p:cNvPr>
          <p:cNvSpPr/>
          <p:nvPr/>
        </p:nvSpPr>
        <p:spPr>
          <a:xfrm>
            <a:off x="4662403" y="363669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898A8CFE-1105-44C6-9FA7-46030249532D}"/>
              </a:ext>
            </a:extLst>
          </p:cNvPr>
          <p:cNvSpPr/>
          <p:nvPr/>
        </p:nvSpPr>
        <p:spPr>
          <a:xfrm>
            <a:off x="5034259" y="363669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86AEB188-77F9-4B60-B3CE-DE0C1C6A3062}"/>
              </a:ext>
            </a:extLst>
          </p:cNvPr>
          <p:cNvSpPr/>
          <p:nvPr/>
        </p:nvSpPr>
        <p:spPr>
          <a:xfrm>
            <a:off x="4662403" y="400855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7860E6F3-2C8A-4678-ABAE-B2F5EC6D98ED}"/>
              </a:ext>
            </a:extLst>
          </p:cNvPr>
          <p:cNvSpPr/>
          <p:nvPr/>
        </p:nvSpPr>
        <p:spPr>
          <a:xfrm>
            <a:off x="5034259" y="400855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21259F41-FE92-4082-8D73-C264CA35B300}"/>
              </a:ext>
            </a:extLst>
          </p:cNvPr>
          <p:cNvSpPr/>
          <p:nvPr/>
        </p:nvSpPr>
        <p:spPr>
          <a:xfrm>
            <a:off x="7678071" y="3525464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A5E06890-98AB-48EF-A4DC-3819053A191E}"/>
              </a:ext>
            </a:extLst>
          </p:cNvPr>
          <p:cNvSpPr/>
          <p:nvPr/>
        </p:nvSpPr>
        <p:spPr>
          <a:xfrm>
            <a:off x="8049927" y="3525464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5C653E31-A445-4F2C-AEA9-F85C63FE6ABF}"/>
              </a:ext>
            </a:extLst>
          </p:cNvPr>
          <p:cNvSpPr/>
          <p:nvPr/>
        </p:nvSpPr>
        <p:spPr>
          <a:xfrm>
            <a:off x="7678071" y="3897320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8FA1615B-8BA0-48D0-8953-7A63E11522F2}"/>
              </a:ext>
            </a:extLst>
          </p:cNvPr>
          <p:cNvSpPr/>
          <p:nvPr/>
        </p:nvSpPr>
        <p:spPr>
          <a:xfrm>
            <a:off x="8049927" y="3897320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5016415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연산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-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스트라이드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4E261AF-F793-470F-80AD-BCFF9A4490DA}"/>
                  </a:ext>
                </a:extLst>
              </p:cNvPr>
              <p:cNvSpPr txBox="1"/>
              <p:nvPr/>
            </p:nvSpPr>
            <p:spPr>
              <a:xfrm>
                <a:off x="2709672" y="1149096"/>
                <a:ext cx="3302699" cy="6940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𝑂𝐻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𝐹𝐻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4E261AF-F793-470F-80AD-BCFF9A4490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9672" y="1149096"/>
                <a:ext cx="3302699" cy="69403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88648374-363A-4337-9697-2321D53305C2}"/>
                  </a:ext>
                </a:extLst>
              </p:cNvPr>
              <p:cNvSpPr txBox="1"/>
              <p:nvPr/>
            </p:nvSpPr>
            <p:spPr>
              <a:xfrm>
                <a:off x="2709672" y="2246830"/>
                <a:ext cx="3513719" cy="6940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𝐹𝑊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88648374-363A-4337-9697-2321D53305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9672" y="2246830"/>
                <a:ext cx="3513719" cy="69403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TextBox 68">
            <a:extLst>
              <a:ext uri="{FF2B5EF4-FFF2-40B4-BE49-F238E27FC236}">
                <a16:creationId xmlns:a16="http://schemas.microsoft.com/office/drawing/2014/main" id="{BD9C3BEB-2EC7-44DD-AFCB-A4D558827109}"/>
              </a:ext>
            </a:extLst>
          </p:cNvPr>
          <p:cNvSpPr txBox="1"/>
          <p:nvPr/>
        </p:nvSpPr>
        <p:spPr>
          <a:xfrm>
            <a:off x="7050024" y="1149096"/>
            <a:ext cx="1913985" cy="184665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OH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높이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  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높이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패딩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FH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 높이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 : Stride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82991478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연산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-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스트라이드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4E261AF-F793-470F-80AD-BCFF9A4490DA}"/>
                  </a:ext>
                </a:extLst>
              </p:cNvPr>
              <p:cNvSpPr txBox="1"/>
              <p:nvPr/>
            </p:nvSpPr>
            <p:spPr>
              <a:xfrm>
                <a:off x="2709672" y="1149096"/>
                <a:ext cx="3302699" cy="6940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𝑂𝐻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𝐹𝐻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4E261AF-F793-470F-80AD-BCFF9A4490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9672" y="1149096"/>
                <a:ext cx="3302699" cy="69403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88648374-363A-4337-9697-2321D53305C2}"/>
                  </a:ext>
                </a:extLst>
              </p:cNvPr>
              <p:cNvSpPr txBox="1"/>
              <p:nvPr/>
            </p:nvSpPr>
            <p:spPr>
              <a:xfrm>
                <a:off x="2709672" y="2246830"/>
                <a:ext cx="3513719" cy="6940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𝐹𝑊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88648374-363A-4337-9697-2321D53305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9672" y="2246830"/>
                <a:ext cx="3513719" cy="69403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TextBox 68">
            <a:extLst>
              <a:ext uri="{FF2B5EF4-FFF2-40B4-BE49-F238E27FC236}">
                <a16:creationId xmlns:a16="http://schemas.microsoft.com/office/drawing/2014/main" id="{BD9C3BEB-2EC7-44DD-AFCB-A4D558827109}"/>
              </a:ext>
            </a:extLst>
          </p:cNvPr>
          <p:cNvSpPr txBox="1"/>
          <p:nvPr/>
        </p:nvSpPr>
        <p:spPr>
          <a:xfrm>
            <a:off x="7050024" y="1149096"/>
            <a:ext cx="1913985" cy="184665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OH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높이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  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높이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패딩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FH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 높이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 : Stride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BCA4D5-D7C8-496D-A7B9-A8A985B03AA8}"/>
              </a:ext>
            </a:extLst>
          </p:cNvPr>
          <p:cNvSpPr txBox="1"/>
          <p:nvPr/>
        </p:nvSpPr>
        <p:spPr>
          <a:xfrm>
            <a:off x="1097280" y="3633216"/>
            <a:ext cx="51619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:(4,4),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패딩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:1, Stride:1,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:(3,3)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829634D-8DFE-4DF7-98C9-4D4A8998EA53}"/>
                  </a:ext>
                </a:extLst>
              </p:cNvPr>
              <p:cNvSpPr txBox="1"/>
              <p:nvPr/>
            </p:nvSpPr>
            <p:spPr>
              <a:xfrm>
                <a:off x="3459480" y="4383932"/>
                <a:ext cx="3245632" cy="6940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𝑂𝐻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4+2∗1−3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829634D-8DFE-4DF7-98C9-4D4A8998EA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9480" y="4383932"/>
                <a:ext cx="3245632" cy="69403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0FBD359-62B0-49EF-B31F-F942B581C801}"/>
                  </a:ext>
                </a:extLst>
              </p:cNvPr>
              <p:cNvSpPr txBox="1"/>
              <p:nvPr/>
            </p:nvSpPr>
            <p:spPr>
              <a:xfrm>
                <a:off x="3459480" y="5444636"/>
                <a:ext cx="3315972" cy="6914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4+2∗1−3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0FBD359-62B0-49EF-B31F-F942B581C8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9480" y="5444636"/>
                <a:ext cx="3315972" cy="69147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79391642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연산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-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스트라이드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4E261AF-F793-470F-80AD-BCFF9A4490DA}"/>
                  </a:ext>
                </a:extLst>
              </p:cNvPr>
              <p:cNvSpPr txBox="1"/>
              <p:nvPr/>
            </p:nvSpPr>
            <p:spPr>
              <a:xfrm>
                <a:off x="2709672" y="1149096"/>
                <a:ext cx="3302699" cy="6940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𝑂𝐻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𝐹𝐻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4E261AF-F793-470F-80AD-BCFF9A4490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9672" y="1149096"/>
                <a:ext cx="3302699" cy="69403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88648374-363A-4337-9697-2321D53305C2}"/>
                  </a:ext>
                </a:extLst>
              </p:cNvPr>
              <p:cNvSpPr txBox="1"/>
              <p:nvPr/>
            </p:nvSpPr>
            <p:spPr>
              <a:xfrm>
                <a:off x="2709672" y="2246830"/>
                <a:ext cx="3513719" cy="6940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𝐹𝑊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88648374-363A-4337-9697-2321D53305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9672" y="2246830"/>
                <a:ext cx="3513719" cy="69403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TextBox 68">
            <a:extLst>
              <a:ext uri="{FF2B5EF4-FFF2-40B4-BE49-F238E27FC236}">
                <a16:creationId xmlns:a16="http://schemas.microsoft.com/office/drawing/2014/main" id="{BD9C3BEB-2EC7-44DD-AFCB-A4D558827109}"/>
              </a:ext>
            </a:extLst>
          </p:cNvPr>
          <p:cNvSpPr txBox="1"/>
          <p:nvPr/>
        </p:nvSpPr>
        <p:spPr>
          <a:xfrm>
            <a:off x="7050024" y="1149096"/>
            <a:ext cx="1913985" cy="184665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OH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높이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  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높이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패딩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FH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 높이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 : Stride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BCA4D5-D7C8-496D-A7B9-A8A985B03AA8}"/>
              </a:ext>
            </a:extLst>
          </p:cNvPr>
          <p:cNvSpPr txBox="1"/>
          <p:nvPr/>
        </p:nvSpPr>
        <p:spPr>
          <a:xfrm>
            <a:off x="1097280" y="3633216"/>
            <a:ext cx="52453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:(7,7),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패딩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:0, Stride:2,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:(3,3)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829634D-8DFE-4DF7-98C9-4D4A8998EA53}"/>
                  </a:ext>
                </a:extLst>
              </p:cNvPr>
              <p:cNvSpPr txBox="1"/>
              <p:nvPr/>
            </p:nvSpPr>
            <p:spPr>
              <a:xfrm>
                <a:off x="3459480" y="4383932"/>
                <a:ext cx="3245632" cy="6940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𝑂𝐻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7+2∗0−3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829634D-8DFE-4DF7-98C9-4D4A8998EA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9480" y="4383932"/>
                <a:ext cx="3245632" cy="69403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0FBD359-62B0-49EF-B31F-F942B581C801}"/>
                  </a:ext>
                </a:extLst>
              </p:cNvPr>
              <p:cNvSpPr txBox="1"/>
              <p:nvPr/>
            </p:nvSpPr>
            <p:spPr>
              <a:xfrm>
                <a:off x="3459480" y="5444636"/>
                <a:ext cx="3315972" cy="6914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7+2∗0−3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0FBD359-62B0-49EF-B31F-F942B581C8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9480" y="5444636"/>
                <a:ext cx="3315972" cy="69147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27977778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연산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-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스트라이드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4E261AF-F793-470F-80AD-BCFF9A4490DA}"/>
                  </a:ext>
                </a:extLst>
              </p:cNvPr>
              <p:cNvSpPr txBox="1"/>
              <p:nvPr/>
            </p:nvSpPr>
            <p:spPr>
              <a:xfrm>
                <a:off x="2709672" y="1149096"/>
                <a:ext cx="3302699" cy="6940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𝑂𝐻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𝐹𝐻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4E261AF-F793-470F-80AD-BCFF9A4490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9672" y="1149096"/>
                <a:ext cx="3302699" cy="69403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88648374-363A-4337-9697-2321D53305C2}"/>
                  </a:ext>
                </a:extLst>
              </p:cNvPr>
              <p:cNvSpPr txBox="1"/>
              <p:nvPr/>
            </p:nvSpPr>
            <p:spPr>
              <a:xfrm>
                <a:off x="2709672" y="2246830"/>
                <a:ext cx="3513719" cy="6940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𝐹𝑊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88648374-363A-4337-9697-2321D53305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9672" y="2246830"/>
                <a:ext cx="3513719" cy="69403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TextBox 68">
            <a:extLst>
              <a:ext uri="{FF2B5EF4-FFF2-40B4-BE49-F238E27FC236}">
                <a16:creationId xmlns:a16="http://schemas.microsoft.com/office/drawing/2014/main" id="{BD9C3BEB-2EC7-44DD-AFCB-A4D558827109}"/>
              </a:ext>
            </a:extLst>
          </p:cNvPr>
          <p:cNvSpPr txBox="1"/>
          <p:nvPr/>
        </p:nvSpPr>
        <p:spPr>
          <a:xfrm>
            <a:off x="7050024" y="1149096"/>
            <a:ext cx="1913985" cy="184665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OH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높이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  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높이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패딩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FH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 높이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 : Stride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BCA4D5-D7C8-496D-A7B9-A8A985B03AA8}"/>
              </a:ext>
            </a:extLst>
          </p:cNvPr>
          <p:cNvSpPr txBox="1"/>
          <p:nvPr/>
        </p:nvSpPr>
        <p:spPr>
          <a:xfrm>
            <a:off x="1097280" y="3633216"/>
            <a:ext cx="55531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:(28,31),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패딩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:2, Stride:3,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:(5,5)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829634D-8DFE-4DF7-98C9-4D4A8998EA53}"/>
                  </a:ext>
                </a:extLst>
              </p:cNvPr>
              <p:cNvSpPr txBox="1"/>
              <p:nvPr/>
            </p:nvSpPr>
            <p:spPr>
              <a:xfrm>
                <a:off x="3459480" y="4383932"/>
                <a:ext cx="4155561" cy="7013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𝑂𝐻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=10=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28+2∗2−5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829634D-8DFE-4DF7-98C9-4D4A8998EA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9480" y="4383932"/>
                <a:ext cx="4155561" cy="70134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0FBD359-62B0-49EF-B31F-F942B581C801}"/>
                  </a:ext>
                </a:extLst>
              </p:cNvPr>
              <p:cNvSpPr txBox="1"/>
              <p:nvPr/>
            </p:nvSpPr>
            <p:spPr>
              <a:xfrm>
                <a:off x="3459480" y="5444636"/>
                <a:ext cx="4225900" cy="6989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=11=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31+2∗2−5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0FBD359-62B0-49EF-B31F-F942B581C8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9480" y="5444636"/>
                <a:ext cx="4225900" cy="69897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7968254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연산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- 3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차원 데이터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7BC1A8B-4D4D-4217-94E3-E325E4286DA0}"/>
              </a:ext>
            </a:extLst>
          </p:cNvPr>
          <p:cNvSpPr/>
          <p:nvPr/>
        </p:nvSpPr>
        <p:spPr>
          <a:xfrm>
            <a:off x="2344602" y="1511095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058006C-0E4A-43E6-B133-D26269CE03D4}"/>
              </a:ext>
            </a:extLst>
          </p:cNvPr>
          <p:cNvSpPr/>
          <p:nvPr/>
        </p:nvSpPr>
        <p:spPr>
          <a:xfrm>
            <a:off x="2716458" y="1511095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0D19C14-EFA5-4ADF-9697-FE12812A3291}"/>
              </a:ext>
            </a:extLst>
          </p:cNvPr>
          <p:cNvSpPr/>
          <p:nvPr/>
        </p:nvSpPr>
        <p:spPr>
          <a:xfrm>
            <a:off x="3088314" y="1511095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3D26142-6E49-4027-BB9A-7F438025E393}"/>
              </a:ext>
            </a:extLst>
          </p:cNvPr>
          <p:cNvSpPr/>
          <p:nvPr/>
        </p:nvSpPr>
        <p:spPr>
          <a:xfrm>
            <a:off x="3460170" y="1511095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D188C73-8400-421A-A23F-7912B19D0E36}"/>
              </a:ext>
            </a:extLst>
          </p:cNvPr>
          <p:cNvSpPr/>
          <p:nvPr/>
        </p:nvSpPr>
        <p:spPr>
          <a:xfrm>
            <a:off x="2344602" y="1882951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8A66453-7652-4A32-A896-532949426450}"/>
              </a:ext>
            </a:extLst>
          </p:cNvPr>
          <p:cNvSpPr/>
          <p:nvPr/>
        </p:nvSpPr>
        <p:spPr>
          <a:xfrm>
            <a:off x="2716458" y="1882951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8715530-773A-4F13-B6D3-2DB4A6B2450E}"/>
              </a:ext>
            </a:extLst>
          </p:cNvPr>
          <p:cNvSpPr/>
          <p:nvPr/>
        </p:nvSpPr>
        <p:spPr>
          <a:xfrm>
            <a:off x="3088314" y="1882951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A4FFCAB-559A-4EC9-AC62-0FE066EA235C}"/>
              </a:ext>
            </a:extLst>
          </p:cNvPr>
          <p:cNvSpPr/>
          <p:nvPr/>
        </p:nvSpPr>
        <p:spPr>
          <a:xfrm>
            <a:off x="3460170" y="1882951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76242D2-FF84-43D7-8A9A-5F1CB3EC396C}"/>
              </a:ext>
            </a:extLst>
          </p:cNvPr>
          <p:cNvSpPr/>
          <p:nvPr/>
        </p:nvSpPr>
        <p:spPr>
          <a:xfrm>
            <a:off x="2344602" y="2254807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9F7C9F0-E190-4D46-96C1-D9D7CE24B550}"/>
              </a:ext>
            </a:extLst>
          </p:cNvPr>
          <p:cNvSpPr/>
          <p:nvPr/>
        </p:nvSpPr>
        <p:spPr>
          <a:xfrm>
            <a:off x="2716458" y="2254807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1A450A8-0B10-4446-86DA-FD127B5FAEE4}"/>
              </a:ext>
            </a:extLst>
          </p:cNvPr>
          <p:cNvSpPr/>
          <p:nvPr/>
        </p:nvSpPr>
        <p:spPr>
          <a:xfrm>
            <a:off x="3088314" y="2254807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53F8FD5-2769-4A95-8CD6-C4708D9EE566}"/>
              </a:ext>
            </a:extLst>
          </p:cNvPr>
          <p:cNvSpPr/>
          <p:nvPr/>
        </p:nvSpPr>
        <p:spPr>
          <a:xfrm>
            <a:off x="3460170" y="2254807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87E9634C-6BBF-4DC9-A6A9-67E31E513698}"/>
              </a:ext>
            </a:extLst>
          </p:cNvPr>
          <p:cNvSpPr/>
          <p:nvPr/>
        </p:nvSpPr>
        <p:spPr>
          <a:xfrm>
            <a:off x="2344602" y="262666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6838676-B978-4E1A-BE80-7E3D962A4F84}"/>
              </a:ext>
            </a:extLst>
          </p:cNvPr>
          <p:cNvSpPr/>
          <p:nvPr/>
        </p:nvSpPr>
        <p:spPr>
          <a:xfrm>
            <a:off x="2716458" y="262666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9FBC222-9525-49FC-80FB-963EDF179C74}"/>
              </a:ext>
            </a:extLst>
          </p:cNvPr>
          <p:cNvSpPr/>
          <p:nvPr/>
        </p:nvSpPr>
        <p:spPr>
          <a:xfrm>
            <a:off x="3088314" y="262666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D05A3DA-13B6-4865-AF9D-0E6C978F5D3F}"/>
              </a:ext>
            </a:extLst>
          </p:cNvPr>
          <p:cNvSpPr/>
          <p:nvPr/>
        </p:nvSpPr>
        <p:spPr>
          <a:xfrm>
            <a:off x="3460170" y="262666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F5110135-7A5B-4EC3-AAE2-B25F484F273F}"/>
              </a:ext>
            </a:extLst>
          </p:cNvPr>
          <p:cNvSpPr/>
          <p:nvPr/>
        </p:nvSpPr>
        <p:spPr>
          <a:xfrm>
            <a:off x="2158674" y="169702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411E114F-9101-4811-B0AF-4B8091581FBC}"/>
              </a:ext>
            </a:extLst>
          </p:cNvPr>
          <p:cNvSpPr/>
          <p:nvPr/>
        </p:nvSpPr>
        <p:spPr>
          <a:xfrm>
            <a:off x="2530530" y="169702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9C84F232-F7E7-4D2E-AE3E-B0D99FB598F0}"/>
              </a:ext>
            </a:extLst>
          </p:cNvPr>
          <p:cNvSpPr/>
          <p:nvPr/>
        </p:nvSpPr>
        <p:spPr>
          <a:xfrm>
            <a:off x="2902386" y="169702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16CA75EC-89AF-4041-AD29-1FB819DE5D54}"/>
              </a:ext>
            </a:extLst>
          </p:cNvPr>
          <p:cNvSpPr/>
          <p:nvPr/>
        </p:nvSpPr>
        <p:spPr>
          <a:xfrm>
            <a:off x="3274242" y="169702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75683A72-3B95-4D56-BEB6-240571BF34D0}"/>
              </a:ext>
            </a:extLst>
          </p:cNvPr>
          <p:cNvSpPr/>
          <p:nvPr/>
        </p:nvSpPr>
        <p:spPr>
          <a:xfrm>
            <a:off x="2158674" y="2068879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E90CBD79-562D-46A6-BFDF-FA7372ADF5D0}"/>
              </a:ext>
            </a:extLst>
          </p:cNvPr>
          <p:cNvSpPr/>
          <p:nvPr/>
        </p:nvSpPr>
        <p:spPr>
          <a:xfrm>
            <a:off x="2530530" y="2068879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AC6E8933-2E90-4E3F-90ED-E71E138F3421}"/>
              </a:ext>
            </a:extLst>
          </p:cNvPr>
          <p:cNvSpPr/>
          <p:nvPr/>
        </p:nvSpPr>
        <p:spPr>
          <a:xfrm>
            <a:off x="2902386" y="2068879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53F507F8-A159-4FFE-9D84-D49CF93A7128}"/>
              </a:ext>
            </a:extLst>
          </p:cNvPr>
          <p:cNvSpPr/>
          <p:nvPr/>
        </p:nvSpPr>
        <p:spPr>
          <a:xfrm>
            <a:off x="3274242" y="2068879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CDFCB907-1BD0-41D4-800F-4D256F52D23D}"/>
              </a:ext>
            </a:extLst>
          </p:cNvPr>
          <p:cNvSpPr/>
          <p:nvPr/>
        </p:nvSpPr>
        <p:spPr>
          <a:xfrm>
            <a:off x="2158674" y="2440735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F229BB2A-B6CB-4190-A137-534322E0D480}"/>
              </a:ext>
            </a:extLst>
          </p:cNvPr>
          <p:cNvSpPr/>
          <p:nvPr/>
        </p:nvSpPr>
        <p:spPr>
          <a:xfrm>
            <a:off x="2530530" y="2440735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527A8A28-5BB0-44F2-96B4-DB4C3E40E115}"/>
              </a:ext>
            </a:extLst>
          </p:cNvPr>
          <p:cNvSpPr/>
          <p:nvPr/>
        </p:nvSpPr>
        <p:spPr>
          <a:xfrm>
            <a:off x="2902386" y="2440735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636FEFFE-6B81-4912-A199-65446C270760}"/>
              </a:ext>
            </a:extLst>
          </p:cNvPr>
          <p:cNvSpPr/>
          <p:nvPr/>
        </p:nvSpPr>
        <p:spPr>
          <a:xfrm>
            <a:off x="3274242" y="2440735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598AA297-408E-4239-AB64-E49B7866F5FD}"/>
              </a:ext>
            </a:extLst>
          </p:cNvPr>
          <p:cNvSpPr/>
          <p:nvPr/>
        </p:nvSpPr>
        <p:spPr>
          <a:xfrm>
            <a:off x="2158674" y="2812591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718D5D7D-17D9-450D-9019-AEB6E5D740CF}"/>
              </a:ext>
            </a:extLst>
          </p:cNvPr>
          <p:cNvSpPr/>
          <p:nvPr/>
        </p:nvSpPr>
        <p:spPr>
          <a:xfrm>
            <a:off x="2530530" y="2812591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CF2E5EA2-A221-4EE3-BA5E-8DDA18CC6B6E}"/>
              </a:ext>
            </a:extLst>
          </p:cNvPr>
          <p:cNvSpPr/>
          <p:nvPr/>
        </p:nvSpPr>
        <p:spPr>
          <a:xfrm>
            <a:off x="2902386" y="2812591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DE71D18-C42C-403E-93DC-4CDE61110192}"/>
              </a:ext>
            </a:extLst>
          </p:cNvPr>
          <p:cNvSpPr/>
          <p:nvPr/>
        </p:nvSpPr>
        <p:spPr>
          <a:xfrm>
            <a:off x="3274242" y="2812591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BA7690BB-FEC0-471D-8F83-1B827CFA31A0}"/>
              </a:ext>
            </a:extLst>
          </p:cNvPr>
          <p:cNvSpPr/>
          <p:nvPr/>
        </p:nvSpPr>
        <p:spPr>
          <a:xfrm>
            <a:off x="1972746" y="1882951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35D060C8-D5F3-4291-84D7-AE0C8C88D38E}"/>
              </a:ext>
            </a:extLst>
          </p:cNvPr>
          <p:cNvSpPr/>
          <p:nvPr/>
        </p:nvSpPr>
        <p:spPr>
          <a:xfrm>
            <a:off x="2344602" y="1882951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D0FFB6CB-A930-437D-8F1B-E7A3EBBEA3E1}"/>
              </a:ext>
            </a:extLst>
          </p:cNvPr>
          <p:cNvSpPr/>
          <p:nvPr/>
        </p:nvSpPr>
        <p:spPr>
          <a:xfrm>
            <a:off x="2716458" y="1882951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ABC8FFA4-1C07-4AE1-8C56-15CE4471A10F}"/>
              </a:ext>
            </a:extLst>
          </p:cNvPr>
          <p:cNvSpPr/>
          <p:nvPr/>
        </p:nvSpPr>
        <p:spPr>
          <a:xfrm>
            <a:off x="3088314" y="1882951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3DA3453D-2F68-4CDC-A498-C077C3EC2C19}"/>
              </a:ext>
            </a:extLst>
          </p:cNvPr>
          <p:cNvSpPr/>
          <p:nvPr/>
        </p:nvSpPr>
        <p:spPr>
          <a:xfrm>
            <a:off x="1972746" y="2254807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F60F397C-2198-4E65-8134-34E49BF79873}"/>
              </a:ext>
            </a:extLst>
          </p:cNvPr>
          <p:cNvSpPr/>
          <p:nvPr/>
        </p:nvSpPr>
        <p:spPr>
          <a:xfrm>
            <a:off x="2344602" y="2254807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CE4FAD03-0597-438C-B787-D114537619DD}"/>
              </a:ext>
            </a:extLst>
          </p:cNvPr>
          <p:cNvSpPr/>
          <p:nvPr/>
        </p:nvSpPr>
        <p:spPr>
          <a:xfrm>
            <a:off x="2716458" y="2254807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BA92B28D-C3EE-4063-8B07-1FBC57AF8291}"/>
              </a:ext>
            </a:extLst>
          </p:cNvPr>
          <p:cNvSpPr/>
          <p:nvPr/>
        </p:nvSpPr>
        <p:spPr>
          <a:xfrm>
            <a:off x="3088314" y="2254807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626739A1-56B2-4E56-9958-3A9CCF2A2093}"/>
              </a:ext>
            </a:extLst>
          </p:cNvPr>
          <p:cNvSpPr/>
          <p:nvPr/>
        </p:nvSpPr>
        <p:spPr>
          <a:xfrm>
            <a:off x="1972746" y="262666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3AE914C3-27A4-453E-8216-94FDFC345780}"/>
              </a:ext>
            </a:extLst>
          </p:cNvPr>
          <p:cNvSpPr/>
          <p:nvPr/>
        </p:nvSpPr>
        <p:spPr>
          <a:xfrm>
            <a:off x="2344602" y="262666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972E6D1E-A53A-4253-B684-F611DC2709EF}"/>
              </a:ext>
            </a:extLst>
          </p:cNvPr>
          <p:cNvSpPr/>
          <p:nvPr/>
        </p:nvSpPr>
        <p:spPr>
          <a:xfrm>
            <a:off x="2716458" y="262666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DB056893-7545-46D6-9DE3-FFB1C3363797}"/>
              </a:ext>
            </a:extLst>
          </p:cNvPr>
          <p:cNvSpPr/>
          <p:nvPr/>
        </p:nvSpPr>
        <p:spPr>
          <a:xfrm>
            <a:off x="3088314" y="262666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DE8BE8FD-4B35-4698-AA9B-807B72253930}"/>
              </a:ext>
            </a:extLst>
          </p:cNvPr>
          <p:cNvSpPr/>
          <p:nvPr/>
        </p:nvSpPr>
        <p:spPr>
          <a:xfrm>
            <a:off x="1972746" y="2998519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BBE60163-8240-4E52-8376-4E7C2789A287}"/>
              </a:ext>
            </a:extLst>
          </p:cNvPr>
          <p:cNvSpPr/>
          <p:nvPr/>
        </p:nvSpPr>
        <p:spPr>
          <a:xfrm>
            <a:off x="2344602" y="2998519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662DA894-C272-4066-BB38-8051D128DF4B}"/>
              </a:ext>
            </a:extLst>
          </p:cNvPr>
          <p:cNvSpPr/>
          <p:nvPr/>
        </p:nvSpPr>
        <p:spPr>
          <a:xfrm>
            <a:off x="2716458" y="2998519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FE856313-C689-47CE-A28F-CA3B04FEC77C}"/>
              </a:ext>
            </a:extLst>
          </p:cNvPr>
          <p:cNvSpPr/>
          <p:nvPr/>
        </p:nvSpPr>
        <p:spPr>
          <a:xfrm>
            <a:off x="3088314" y="2998519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A0992F55-02D7-4878-AB4C-803263F81B81}"/>
              </a:ext>
            </a:extLst>
          </p:cNvPr>
          <p:cNvGrpSpPr/>
          <p:nvPr/>
        </p:nvGrpSpPr>
        <p:grpSpPr>
          <a:xfrm>
            <a:off x="5320606" y="1771279"/>
            <a:ext cx="1115568" cy="1115568"/>
            <a:chOff x="3626295" y="1606296"/>
            <a:chExt cx="1115568" cy="1115568"/>
          </a:xfrm>
        </p:grpSpPr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7ECE9CDF-D0C6-4C1D-9C23-5FFEC2ED0E51}"/>
                </a:ext>
              </a:extLst>
            </p:cNvPr>
            <p:cNvSpPr/>
            <p:nvPr/>
          </p:nvSpPr>
          <p:spPr>
            <a:xfrm>
              <a:off x="3626295" y="1606296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CB5D31D6-B9DA-4A3C-99DF-80042A41378B}"/>
                </a:ext>
              </a:extLst>
            </p:cNvPr>
            <p:cNvSpPr/>
            <p:nvPr/>
          </p:nvSpPr>
          <p:spPr>
            <a:xfrm>
              <a:off x="3998151" y="1606296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96699C7-1636-48E9-95D2-1AF3A46D74BC}"/>
                </a:ext>
              </a:extLst>
            </p:cNvPr>
            <p:cNvSpPr/>
            <p:nvPr/>
          </p:nvSpPr>
          <p:spPr>
            <a:xfrm>
              <a:off x="4370007" y="1606296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13063181-8821-4C6C-8659-BFEE282917ED}"/>
                </a:ext>
              </a:extLst>
            </p:cNvPr>
            <p:cNvSpPr/>
            <p:nvPr/>
          </p:nvSpPr>
          <p:spPr>
            <a:xfrm>
              <a:off x="3626295" y="1978152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0CC06916-CAEB-4249-98DD-556BC74C997D}"/>
                </a:ext>
              </a:extLst>
            </p:cNvPr>
            <p:cNvSpPr/>
            <p:nvPr/>
          </p:nvSpPr>
          <p:spPr>
            <a:xfrm>
              <a:off x="3998151" y="1978152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50750CFC-EAC3-4FB4-B375-CEB6AC017110}"/>
                </a:ext>
              </a:extLst>
            </p:cNvPr>
            <p:cNvSpPr/>
            <p:nvPr/>
          </p:nvSpPr>
          <p:spPr>
            <a:xfrm>
              <a:off x="4370007" y="1978152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A378A205-CBCE-4895-B29C-52C786E9EF2A}"/>
                </a:ext>
              </a:extLst>
            </p:cNvPr>
            <p:cNvSpPr/>
            <p:nvPr/>
          </p:nvSpPr>
          <p:spPr>
            <a:xfrm>
              <a:off x="3626295" y="235000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80DE2A21-0063-419D-A961-5596BFCE8977}"/>
                </a:ext>
              </a:extLst>
            </p:cNvPr>
            <p:cNvSpPr/>
            <p:nvPr/>
          </p:nvSpPr>
          <p:spPr>
            <a:xfrm>
              <a:off x="3998151" y="235000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4AC5799B-2210-433C-8F6D-7655A849F79C}"/>
                </a:ext>
              </a:extLst>
            </p:cNvPr>
            <p:cNvSpPr/>
            <p:nvPr/>
          </p:nvSpPr>
          <p:spPr>
            <a:xfrm>
              <a:off x="4370007" y="235000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87" name="타원 86">
            <a:extLst>
              <a:ext uri="{FF2B5EF4-FFF2-40B4-BE49-F238E27FC236}">
                <a16:creationId xmlns:a16="http://schemas.microsoft.com/office/drawing/2014/main" id="{1CC57D80-2D11-47A6-A266-890A421694C1}"/>
              </a:ext>
            </a:extLst>
          </p:cNvPr>
          <p:cNvSpPr/>
          <p:nvPr/>
        </p:nvSpPr>
        <p:spPr>
          <a:xfrm>
            <a:off x="4233735" y="2252472"/>
            <a:ext cx="325216" cy="325216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722D2594-AAD6-4809-A0F1-82941498281F}"/>
              </a:ext>
            </a:extLst>
          </p:cNvPr>
          <p:cNvGrpSpPr/>
          <p:nvPr/>
        </p:nvGrpSpPr>
        <p:grpSpPr>
          <a:xfrm>
            <a:off x="5216845" y="1957207"/>
            <a:ext cx="1115568" cy="1115568"/>
            <a:chOff x="3626295" y="1606296"/>
            <a:chExt cx="1115568" cy="1115568"/>
          </a:xfrm>
        </p:grpSpPr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CD527506-1F72-4BC6-B3BC-55761FEE2835}"/>
                </a:ext>
              </a:extLst>
            </p:cNvPr>
            <p:cNvSpPr/>
            <p:nvPr/>
          </p:nvSpPr>
          <p:spPr>
            <a:xfrm>
              <a:off x="3626295" y="1606296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C54A8A5F-576B-4598-9158-1C887238D56B}"/>
                </a:ext>
              </a:extLst>
            </p:cNvPr>
            <p:cNvSpPr/>
            <p:nvPr/>
          </p:nvSpPr>
          <p:spPr>
            <a:xfrm>
              <a:off x="3998151" y="1606296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DE84FC83-A293-4FD5-93B1-7E295F033BEA}"/>
                </a:ext>
              </a:extLst>
            </p:cNvPr>
            <p:cNvSpPr/>
            <p:nvPr/>
          </p:nvSpPr>
          <p:spPr>
            <a:xfrm>
              <a:off x="4370007" y="1606296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BDDF8064-5770-4E70-AA23-0F1D50C8327D}"/>
                </a:ext>
              </a:extLst>
            </p:cNvPr>
            <p:cNvSpPr/>
            <p:nvPr/>
          </p:nvSpPr>
          <p:spPr>
            <a:xfrm>
              <a:off x="3626295" y="1978152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D7C8ADF3-208D-44B6-B399-7B52F5D91C03}"/>
                </a:ext>
              </a:extLst>
            </p:cNvPr>
            <p:cNvSpPr/>
            <p:nvPr/>
          </p:nvSpPr>
          <p:spPr>
            <a:xfrm>
              <a:off x="3998151" y="1978152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9D7455AE-7B5B-490B-9000-9F8B22741393}"/>
                </a:ext>
              </a:extLst>
            </p:cNvPr>
            <p:cNvSpPr/>
            <p:nvPr/>
          </p:nvSpPr>
          <p:spPr>
            <a:xfrm>
              <a:off x="4370007" y="1978152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74C50949-0ABB-4B6F-8B77-CBF0E7661F74}"/>
                </a:ext>
              </a:extLst>
            </p:cNvPr>
            <p:cNvSpPr/>
            <p:nvPr/>
          </p:nvSpPr>
          <p:spPr>
            <a:xfrm>
              <a:off x="3626295" y="235000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BCBBD9AE-A044-4536-9025-D2B6D7F968CC}"/>
                </a:ext>
              </a:extLst>
            </p:cNvPr>
            <p:cNvSpPr/>
            <p:nvPr/>
          </p:nvSpPr>
          <p:spPr>
            <a:xfrm>
              <a:off x="3998151" y="235000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A1CE3FA8-A037-4030-85F6-288B4E771ECD}"/>
                </a:ext>
              </a:extLst>
            </p:cNvPr>
            <p:cNvSpPr/>
            <p:nvPr/>
          </p:nvSpPr>
          <p:spPr>
            <a:xfrm>
              <a:off x="4370007" y="235000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6CCBF0CD-0163-442F-B34F-840F7527D294}"/>
              </a:ext>
            </a:extLst>
          </p:cNvPr>
          <p:cNvSpPr/>
          <p:nvPr/>
        </p:nvSpPr>
        <p:spPr>
          <a:xfrm>
            <a:off x="5113084" y="2143135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B83EA515-A25E-4614-890F-B1BFB62CF9AC}"/>
              </a:ext>
            </a:extLst>
          </p:cNvPr>
          <p:cNvSpPr/>
          <p:nvPr/>
        </p:nvSpPr>
        <p:spPr>
          <a:xfrm>
            <a:off x="5484940" y="2143135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F86B3313-922E-4133-B531-7784C2E13AA4}"/>
              </a:ext>
            </a:extLst>
          </p:cNvPr>
          <p:cNvSpPr/>
          <p:nvPr/>
        </p:nvSpPr>
        <p:spPr>
          <a:xfrm>
            <a:off x="5856796" y="2143135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101AB466-34BD-491C-BD30-AA42E494CD8E}"/>
              </a:ext>
            </a:extLst>
          </p:cNvPr>
          <p:cNvSpPr/>
          <p:nvPr/>
        </p:nvSpPr>
        <p:spPr>
          <a:xfrm>
            <a:off x="5113084" y="2514991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7B2A5A33-A1AF-4C84-BECB-7E0E49E3B6DA}"/>
              </a:ext>
            </a:extLst>
          </p:cNvPr>
          <p:cNvSpPr/>
          <p:nvPr/>
        </p:nvSpPr>
        <p:spPr>
          <a:xfrm>
            <a:off x="5484940" y="2514991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2D5079DE-BBEA-4EC2-9ADF-4085376DECC0}"/>
              </a:ext>
            </a:extLst>
          </p:cNvPr>
          <p:cNvSpPr/>
          <p:nvPr/>
        </p:nvSpPr>
        <p:spPr>
          <a:xfrm>
            <a:off x="5856796" y="2514991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A0E89BB1-D088-40A1-80A8-0EFCF638FEF2}"/>
              </a:ext>
            </a:extLst>
          </p:cNvPr>
          <p:cNvSpPr/>
          <p:nvPr/>
        </p:nvSpPr>
        <p:spPr>
          <a:xfrm>
            <a:off x="5113084" y="2886847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7050F182-D0E0-4351-9A4F-6A6E573AFEE2}"/>
              </a:ext>
            </a:extLst>
          </p:cNvPr>
          <p:cNvSpPr/>
          <p:nvPr/>
        </p:nvSpPr>
        <p:spPr>
          <a:xfrm>
            <a:off x="5484940" y="2886847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2C63D472-E0E6-491B-AC99-DB8A37CABE2E}"/>
              </a:ext>
            </a:extLst>
          </p:cNvPr>
          <p:cNvSpPr/>
          <p:nvPr/>
        </p:nvSpPr>
        <p:spPr>
          <a:xfrm>
            <a:off x="5856796" y="2886847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화살표: 오른쪽 35">
            <a:extLst>
              <a:ext uri="{FF2B5EF4-FFF2-40B4-BE49-F238E27FC236}">
                <a16:creationId xmlns:a16="http://schemas.microsoft.com/office/drawing/2014/main" id="{5ADCFD88-8C52-4671-9049-2E9BBD7F8430}"/>
              </a:ext>
            </a:extLst>
          </p:cNvPr>
          <p:cNvSpPr/>
          <p:nvPr/>
        </p:nvSpPr>
        <p:spPr>
          <a:xfrm>
            <a:off x="7077456" y="2252472"/>
            <a:ext cx="536448" cy="271272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91CCD9FD-13D6-4DFC-BCAA-A92713ECAAB7}"/>
              </a:ext>
            </a:extLst>
          </p:cNvPr>
          <p:cNvSpPr/>
          <p:nvPr/>
        </p:nvSpPr>
        <p:spPr>
          <a:xfrm>
            <a:off x="8110767" y="206511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26BBCAF3-FFDE-4943-8037-5EFC2902A21B}"/>
              </a:ext>
            </a:extLst>
          </p:cNvPr>
          <p:cNvSpPr/>
          <p:nvPr/>
        </p:nvSpPr>
        <p:spPr>
          <a:xfrm>
            <a:off x="8482623" y="206511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8B0C2A83-22A7-4310-B6F2-658E618D6B4C}"/>
              </a:ext>
            </a:extLst>
          </p:cNvPr>
          <p:cNvSpPr/>
          <p:nvPr/>
        </p:nvSpPr>
        <p:spPr>
          <a:xfrm>
            <a:off x="8110767" y="243697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A8AB809E-17E0-4325-8285-56C527CA4912}"/>
              </a:ext>
            </a:extLst>
          </p:cNvPr>
          <p:cNvSpPr/>
          <p:nvPr/>
        </p:nvSpPr>
        <p:spPr>
          <a:xfrm>
            <a:off x="8482623" y="243697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6206F1B-57EC-4602-A055-6C24BABF4D5E}"/>
              </a:ext>
            </a:extLst>
          </p:cNvPr>
          <p:cNvSpPr txBox="1"/>
          <p:nvPr/>
        </p:nvSpPr>
        <p:spPr>
          <a:xfrm>
            <a:off x="2158674" y="3971153"/>
            <a:ext cx="14077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5E48BE3-317E-4648-AE58-D780BA8B3171}"/>
              </a:ext>
            </a:extLst>
          </p:cNvPr>
          <p:cNvSpPr txBox="1"/>
          <p:nvPr/>
        </p:nvSpPr>
        <p:spPr>
          <a:xfrm>
            <a:off x="5484940" y="3971153"/>
            <a:ext cx="646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D735CD9-2166-4198-8B3D-B427C8F32E34}"/>
              </a:ext>
            </a:extLst>
          </p:cNvPr>
          <p:cNvSpPr txBox="1"/>
          <p:nvPr/>
        </p:nvSpPr>
        <p:spPr>
          <a:xfrm>
            <a:off x="7845762" y="3971153"/>
            <a:ext cx="14141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데이터</a:t>
            </a:r>
          </a:p>
        </p:txBody>
      </p:sp>
    </p:spTree>
    <p:extLst>
      <p:ext uri="{BB962C8B-B14F-4D97-AF65-F5344CB8AC3E}">
        <p14:creationId xmlns:p14="http://schemas.microsoft.com/office/powerpoint/2010/main" val="23770170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퍼셉트론이란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?</a:t>
            </a:r>
            <a:endParaRPr kumimoji="0" lang="ko-KR" altLang="en-US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논리 회로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 구현하기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2.4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퍼셉트론의 한계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다층 퍼셉트론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2.6 NAND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에서 컴퓨터 까지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2.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퍼셉트론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345764373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연산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-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블록으로 표현</a:t>
            </a: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1CC57D80-2D11-47A6-A266-890A421694C1}"/>
              </a:ext>
            </a:extLst>
          </p:cNvPr>
          <p:cNvSpPr/>
          <p:nvPr/>
        </p:nvSpPr>
        <p:spPr>
          <a:xfrm>
            <a:off x="4233735" y="2252472"/>
            <a:ext cx="325216" cy="325216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화살표: 오른쪽 35">
            <a:extLst>
              <a:ext uri="{FF2B5EF4-FFF2-40B4-BE49-F238E27FC236}">
                <a16:creationId xmlns:a16="http://schemas.microsoft.com/office/drawing/2014/main" id="{5ADCFD88-8C52-4671-9049-2E9BBD7F8430}"/>
              </a:ext>
            </a:extLst>
          </p:cNvPr>
          <p:cNvSpPr/>
          <p:nvPr/>
        </p:nvSpPr>
        <p:spPr>
          <a:xfrm>
            <a:off x="7077456" y="2252472"/>
            <a:ext cx="536448" cy="271272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6206F1B-57EC-4602-A055-6C24BABF4D5E}"/>
              </a:ext>
            </a:extLst>
          </p:cNvPr>
          <p:cNvSpPr txBox="1"/>
          <p:nvPr/>
        </p:nvSpPr>
        <p:spPr>
          <a:xfrm>
            <a:off x="1630118" y="3971153"/>
            <a:ext cx="14077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5E48BE3-317E-4648-AE58-D780BA8B3171}"/>
              </a:ext>
            </a:extLst>
          </p:cNvPr>
          <p:cNvSpPr txBox="1"/>
          <p:nvPr/>
        </p:nvSpPr>
        <p:spPr>
          <a:xfrm>
            <a:off x="5484940" y="3971153"/>
            <a:ext cx="646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D735CD9-2166-4198-8B3D-B427C8F32E34}"/>
              </a:ext>
            </a:extLst>
          </p:cNvPr>
          <p:cNvSpPr txBox="1"/>
          <p:nvPr/>
        </p:nvSpPr>
        <p:spPr>
          <a:xfrm>
            <a:off x="8296758" y="3959392"/>
            <a:ext cx="14141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데이터</a:t>
            </a:r>
          </a:p>
        </p:txBody>
      </p:sp>
      <p:sp>
        <p:nvSpPr>
          <p:cNvPr id="2" name="정육면체 1">
            <a:extLst>
              <a:ext uri="{FF2B5EF4-FFF2-40B4-BE49-F238E27FC236}">
                <a16:creationId xmlns:a16="http://schemas.microsoft.com/office/drawing/2014/main" id="{5D4C5DA8-C036-490B-8870-8D27D2262D69}"/>
              </a:ext>
            </a:extLst>
          </p:cNvPr>
          <p:cNvSpPr/>
          <p:nvPr/>
        </p:nvSpPr>
        <p:spPr>
          <a:xfrm>
            <a:off x="1384064" y="1761744"/>
            <a:ext cx="2182368" cy="1667256"/>
          </a:xfrm>
          <a:prstGeom prst="cube">
            <a:avLst>
              <a:gd name="adj" fmla="val 18053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7A01C0-7AB4-48EF-A8F5-869E4FE07045}"/>
              </a:ext>
            </a:extLst>
          </p:cNvPr>
          <p:cNvSpPr txBox="1"/>
          <p:nvPr/>
        </p:nvSpPr>
        <p:spPr>
          <a:xfrm>
            <a:off x="2146754" y="3297936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39A5E1C5-CE98-428C-B925-0160C0E1473F}"/>
              </a:ext>
            </a:extLst>
          </p:cNvPr>
          <p:cNvSpPr txBox="1"/>
          <p:nvPr/>
        </p:nvSpPr>
        <p:spPr>
          <a:xfrm>
            <a:off x="1098242" y="2523744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H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173CE74A-BA7B-4338-9DEE-BAED7413A9DC}"/>
              </a:ext>
            </a:extLst>
          </p:cNvPr>
          <p:cNvSpPr txBox="1"/>
          <p:nvPr/>
        </p:nvSpPr>
        <p:spPr>
          <a:xfrm>
            <a:off x="1275534" y="1586289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정육면체 112">
            <a:extLst>
              <a:ext uri="{FF2B5EF4-FFF2-40B4-BE49-F238E27FC236}">
                <a16:creationId xmlns:a16="http://schemas.microsoft.com/office/drawing/2014/main" id="{4EE55544-76BA-475E-9604-FF074B5B10FE}"/>
              </a:ext>
            </a:extLst>
          </p:cNvPr>
          <p:cNvSpPr/>
          <p:nvPr/>
        </p:nvSpPr>
        <p:spPr>
          <a:xfrm>
            <a:off x="5173337" y="2080792"/>
            <a:ext cx="1289733" cy="1029160"/>
          </a:xfrm>
          <a:prstGeom prst="cube">
            <a:avLst>
              <a:gd name="adj" fmla="val 28716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7EA5000A-C81E-44D5-8687-003DA07C9CCC}"/>
              </a:ext>
            </a:extLst>
          </p:cNvPr>
          <p:cNvSpPr txBox="1"/>
          <p:nvPr/>
        </p:nvSpPr>
        <p:spPr>
          <a:xfrm>
            <a:off x="5043202" y="1926443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37D3E754-DDD8-4287-B40A-5138D1875E25}"/>
              </a:ext>
            </a:extLst>
          </p:cNvPr>
          <p:cNvSpPr txBox="1"/>
          <p:nvPr/>
        </p:nvSpPr>
        <p:spPr>
          <a:xfrm>
            <a:off x="5484940" y="3028890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FW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8282D163-4D9D-4EDA-8208-36010E3BC1A9}"/>
              </a:ext>
            </a:extLst>
          </p:cNvPr>
          <p:cNvSpPr txBox="1"/>
          <p:nvPr/>
        </p:nvSpPr>
        <p:spPr>
          <a:xfrm>
            <a:off x="4741863" y="2472361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FH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정육면체 116">
            <a:extLst>
              <a:ext uri="{FF2B5EF4-FFF2-40B4-BE49-F238E27FC236}">
                <a16:creationId xmlns:a16="http://schemas.microsoft.com/office/drawing/2014/main" id="{2A3C07AC-980F-4617-8594-CA628ACE1F9A}"/>
              </a:ext>
            </a:extLst>
          </p:cNvPr>
          <p:cNvSpPr/>
          <p:nvPr/>
        </p:nvSpPr>
        <p:spPr>
          <a:xfrm>
            <a:off x="8161415" y="2045169"/>
            <a:ext cx="1549513" cy="1183776"/>
          </a:xfrm>
          <a:prstGeom prst="cube">
            <a:avLst>
              <a:gd name="adj" fmla="val 1234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359444A5-A71A-48A6-A86D-B9DE103AA07E}"/>
              </a:ext>
            </a:extLst>
          </p:cNvPr>
          <p:cNvSpPr txBox="1"/>
          <p:nvPr/>
        </p:nvSpPr>
        <p:spPr>
          <a:xfrm>
            <a:off x="8746836" y="3194058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OW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B5C3859A-84D7-4741-916E-BA20D6D1C801}"/>
              </a:ext>
            </a:extLst>
          </p:cNvPr>
          <p:cNvSpPr txBox="1"/>
          <p:nvPr/>
        </p:nvSpPr>
        <p:spPr>
          <a:xfrm>
            <a:off x="7761496" y="2437002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OH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00BF964-5BA0-4EEE-A13E-B48AAF190729}"/>
              </a:ext>
            </a:extLst>
          </p:cNvPr>
          <p:cNvSpPr txBox="1"/>
          <p:nvPr/>
        </p:nvSpPr>
        <p:spPr>
          <a:xfrm>
            <a:off x="1747939" y="4352514"/>
            <a:ext cx="11721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C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,H,W)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F1086A5C-AF42-4974-8E06-24106E9DD3F7}"/>
              </a:ext>
            </a:extLst>
          </p:cNvPr>
          <p:cNvSpPr txBox="1"/>
          <p:nvPr/>
        </p:nvSpPr>
        <p:spPr>
          <a:xfrm>
            <a:off x="5213945" y="4290201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C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,FH,FW)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88802956-3AC8-49F2-9151-03C5BA69D1D8}"/>
              </a:ext>
            </a:extLst>
          </p:cNvPr>
          <p:cNvSpPr txBox="1"/>
          <p:nvPr/>
        </p:nvSpPr>
        <p:spPr>
          <a:xfrm>
            <a:off x="8276721" y="4290201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,OH,OW)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B84D99C-01BB-40F9-A94A-87B650932483}"/>
              </a:ext>
            </a:extLst>
          </p:cNvPr>
          <p:cNvSpPr txBox="1"/>
          <p:nvPr/>
        </p:nvSpPr>
        <p:spPr>
          <a:xfrm>
            <a:off x="5368932" y="1243195"/>
            <a:ext cx="10310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FN = </a:t>
            </a:r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rgbClr val="3399FF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4629011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연산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-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블록으로 표현</a:t>
            </a: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1CC57D80-2D11-47A6-A266-890A421694C1}"/>
              </a:ext>
            </a:extLst>
          </p:cNvPr>
          <p:cNvSpPr/>
          <p:nvPr/>
        </p:nvSpPr>
        <p:spPr>
          <a:xfrm>
            <a:off x="4233735" y="2252472"/>
            <a:ext cx="325216" cy="325216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화살표: 오른쪽 35">
            <a:extLst>
              <a:ext uri="{FF2B5EF4-FFF2-40B4-BE49-F238E27FC236}">
                <a16:creationId xmlns:a16="http://schemas.microsoft.com/office/drawing/2014/main" id="{5ADCFD88-8C52-4671-9049-2E9BBD7F8430}"/>
              </a:ext>
            </a:extLst>
          </p:cNvPr>
          <p:cNvSpPr/>
          <p:nvPr/>
        </p:nvSpPr>
        <p:spPr>
          <a:xfrm>
            <a:off x="7077456" y="2252472"/>
            <a:ext cx="536448" cy="271272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6206F1B-57EC-4602-A055-6C24BABF4D5E}"/>
              </a:ext>
            </a:extLst>
          </p:cNvPr>
          <p:cNvSpPr txBox="1"/>
          <p:nvPr/>
        </p:nvSpPr>
        <p:spPr>
          <a:xfrm>
            <a:off x="1630118" y="3971153"/>
            <a:ext cx="14077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5E48BE3-317E-4648-AE58-D780BA8B3171}"/>
              </a:ext>
            </a:extLst>
          </p:cNvPr>
          <p:cNvSpPr txBox="1"/>
          <p:nvPr/>
        </p:nvSpPr>
        <p:spPr>
          <a:xfrm>
            <a:off x="5484940" y="3971153"/>
            <a:ext cx="646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D735CD9-2166-4198-8B3D-B427C8F32E34}"/>
              </a:ext>
            </a:extLst>
          </p:cNvPr>
          <p:cNvSpPr txBox="1"/>
          <p:nvPr/>
        </p:nvSpPr>
        <p:spPr>
          <a:xfrm>
            <a:off x="8296758" y="3959392"/>
            <a:ext cx="14141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데이터</a:t>
            </a:r>
          </a:p>
        </p:txBody>
      </p:sp>
      <p:sp>
        <p:nvSpPr>
          <p:cNvPr id="2" name="정육면체 1">
            <a:extLst>
              <a:ext uri="{FF2B5EF4-FFF2-40B4-BE49-F238E27FC236}">
                <a16:creationId xmlns:a16="http://schemas.microsoft.com/office/drawing/2014/main" id="{5D4C5DA8-C036-490B-8870-8D27D2262D69}"/>
              </a:ext>
            </a:extLst>
          </p:cNvPr>
          <p:cNvSpPr/>
          <p:nvPr/>
        </p:nvSpPr>
        <p:spPr>
          <a:xfrm>
            <a:off x="1384064" y="1761744"/>
            <a:ext cx="2182368" cy="1667256"/>
          </a:xfrm>
          <a:prstGeom prst="cube">
            <a:avLst>
              <a:gd name="adj" fmla="val 18053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7A01C0-7AB4-48EF-A8F5-869E4FE07045}"/>
              </a:ext>
            </a:extLst>
          </p:cNvPr>
          <p:cNvSpPr txBox="1"/>
          <p:nvPr/>
        </p:nvSpPr>
        <p:spPr>
          <a:xfrm>
            <a:off x="2146754" y="3297936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39A5E1C5-CE98-428C-B925-0160C0E1473F}"/>
              </a:ext>
            </a:extLst>
          </p:cNvPr>
          <p:cNvSpPr txBox="1"/>
          <p:nvPr/>
        </p:nvSpPr>
        <p:spPr>
          <a:xfrm>
            <a:off x="1098242" y="2523744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H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173CE74A-BA7B-4338-9DEE-BAED7413A9DC}"/>
              </a:ext>
            </a:extLst>
          </p:cNvPr>
          <p:cNvSpPr txBox="1"/>
          <p:nvPr/>
        </p:nvSpPr>
        <p:spPr>
          <a:xfrm>
            <a:off x="1275534" y="1586289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83A6E86-9B95-4BAD-A97B-91CD49A04019}"/>
              </a:ext>
            </a:extLst>
          </p:cNvPr>
          <p:cNvGrpSpPr/>
          <p:nvPr/>
        </p:nvGrpSpPr>
        <p:grpSpPr>
          <a:xfrm>
            <a:off x="4971771" y="776573"/>
            <a:ext cx="1343074" cy="1137247"/>
            <a:chOff x="4741863" y="1926443"/>
            <a:chExt cx="1721207" cy="1457432"/>
          </a:xfrm>
        </p:grpSpPr>
        <p:sp>
          <p:nvSpPr>
            <p:cNvPr id="113" name="정육면체 112">
              <a:extLst>
                <a:ext uri="{FF2B5EF4-FFF2-40B4-BE49-F238E27FC236}">
                  <a16:creationId xmlns:a16="http://schemas.microsoft.com/office/drawing/2014/main" id="{4EE55544-76BA-475E-9604-FF074B5B10FE}"/>
                </a:ext>
              </a:extLst>
            </p:cNvPr>
            <p:cNvSpPr/>
            <p:nvPr/>
          </p:nvSpPr>
          <p:spPr>
            <a:xfrm>
              <a:off x="5173337" y="2080792"/>
              <a:ext cx="1289733" cy="1029160"/>
            </a:xfrm>
            <a:prstGeom prst="cube">
              <a:avLst>
                <a:gd name="adj" fmla="val 28716"/>
              </a:avLst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7EA5000A-C81E-44D5-8687-003DA07C9CCC}"/>
                </a:ext>
              </a:extLst>
            </p:cNvPr>
            <p:cNvSpPr txBox="1"/>
            <p:nvPr/>
          </p:nvSpPr>
          <p:spPr>
            <a:xfrm>
              <a:off x="5043202" y="1926443"/>
              <a:ext cx="345537" cy="3549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C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37D3E754-DDD8-4287-B40A-5138D1875E25}"/>
                </a:ext>
              </a:extLst>
            </p:cNvPr>
            <p:cNvSpPr txBox="1"/>
            <p:nvPr/>
          </p:nvSpPr>
          <p:spPr>
            <a:xfrm>
              <a:off x="5484940" y="3028889"/>
              <a:ext cx="454415" cy="3549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FW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8282D163-4D9D-4EDA-8208-36010E3BC1A9}"/>
                </a:ext>
              </a:extLst>
            </p:cNvPr>
            <p:cNvSpPr txBox="1"/>
            <p:nvPr/>
          </p:nvSpPr>
          <p:spPr>
            <a:xfrm>
              <a:off x="4741863" y="2472361"/>
              <a:ext cx="454415" cy="3549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FH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17" name="정육면체 116">
            <a:extLst>
              <a:ext uri="{FF2B5EF4-FFF2-40B4-BE49-F238E27FC236}">
                <a16:creationId xmlns:a16="http://schemas.microsoft.com/office/drawing/2014/main" id="{2A3C07AC-980F-4617-8594-CA628ACE1F9A}"/>
              </a:ext>
            </a:extLst>
          </p:cNvPr>
          <p:cNvSpPr/>
          <p:nvPr/>
        </p:nvSpPr>
        <p:spPr>
          <a:xfrm>
            <a:off x="8161415" y="2045169"/>
            <a:ext cx="1549513" cy="1183776"/>
          </a:xfrm>
          <a:prstGeom prst="cube">
            <a:avLst>
              <a:gd name="adj" fmla="val 20803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359444A5-A71A-48A6-A86D-B9DE103AA07E}"/>
              </a:ext>
            </a:extLst>
          </p:cNvPr>
          <p:cNvSpPr txBox="1"/>
          <p:nvPr/>
        </p:nvSpPr>
        <p:spPr>
          <a:xfrm>
            <a:off x="8746836" y="3194058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OW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B5C3859A-84D7-4741-916E-BA20D6D1C801}"/>
              </a:ext>
            </a:extLst>
          </p:cNvPr>
          <p:cNvSpPr txBox="1"/>
          <p:nvPr/>
        </p:nvSpPr>
        <p:spPr>
          <a:xfrm>
            <a:off x="7761496" y="2437002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OH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00BF964-5BA0-4EEE-A13E-B48AAF190729}"/>
              </a:ext>
            </a:extLst>
          </p:cNvPr>
          <p:cNvSpPr txBox="1"/>
          <p:nvPr/>
        </p:nvSpPr>
        <p:spPr>
          <a:xfrm>
            <a:off x="1747939" y="4352514"/>
            <a:ext cx="11721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C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,H,W)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F1086A5C-AF42-4974-8E06-24106E9DD3F7}"/>
              </a:ext>
            </a:extLst>
          </p:cNvPr>
          <p:cNvSpPr txBox="1"/>
          <p:nvPr/>
        </p:nvSpPr>
        <p:spPr>
          <a:xfrm>
            <a:off x="4945831" y="5355581"/>
            <a:ext cx="18774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FN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C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,FH,FW)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88802956-3AC8-49F2-9151-03C5BA69D1D8}"/>
              </a:ext>
            </a:extLst>
          </p:cNvPr>
          <p:cNvSpPr txBox="1"/>
          <p:nvPr/>
        </p:nvSpPr>
        <p:spPr>
          <a:xfrm>
            <a:off x="8276721" y="4290201"/>
            <a:ext cx="15953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FN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,OH,OW)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C25C0A4B-096F-4E78-98E6-9CD9B01BBF57}"/>
              </a:ext>
            </a:extLst>
          </p:cNvPr>
          <p:cNvGrpSpPr/>
          <p:nvPr/>
        </p:nvGrpSpPr>
        <p:grpSpPr>
          <a:xfrm>
            <a:off x="5017109" y="1955120"/>
            <a:ext cx="1343074" cy="1137247"/>
            <a:chOff x="4741863" y="1926443"/>
            <a:chExt cx="1721207" cy="1457432"/>
          </a:xfrm>
        </p:grpSpPr>
        <p:sp>
          <p:nvSpPr>
            <p:cNvPr id="26" name="정육면체 25">
              <a:extLst>
                <a:ext uri="{FF2B5EF4-FFF2-40B4-BE49-F238E27FC236}">
                  <a16:creationId xmlns:a16="http://schemas.microsoft.com/office/drawing/2014/main" id="{F4E7FCD9-0250-460F-A228-AE8C74714A47}"/>
                </a:ext>
              </a:extLst>
            </p:cNvPr>
            <p:cNvSpPr/>
            <p:nvPr/>
          </p:nvSpPr>
          <p:spPr>
            <a:xfrm>
              <a:off x="5173337" y="2080792"/>
              <a:ext cx="1289733" cy="1029160"/>
            </a:xfrm>
            <a:prstGeom prst="cube">
              <a:avLst>
                <a:gd name="adj" fmla="val 28716"/>
              </a:avLst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71240FD-2C52-438B-9857-21CF1126BEFA}"/>
                </a:ext>
              </a:extLst>
            </p:cNvPr>
            <p:cNvSpPr txBox="1"/>
            <p:nvPr/>
          </p:nvSpPr>
          <p:spPr>
            <a:xfrm>
              <a:off x="5043202" y="1926443"/>
              <a:ext cx="345537" cy="3549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C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B3BE889-FABB-4547-9452-70428A1CC774}"/>
                </a:ext>
              </a:extLst>
            </p:cNvPr>
            <p:cNvSpPr txBox="1"/>
            <p:nvPr/>
          </p:nvSpPr>
          <p:spPr>
            <a:xfrm>
              <a:off x="5484940" y="3028889"/>
              <a:ext cx="454415" cy="3549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FW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628A265-69CF-4CD9-AE80-71918C9A4A1B}"/>
                </a:ext>
              </a:extLst>
            </p:cNvPr>
            <p:cNvSpPr txBox="1"/>
            <p:nvPr/>
          </p:nvSpPr>
          <p:spPr>
            <a:xfrm>
              <a:off x="4741863" y="2472361"/>
              <a:ext cx="454415" cy="3549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FH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E29977B2-7DE8-40D7-8901-FE90FF90C026}"/>
              </a:ext>
            </a:extLst>
          </p:cNvPr>
          <p:cNvGrpSpPr/>
          <p:nvPr/>
        </p:nvGrpSpPr>
        <p:grpSpPr>
          <a:xfrm>
            <a:off x="5044672" y="3813030"/>
            <a:ext cx="1343074" cy="1137247"/>
            <a:chOff x="4741863" y="1926443"/>
            <a:chExt cx="1721207" cy="1457432"/>
          </a:xfrm>
        </p:grpSpPr>
        <p:sp>
          <p:nvSpPr>
            <p:cNvPr id="31" name="정육면체 30">
              <a:extLst>
                <a:ext uri="{FF2B5EF4-FFF2-40B4-BE49-F238E27FC236}">
                  <a16:creationId xmlns:a16="http://schemas.microsoft.com/office/drawing/2014/main" id="{A714993C-48CD-4E01-9607-77D01F147CE7}"/>
                </a:ext>
              </a:extLst>
            </p:cNvPr>
            <p:cNvSpPr/>
            <p:nvPr/>
          </p:nvSpPr>
          <p:spPr>
            <a:xfrm>
              <a:off x="5173337" y="2080792"/>
              <a:ext cx="1289733" cy="1029160"/>
            </a:xfrm>
            <a:prstGeom prst="cube">
              <a:avLst>
                <a:gd name="adj" fmla="val 28716"/>
              </a:avLst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A847C2A-5248-4443-BC45-4B456F8B6D37}"/>
                </a:ext>
              </a:extLst>
            </p:cNvPr>
            <p:cNvSpPr txBox="1"/>
            <p:nvPr/>
          </p:nvSpPr>
          <p:spPr>
            <a:xfrm>
              <a:off x="5043202" y="1926443"/>
              <a:ext cx="345537" cy="3549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C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C365DA5-E0A2-4FA8-B8AF-69C46F457FDA}"/>
                </a:ext>
              </a:extLst>
            </p:cNvPr>
            <p:cNvSpPr txBox="1"/>
            <p:nvPr/>
          </p:nvSpPr>
          <p:spPr>
            <a:xfrm>
              <a:off x="5484940" y="3028889"/>
              <a:ext cx="454415" cy="3549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FW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1098E09-5451-49B2-A83C-8256F63B435D}"/>
                </a:ext>
              </a:extLst>
            </p:cNvPr>
            <p:cNvSpPr txBox="1"/>
            <p:nvPr/>
          </p:nvSpPr>
          <p:spPr>
            <a:xfrm>
              <a:off x="4741863" y="2472361"/>
              <a:ext cx="454415" cy="3549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FH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DFC9DDBC-1273-4CC0-8986-E7EE79478386}"/>
              </a:ext>
            </a:extLst>
          </p:cNvPr>
          <p:cNvSpPr txBox="1"/>
          <p:nvPr/>
        </p:nvSpPr>
        <p:spPr>
          <a:xfrm>
            <a:off x="5367664" y="3219193"/>
            <a:ext cx="748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....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1C158B2-E38D-449D-A297-412D517700B4}"/>
              </a:ext>
            </a:extLst>
          </p:cNvPr>
          <p:cNvSpPr txBox="1"/>
          <p:nvPr/>
        </p:nvSpPr>
        <p:spPr>
          <a:xfrm>
            <a:off x="6481336" y="1098489"/>
            <a:ext cx="20569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FN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: 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필터의 수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9EF78F0-C685-45C3-A976-776BAAFBE794}"/>
              </a:ext>
            </a:extLst>
          </p:cNvPr>
          <p:cNvSpPr txBox="1"/>
          <p:nvPr/>
        </p:nvSpPr>
        <p:spPr>
          <a:xfrm>
            <a:off x="7891354" y="1893564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FN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7226011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연산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-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블록으로 표현</a:t>
            </a:r>
          </a:p>
        </p:txBody>
      </p:sp>
      <p:sp>
        <p:nvSpPr>
          <p:cNvPr id="36" name="화살표: 오른쪽 35">
            <a:extLst>
              <a:ext uri="{FF2B5EF4-FFF2-40B4-BE49-F238E27FC236}">
                <a16:creationId xmlns:a16="http://schemas.microsoft.com/office/drawing/2014/main" id="{5ADCFD88-8C52-4671-9049-2E9BBD7F8430}"/>
              </a:ext>
            </a:extLst>
          </p:cNvPr>
          <p:cNvSpPr/>
          <p:nvPr/>
        </p:nvSpPr>
        <p:spPr>
          <a:xfrm>
            <a:off x="7077456" y="2252472"/>
            <a:ext cx="536448" cy="271272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D735CD9-2166-4198-8B3D-B427C8F32E34}"/>
              </a:ext>
            </a:extLst>
          </p:cNvPr>
          <p:cNvSpPr txBox="1"/>
          <p:nvPr/>
        </p:nvSpPr>
        <p:spPr>
          <a:xfrm>
            <a:off x="8296758" y="3959392"/>
            <a:ext cx="14141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데이터</a:t>
            </a:r>
          </a:p>
        </p:txBody>
      </p:sp>
      <p:sp>
        <p:nvSpPr>
          <p:cNvPr id="117" name="정육면체 116">
            <a:extLst>
              <a:ext uri="{FF2B5EF4-FFF2-40B4-BE49-F238E27FC236}">
                <a16:creationId xmlns:a16="http://schemas.microsoft.com/office/drawing/2014/main" id="{2A3C07AC-980F-4617-8594-CA628ACE1F9A}"/>
              </a:ext>
            </a:extLst>
          </p:cNvPr>
          <p:cNvSpPr/>
          <p:nvPr/>
        </p:nvSpPr>
        <p:spPr>
          <a:xfrm>
            <a:off x="8161415" y="2045169"/>
            <a:ext cx="1549513" cy="1183776"/>
          </a:xfrm>
          <a:prstGeom prst="cube">
            <a:avLst>
              <a:gd name="adj" fmla="val 20803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359444A5-A71A-48A6-A86D-B9DE103AA07E}"/>
              </a:ext>
            </a:extLst>
          </p:cNvPr>
          <p:cNvSpPr txBox="1"/>
          <p:nvPr/>
        </p:nvSpPr>
        <p:spPr>
          <a:xfrm>
            <a:off x="8746836" y="3194058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OW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B5C3859A-84D7-4741-916E-BA20D6D1C801}"/>
              </a:ext>
            </a:extLst>
          </p:cNvPr>
          <p:cNvSpPr txBox="1"/>
          <p:nvPr/>
        </p:nvSpPr>
        <p:spPr>
          <a:xfrm>
            <a:off x="7761496" y="2437002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OH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88802956-3AC8-49F2-9151-03C5BA69D1D8}"/>
              </a:ext>
            </a:extLst>
          </p:cNvPr>
          <p:cNvSpPr txBox="1"/>
          <p:nvPr/>
        </p:nvSpPr>
        <p:spPr>
          <a:xfrm>
            <a:off x="8276721" y="4290201"/>
            <a:ext cx="15953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(FN,OH,OW)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1CC57D80-2D11-47A6-A266-890A421694C1}"/>
              </a:ext>
            </a:extLst>
          </p:cNvPr>
          <p:cNvSpPr/>
          <p:nvPr/>
        </p:nvSpPr>
        <p:spPr>
          <a:xfrm>
            <a:off x="2358076" y="2339911"/>
            <a:ext cx="228816" cy="228816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6206F1B-57EC-4602-A055-6C24BABF4D5E}"/>
              </a:ext>
            </a:extLst>
          </p:cNvPr>
          <p:cNvSpPr txBox="1"/>
          <p:nvPr/>
        </p:nvSpPr>
        <p:spPr>
          <a:xfrm>
            <a:off x="526218" y="3549145"/>
            <a:ext cx="11641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5E48BE3-317E-4648-AE58-D780BA8B3171}"/>
              </a:ext>
            </a:extLst>
          </p:cNvPr>
          <p:cNvSpPr txBox="1"/>
          <p:nvPr/>
        </p:nvSpPr>
        <p:spPr>
          <a:xfrm>
            <a:off x="3238402" y="3549145"/>
            <a:ext cx="5533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</a:p>
        </p:txBody>
      </p:sp>
      <p:sp>
        <p:nvSpPr>
          <p:cNvPr id="2" name="정육면체 1">
            <a:extLst>
              <a:ext uri="{FF2B5EF4-FFF2-40B4-BE49-F238E27FC236}">
                <a16:creationId xmlns:a16="http://schemas.microsoft.com/office/drawing/2014/main" id="{5D4C5DA8-C036-490B-8870-8D27D2262D69}"/>
              </a:ext>
            </a:extLst>
          </p:cNvPr>
          <p:cNvSpPr/>
          <p:nvPr/>
        </p:nvSpPr>
        <p:spPr>
          <a:xfrm>
            <a:off x="353098" y="1994644"/>
            <a:ext cx="1535475" cy="1173052"/>
          </a:xfrm>
          <a:prstGeom prst="cube">
            <a:avLst>
              <a:gd name="adj" fmla="val 18053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7A01C0-7AB4-48EF-A8F5-869E4FE07045}"/>
              </a:ext>
            </a:extLst>
          </p:cNvPr>
          <p:cNvSpPr txBox="1"/>
          <p:nvPr/>
        </p:nvSpPr>
        <p:spPr>
          <a:xfrm>
            <a:off x="889713" y="3075481"/>
            <a:ext cx="29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39A5E1C5-CE98-428C-B925-0160C0E1473F}"/>
              </a:ext>
            </a:extLst>
          </p:cNvPr>
          <p:cNvSpPr txBox="1"/>
          <p:nvPr/>
        </p:nvSpPr>
        <p:spPr>
          <a:xfrm>
            <a:off x="151999" y="2530773"/>
            <a:ext cx="29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H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173CE74A-BA7B-4338-9DEE-BAED7413A9DC}"/>
              </a:ext>
            </a:extLst>
          </p:cNvPr>
          <p:cNvSpPr txBox="1"/>
          <p:nvPr/>
        </p:nvSpPr>
        <p:spPr>
          <a:xfrm>
            <a:off x="276739" y="1871197"/>
            <a:ext cx="29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83A6E86-9B95-4BAD-A97B-91CD49A04019}"/>
              </a:ext>
            </a:extLst>
          </p:cNvPr>
          <p:cNvGrpSpPr/>
          <p:nvPr/>
        </p:nvGrpSpPr>
        <p:grpSpPr>
          <a:xfrm>
            <a:off x="2877345" y="1301495"/>
            <a:ext cx="944963" cy="866866"/>
            <a:chOff x="4741863" y="1926443"/>
            <a:chExt cx="1721207" cy="1578958"/>
          </a:xfrm>
        </p:grpSpPr>
        <p:sp>
          <p:nvSpPr>
            <p:cNvPr id="113" name="정육면체 112">
              <a:extLst>
                <a:ext uri="{FF2B5EF4-FFF2-40B4-BE49-F238E27FC236}">
                  <a16:creationId xmlns:a16="http://schemas.microsoft.com/office/drawing/2014/main" id="{4EE55544-76BA-475E-9604-FF074B5B10FE}"/>
                </a:ext>
              </a:extLst>
            </p:cNvPr>
            <p:cNvSpPr/>
            <p:nvPr/>
          </p:nvSpPr>
          <p:spPr>
            <a:xfrm>
              <a:off x="5173337" y="2080792"/>
              <a:ext cx="1289733" cy="1029160"/>
            </a:xfrm>
            <a:prstGeom prst="cube">
              <a:avLst>
                <a:gd name="adj" fmla="val 28716"/>
              </a:avLst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7EA5000A-C81E-44D5-8687-003DA07C9CCC}"/>
                </a:ext>
              </a:extLst>
            </p:cNvPr>
            <p:cNvSpPr txBox="1"/>
            <p:nvPr/>
          </p:nvSpPr>
          <p:spPr>
            <a:xfrm>
              <a:off x="5043203" y="1926443"/>
              <a:ext cx="47651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C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37D3E754-DDD8-4287-B40A-5138D1875E25}"/>
                </a:ext>
              </a:extLst>
            </p:cNvPr>
            <p:cNvSpPr txBox="1"/>
            <p:nvPr/>
          </p:nvSpPr>
          <p:spPr>
            <a:xfrm>
              <a:off x="5484940" y="3028890"/>
              <a:ext cx="61666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FW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8282D163-4D9D-4EDA-8208-36010E3BC1A9}"/>
                </a:ext>
              </a:extLst>
            </p:cNvPr>
            <p:cNvSpPr txBox="1"/>
            <p:nvPr/>
          </p:nvSpPr>
          <p:spPr>
            <a:xfrm>
              <a:off x="4741863" y="2472361"/>
              <a:ext cx="61666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FH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20" name="TextBox 119">
            <a:extLst>
              <a:ext uri="{FF2B5EF4-FFF2-40B4-BE49-F238E27FC236}">
                <a16:creationId xmlns:a16="http://schemas.microsoft.com/office/drawing/2014/main" id="{000BF964-5BA0-4EEE-A13E-B48AAF190729}"/>
              </a:ext>
            </a:extLst>
          </p:cNvPr>
          <p:cNvSpPr txBox="1"/>
          <p:nvPr/>
        </p:nvSpPr>
        <p:spPr>
          <a:xfrm>
            <a:off x="609114" y="3817464"/>
            <a:ext cx="9701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(C,H,W)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F1086A5C-AF42-4974-8E06-24106E9DD3F7}"/>
              </a:ext>
            </a:extLst>
          </p:cNvPr>
          <p:cNvSpPr txBox="1"/>
          <p:nvPr/>
        </p:nvSpPr>
        <p:spPr>
          <a:xfrm>
            <a:off x="2621151" y="4822181"/>
            <a:ext cx="15311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(FN,C,FH,FW)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C25C0A4B-096F-4E78-98E6-9CD9B01BBF57}"/>
              </a:ext>
            </a:extLst>
          </p:cNvPr>
          <p:cNvGrpSpPr/>
          <p:nvPr/>
        </p:nvGrpSpPr>
        <p:grpSpPr>
          <a:xfrm>
            <a:off x="2909244" y="2130700"/>
            <a:ext cx="944963" cy="866866"/>
            <a:chOff x="4741863" y="1926443"/>
            <a:chExt cx="1721207" cy="1578958"/>
          </a:xfrm>
        </p:grpSpPr>
        <p:sp>
          <p:nvSpPr>
            <p:cNvPr id="26" name="정육면체 25">
              <a:extLst>
                <a:ext uri="{FF2B5EF4-FFF2-40B4-BE49-F238E27FC236}">
                  <a16:creationId xmlns:a16="http://schemas.microsoft.com/office/drawing/2014/main" id="{F4E7FCD9-0250-460F-A228-AE8C74714A47}"/>
                </a:ext>
              </a:extLst>
            </p:cNvPr>
            <p:cNvSpPr/>
            <p:nvPr/>
          </p:nvSpPr>
          <p:spPr>
            <a:xfrm>
              <a:off x="5173337" y="2080792"/>
              <a:ext cx="1289733" cy="1029160"/>
            </a:xfrm>
            <a:prstGeom prst="cube">
              <a:avLst>
                <a:gd name="adj" fmla="val 28716"/>
              </a:avLst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71240FD-2C52-438B-9857-21CF1126BEFA}"/>
                </a:ext>
              </a:extLst>
            </p:cNvPr>
            <p:cNvSpPr txBox="1"/>
            <p:nvPr/>
          </p:nvSpPr>
          <p:spPr>
            <a:xfrm>
              <a:off x="5043203" y="1926443"/>
              <a:ext cx="47651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C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B3BE889-FABB-4547-9452-70428A1CC774}"/>
                </a:ext>
              </a:extLst>
            </p:cNvPr>
            <p:cNvSpPr txBox="1"/>
            <p:nvPr/>
          </p:nvSpPr>
          <p:spPr>
            <a:xfrm>
              <a:off x="5484940" y="3028890"/>
              <a:ext cx="61666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FW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628A265-69CF-4CD9-AE80-71918C9A4A1B}"/>
                </a:ext>
              </a:extLst>
            </p:cNvPr>
            <p:cNvSpPr txBox="1"/>
            <p:nvPr/>
          </p:nvSpPr>
          <p:spPr>
            <a:xfrm>
              <a:off x="4741863" y="2472361"/>
              <a:ext cx="61666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FH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E29977B2-7DE8-40D7-8901-FE90FF90C026}"/>
              </a:ext>
            </a:extLst>
          </p:cNvPr>
          <p:cNvGrpSpPr/>
          <p:nvPr/>
        </p:nvGrpSpPr>
        <p:grpSpPr>
          <a:xfrm>
            <a:off x="2928637" y="3437892"/>
            <a:ext cx="944963" cy="866866"/>
            <a:chOff x="4741863" y="1926443"/>
            <a:chExt cx="1721207" cy="1578958"/>
          </a:xfrm>
        </p:grpSpPr>
        <p:sp>
          <p:nvSpPr>
            <p:cNvPr id="31" name="정육면체 30">
              <a:extLst>
                <a:ext uri="{FF2B5EF4-FFF2-40B4-BE49-F238E27FC236}">
                  <a16:creationId xmlns:a16="http://schemas.microsoft.com/office/drawing/2014/main" id="{A714993C-48CD-4E01-9607-77D01F147CE7}"/>
                </a:ext>
              </a:extLst>
            </p:cNvPr>
            <p:cNvSpPr/>
            <p:nvPr/>
          </p:nvSpPr>
          <p:spPr>
            <a:xfrm>
              <a:off x="5173337" y="2080792"/>
              <a:ext cx="1289733" cy="1029160"/>
            </a:xfrm>
            <a:prstGeom prst="cube">
              <a:avLst>
                <a:gd name="adj" fmla="val 28716"/>
              </a:avLst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A847C2A-5248-4443-BC45-4B456F8B6D37}"/>
                </a:ext>
              </a:extLst>
            </p:cNvPr>
            <p:cNvSpPr txBox="1"/>
            <p:nvPr/>
          </p:nvSpPr>
          <p:spPr>
            <a:xfrm>
              <a:off x="5043203" y="1926443"/>
              <a:ext cx="47651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C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C365DA5-E0A2-4FA8-B8AF-69C46F457FDA}"/>
                </a:ext>
              </a:extLst>
            </p:cNvPr>
            <p:cNvSpPr txBox="1"/>
            <p:nvPr/>
          </p:nvSpPr>
          <p:spPr>
            <a:xfrm>
              <a:off x="5484940" y="3028890"/>
              <a:ext cx="61666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FW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1098E09-5451-49B2-A83C-8256F63B435D}"/>
                </a:ext>
              </a:extLst>
            </p:cNvPr>
            <p:cNvSpPr txBox="1"/>
            <p:nvPr/>
          </p:nvSpPr>
          <p:spPr>
            <a:xfrm>
              <a:off x="4741863" y="2472361"/>
              <a:ext cx="61666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FH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DFC9DDBC-1273-4CC0-8986-E7EE79478386}"/>
              </a:ext>
            </a:extLst>
          </p:cNvPr>
          <p:cNvSpPr txBox="1"/>
          <p:nvPr/>
        </p:nvSpPr>
        <p:spPr>
          <a:xfrm>
            <a:off x="3155888" y="3020079"/>
            <a:ext cx="6335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....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1C158B2-E38D-449D-A297-412D517700B4}"/>
              </a:ext>
            </a:extLst>
          </p:cNvPr>
          <p:cNvSpPr txBox="1"/>
          <p:nvPr/>
        </p:nvSpPr>
        <p:spPr>
          <a:xfrm>
            <a:off x="3939448" y="1527989"/>
            <a:ext cx="16786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FN :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필터의 수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9EF78F0-C685-45C3-A976-776BAAFBE794}"/>
              </a:ext>
            </a:extLst>
          </p:cNvPr>
          <p:cNvSpPr txBox="1"/>
          <p:nvPr/>
        </p:nvSpPr>
        <p:spPr>
          <a:xfrm>
            <a:off x="7891354" y="1893564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FN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정육면체 40">
            <a:extLst>
              <a:ext uri="{FF2B5EF4-FFF2-40B4-BE49-F238E27FC236}">
                <a16:creationId xmlns:a16="http://schemas.microsoft.com/office/drawing/2014/main" id="{E68301B7-7D6D-4E55-878A-D710A3A584CC}"/>
              </a:ext>
            </a:extLst>
          </p:cNvPr>
          <p:cNvSpPr/>
          <p:nvPr/>
        </p:nvSpPr>
        <p:spPr>
          <a:xfrm>
            <a:off x="5789858" y="1956733"/>
            <a:ext cx="1045284" cy="995172"/>
          </a:xfrm>
          <a:prstGeom prst="cube">
            <a:avLst>
              <a:gd name="adj" fmla="val 80221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D263042-1562-42B7-988F-6EBB27915809}"/>
              </a:ext>
            </a:extLst>
          </p:cNvPr>
          <p:cNvSpPr txBox="1"/>
          <p:nvPr/>
        </p:nvSpPr>
        <p:spPr>
          <a:xfrm>
            <a:off x="5798314" y="290049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BB6B107-FBB2-46F0-B1DB-3147326EBCAA}"/>
              </a:ext>
            </a:extLst>
          </p:cNvPr>
          <p:cNvSpPr txBox="1"/>
          <p:nvPr/>
        </p:nvSpPr>
        <p:spPr>
          <a:xfrm>
            <a:off x="5559154" y="269177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EE99644-2F45-4A9B-A679-01340469779C}"/>
              </a:ext>
            </a:extLst>
          </p:cNvPr>
          <p:cNvSpPr txBox="1"/>
          <p:nvPr/>
        </p:nvSpPr>
        <p:spPr>
          <a:xfrm>
            <a:off x="5825436" y="2007374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FN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8B7F5A7-FAA6-46E3-9F63-F2EA54D4C789}"/>
              </a:ext>
            </a:extLst>
          </p:cNvPr>
          <p:cNvSpPr txBox="1"/>
          <p:nvPr/>
        </p:nvSpPr>
        <p:spPr>
          <a:xfrm>
            <a:off x="4675537" y="2402640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2F300AC-5C56-4ED6-8E93-7F7634AA2273}"/>
              </a:ext>
            </a:extLst>
          </p:cNvPr>
          <p:cNvSpPr txBox="1"/>
          <p:nvPr/>
        </p:nvSpPr>
        <p:spPr>
          <a:xfrm>
            <a:off x="5348802" y="4090146"/>
            <a:ext cx="13131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(1,1,FN)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EBE25C4-DE34-4116-AEC4-6FFC66F5ECC7}"/>
              </a:ext>
            </a:extLst>
          </p:cNvPr>
          <p:cNvSpPr txBox="1"/>
          <p:nvPr/>
        </p:nvSpPr>
        <p:spPr>
          <a:xfrm>
            <a:off x="5588306" y="3718422"/>
            <a:ext cx="6527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편향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950499E-4A16-4F3C-B2AF-D28BBC723454}"/>
              </a:ext>
            </a:extLst>
          </p:cNvPr>
          <p:cNvSpPr txBox="1"/>
          <p:nvPr/>
        </p:nvSpPr>
        <p:spPr>
          <a:xfrm>
            <a:off x="3178043" y="4482032"/>
            <a:ext cx="646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</a:p>
        </p:txBody>
      </p:sp>
    </p:spTree>
    <p:extLst>
      <p:ext uri="{BB962C8B-B14F-4D97-AF65-F5344CB8AC3E}">
        <p14:creationId xmlns:p14="http://schemas.microsoft.com/office/powerpoint/2010/main" val="3398401315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연산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-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블록으로 표현</a:t>
            </a:r>
          </a:p>
        </p:txBody>
      </p:sp>
      <p:sp>
        <p:nvSpPr>
          <p:cNvPr id="36" name="화살표: 오른쪽 35">
            <a:extLst>
              <a:ext uri="{FF2B5EF4-FFF2-40B4-BE49-F238E27FC236}">
                <a16:creationId xmlns:a16="http://schemas.microsoft.com/office/drawing/2014/main" id="{5ADCFD88-8C52-4671-9049-2E9BBD7F8430}"/>
              </a:ext>
            </a:extLst>
          </p:cNvPr>
          <p:cNvSpPr/>
          <p:nvPr/>
        </p:nvSpPr>
        <p:spPr>
          <a:xfrm>
            <a:off x="7077456" y="2252472"/>
            <a:ext cx="536448" cy="271272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D735CD9-2166-4198-8B3D-B427C8F32E34}"/>
              </a:ext>
            </a:extLst>
          </p:cNvPr>
          <p:cNvSpPr txBox="1"/>
          <p:nvPr/>
        </p:nvSpPr>
        <p:spPr>
          <a:xfrm>
            <a:off x="8331425" y="5204757"/>
            <a:ext cx="14141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데이터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88802956-3AC8-49F2-9151-03C5BA69D1D8}"/>
              </a:ext>
            </a:extLst>
          </p:cNvPr>
          <p:cNvSpPr txBox="1"/>
          <p:nvPr/>
        </p:nvSpPr>
        <p:spPr>
          <a:xfrm>
            <a:off x="8099791" y="5535566"/>
            <a:ext cx="18774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N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,FN,OH,OW)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1CC57D80-2D11-47A6-A266-890A421694C1}"/>
              </a:ext>
            </a:extLst>
          </p:cNvPr>
          <p:cNvSpPr/>
          <p:nvPr/>
        </p:nvSpPr>
        <p:spPr>
          <a:xfrm>
            <a:off x="2358076" y="2339911"/>
            <a:ext cx="228816" cy="228816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6206F1B-57EC-4602-A055-6C24BABF4D5E}"/>
              </a:ext>
            </a:extLst>
          </p:cNvPr>
          <p:cNvSpPr txBox="1"/>
          <p:nvPr/>
        </p:nvSpPr>
        <p:spPr>
          <a:xfrm>
            <a:off x="299095" y="5293343"/>
            <a:ext cx="17331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입력 데이터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5E48BE3-317E-4648-AE58-D780BA8B3171}"/>
              </a:ext>
            </a:extLst>
          </p:cNvPr>
          <p:cNvSpPr txBox="1"/>
          <p:nvPr/>
        </p:nvSpPr>
        <p:spPr>
          <a:xfrm>
            <a:off x="3238402" y="3549145"/>
            <a:ext cx="5533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</a:p>
        </p:txBody>
      </p:sp>
      <p:sp>
        <p:nvSpPr>
          <p:cNvPr id="2" name="정육면체 1">
            <a:extLst>
              <a:ext uri="{FF2B5EF4-FFF2-40B4-BE49-F238E27FC236}">
                <a16:creationId xmlns:a16="http://schemas.microsoft.com/office/drawing/2014/main" id="{5D4C5DA8-C036-490B-8870-8D27D2262D69}"/>
              </a:ext>
            </a:extLst>
          </p:cNvPr>
          <p:cNvSpPr/>
          <p:nvPr/>
        </p:nvSpPr>
        <p:spPr>
          <a:xfrm>
            <a:off x="616371" y="1605506"/>
            <a:ext cx="961305" cy="734405"/>
          </a:xfrm>
          <a:prstGeom prst="cube">
            <a:avLst>
              <a:gd name="adj" fmla="val 18053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7A01C0-7AB4-48EF-A8F5-869E4FE07045}"/>
              </a:ext>
            </a:extLst>
          </p:cNvPr>
          <p:cNvSpPr txBox="1"/>
          <p:nvPr/>
        </p:nvSpPr>
        <p:spPr>
          <a:xfrm>
            <a:off x="952326" y="2282179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1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39A5E1C5-CE98-428C-B925-0160C0E1473F}"/>
              </a:ext>
            </a:extLst>
          </p:cNvPr>
          <p:cNvSpPr txBox="1"/>
          <p:nvPr/>
        </p:nvSpPr>
        <p:spPr>
          <a:xfrm>
            <a:off x="408321" y="1941158"/>
            <a:ext cx="33734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000">
                <a:solidFill>
                  <a:schemeClr val="tx1"/>
                </a:solidFill>
                <a:latin typeface="Consolas" panose="020B0609020204030204" pitchFamily="49" charset="0"/>
              </a:rPr>
              <a:t>H</a:t>
            </a:r>
            <a:endParaRPr lang="ko-KR" altLang="en-US" sz="1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173CE74A-BA7B-4338-9DEE-BAED7413A9DC}"/>
              </a:ext>
            </a:extLst>
          </p:cNvPr>
          <p:cNvSpPr txBox="1"/>
          <p:nvPr/>
        </p:nvSpPr>
        <p:spPr>
          <a:xfrm>
            <a:off x="488772" y="1482395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00">
                <a:solidFill>
                  <a:schemeClr val="tx1"/>
                </a:solidFill>
                <a:latin typeface="Consolas" panose="020B0609020204030204" pitchFamily="49" charset="0"/>
              </a:rPr>
              <a:t>C</a:t>
            </a:r>
            <a:endParaRPr lang="ko-KR" altLang="en-US" sz="1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83A6E86-9B95-4BAD-A97B-91CD49A04019}"/>
              </a:ext>
            </a:extLst>
          </p:cNvPr>
          <p:cNvGrpSpPr/>
          <p:nvPr/>
        </p:nvGrpSpPr>
        <p:grpSpPr>
          <a:xfrm>
            <a:off x="2877345" y="1301495"/>
            <a:ext cx="944963" cy="866866"/>
            <a:chOff x="4741863" y="1926443"/>
            <a:chExt cx="1721207" cy="1578958"/>
          </a:xfrm>
        </p:grpSpPr>
        <p:sp>
          <p:nvSpPr>
            <p:cNvPr id="113" name="정육면체 112">
              <a:extLst>
                <a:ext uri="{FF2B5EF4-FFF2-40B4-BE49-F238E27FC236}">
                  <a16:creationId xmlns:a16="http://schemas.microsoft.com/office/drawing/2014/main" id="{4EE55544-76BA-475E-9604-FF074B5B10FE}"/>
                </a:ext>
              </a:extLst>
            </p:cNvPr>
            <p:cNvSpPr/>
            <p:nvPr/>
          </p:nvSpPr>
          <p:spPr>
            <a:xfrm>
              <a:off x="5173337" y="2080792"/>
              <a:ext cx="1289733" cy="1029160"/>
            </a:xfrm>
            <a:prstGeom prst="cube">
              <a:avLst>
                <a:gd name="adj" fmla="val 28716"/>
              </a:avLst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7EA5000A-C81E-44D5-8687-003DA07C9CCC}"/>
                </a:ext>
              </a:extLst>
            </p:cNvPr>
            <p:cNvSpPr txBox="1"/>
            <p:nvPr/>
          </p:nvSpPr>
          <p:spPr>
            <a:xfrm>
              <a:off x="5043203" y="1926443"/>
              <a:ext cx="47651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C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37D3E754-DDD8-4287-B40A-5138D1875E25}"/>
                </a:ext>
              </a:extLst>
            </p:cNvPr>
            <p:cNvSpPr txBox="1"/>
            <p:nvPr/>
          </p:nvSpPr>
          <p:spPr>
            <a:xfrm>
              <a:off x="5484940" y="3028890"/>
              <a:ext cx="61666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FW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8282D163-4D9D-4EDA-8208-36010E3BC1A9}"/>
                </a:ext>
              </a:extLst>
            </p:cNvPr>
            <p:cNvSpPr txBox="1"/>
            <p:nvPr/>
          </p:nvSpPr>
          <p:spPr>
            <a:xfrm>
              <a:off x="4741863" y="2472361"/>
              <a:ext cx="61666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FH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20" name="TextBox 119">
            <a:extLst>
              <a:ext uri="{FF2B5EF4-FFF2-40B4-BE49-F238E27FC236}">
                <a16:creationId xmlns:a16="http://schemas.microsoft.com/office/drawing/2014/main" id="{000BF964-5BA0-4EEE-A13E-B48AAF190729}"/>
              </a:ext>
            </a:extLst>
          </p:cNvPr>
          <p:cNvSpPr txBox="1"/>
          <p:nvPr/>
        </p:nvSpPr>
        <p:spPr>
          <a:xfrm>
            <a:off x="568400" y="5658608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N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,C,H,W)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F1086A5C-AF42-4974-8E06-24106E9DD3F7}"/>
              </a:ext>
            </a:extLst>
          </p:cNvPr>
          <p:cNvSpPr txBox="1"/>
          <p:nvPr/>
        </p:nvSpPr>
        <p:spPr>
          <a:xfrm>
            <a:off x="2785111" y="5576481"/>
            <a:ext cx="15311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(FN,C,FH,FW)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C25C0A4B-096F-4E78-98E6-9CD9B01BBF57}"/>
              </a:ext>
            </a:extLst>
          </p:cNvPr>
          <p:cNvGrpSpPr/>
          <p:nvPr/>
        </p:nvGrpSpPr>
        <p:grpSpPr>
          <a:xfrm>
            <a:off x="2909244" y="2130700"/>
            <a:ext cx="944963" cy="866866"/>
            <a:chOff x="4741863" y="1926443"/>
            <a:chExt cx="1721207" cy="1578958"/>
          </a:xfrm>
        </p:grpSpPr>
        <p:sp>
          <p:nvSpPr>
            <p:cNvPr id="26" name="정육면체 25">
              <a:extLst>
                <a:ext uri="{FF2B5EF4-FFF2-40B4-BE49-F238E27FC236}">
                  <a16:creationId xmlns:a16="http://schemas.microsoft.com/office/drawing/2014/main" id="{F4E7FCD9-0250-460F-A228-AE8C74714A47}"/>
                </a:ext>
              </a:extLst>
            </p:cNvPr>
            <p:cNvSpPr/>
            <p:nvPr/>
          </p:nvSpPr>
          <p:spPr>
            <a:xfrm>
              <a:off x="5173337" y="2080792"/>
              <a:ext cx="1289733" cy="1029160"/>
            </a:xfrm>
            <a:prstGeom prst="cube">
              <a:avLst>
                <a:gd name="adj" fmla="val 28716"/>
              </a:avLst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71240FD-2C52-438B-9857-21CF1126BEFA}"/>
                </a:ext>
              </a:extLst>
            </p:cNvPr>
            <p:cNvSpPr txBox="1"/>
            <p:nvPr/>
          </p:nvSpPr>
          <p:spPr>
            <a:xfrm>
              <a:off x="5043203" y="1926443"/>
              <a:ext cx="47651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C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B3BE889-FABB-4547-9452-70428A1CC774}"/>
                </a:ext>
              </a:extLst>
            </p:cNvPr>
            <p:cNvSpPr txBox="1"/>
            <p:nvPr/>
          </p:nvSpPr>
          <p:spPr>
            <a:xfrm>
              <a:off x="5484940" y="3028890"/>
              <a:ext cx="61666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FW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628A265-69CF-4CD9-AE80-71918C9A4A1B}"/>
                </a:ext>
              </a:extLst>
            </p:cNvPr>
            <p:cNvSpPr txBox="1"/>
            <p:nvPr/>
          </p:nvSpPr>
          <p:spPr>
            <a:xfrm>
              <a:off x="4741863" y="2472361"/>
              <a:ext cx="61666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FH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E29977B2-7DE8-40D7-8901-FE90FF90C026}"/>
              </a:ext>
            </a:extLst>
          </p:cNvPr>
          <p:cNvGrpSpPr/>
          <p:nvPr/>
        </p:nvGrpSpPr>
        <p:grpSpPr>
          <a:xfrm>
            <a:off x="2928637" y="3437892"/>
            <a:ext cx="944963" cy="866866"/>
            <a:chOff x="4741863" y="1926443"/>
            <a:chExt cx="1721207" cy="1578958"/>
          </a:xfrm>
        </p:grpSpPr>
        <p:sp>
          <p:nvSpPr>
            <p:cNvPr id="31" name="정육면체 30">
              <a:extLst>
                <a:ext uri="{FF2B5EF4-FFF2-40B4-BE49-F238E27FC236}">
                  <a16:creationId xmlns:a16="http://schemas.microsoft.com/office/drawing/2014/main" id="{A714993C-48CD-4E01-9607-77D01F147CE7}"/>
                </a:ext>
              </a:extLst>
            </p:cNvPr>
            <p:cNvSpPr/>
            <p:nvPr/>
          </p:nvSpPr>
          <p:spPr>
            <a:xfrm>
              <a:off x="5173337" y="2080792"/>
              <a:ext cx="1289733" cy="1029160"/>
            </a:xfrm>
            <a:prstGeom prst="cube">
              <a:avLst>
                <a:gd name="adj" fmla="val 28716"/>
              </a:avLst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A847C2A-5248-4443-BC45-4B456F8B6D37}"/>
                </a:ext>
              </a:extLst>
            </p:cNvPr>
            <p:cNvSpPr txBox="1"/>
            <p:nvPr/>
          </p:nvSpPr>
          <p:spPr>
            <a:xfrm>
              <a:off x="5043203" y="1926443"/>
              <a:ext cx="47651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C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C365DA5-E0A2-4FA8-B8AF-69C46F457FDA}"/>
                </a:ext>
              </a:extLst>
            </p:cNvPr>
            <p:cNvSpPr txBox="1"/>
            <p:nvPr/>
          </p:nvSpPr>
          <p:spPr>
            <a:xfrm>
              <a:off x="5484940" y="3028890"/>
              <a:ext cx="61666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FW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1098E09-5451-49B2-A83C-8256F63B435D}"/>
                </a:ext>
              </a:extLst>
            </p:cNvPr>
            <p:cNvSpPr txBox="1"/>
            <p:nvPr/>
          </p:nvSpPr>
          <p:spPr>
            <a:xfrm>
              <a:off x="4741863" y="2472361"/>
              <a:ext cx="61666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FH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DFC9DDBC-1273-4CC0-8986-E7EE79478386}"/>
              </a:ext>
            </a:extLst>
          </p:cNvPr>
          <p:cNvSpPr txBox="1"/>
          <p:nvPr/>
        </p:nvSpPr>
        <p:spPr>
          <a:xfrm>
            <a:off x="3155888" y="3020079"/>
            <a:ext cx="6335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....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1C158B2-E38D-449D-A297-412D517700B4}"/>
              </a:ext>
            </a:extLst>
          </p:cNvPr>
          <p:cNvSpPr txBox="1"/>
          <p:nvPr/>
        </p:nvSpPr>
        <p:spPr>
          <a:xfrm>
            <a:off x="3939448" y="1527989"/>
            <a:ext cx="16786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FN :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필터의 수</a:t>
            </a:r>
          </a:p>
        </p:txBody>
      </p:sp>
      <p:sp>
        <p:nvSpPr>
          <p:cNvPr id="41" name="정육면체 40">
            <a:extLst>
              <a:ext uri="{FF2B5EF4-FFF2-40B4-BE49-F238E27FC236}">
                <a16:creationId xmlns:a16="http://schemas.microsoft.com/office/drawing/2014/main" id="{E68301B7-7D6D-4E55-878A-D710A3A584CC}"/>
              </a:ext>
            </a:extLst>
          </p:cNvPr>
          <p:cNvSpPr/>
          <p:nvPr/>
        </p:nvSpPr>
        <p:spPr>
          <a:xfrm>
            <a:off x="5789858" y="1956733"/>
            <a:ext cx="1045284" cy="995172"/>
          </a:xfrm>
          <a:prstGeom prst="cube">
            <a:avLst>
              <a:gd name="adj" fmla="val 80221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D263042-1562-42B7-988F-6EBB27915809}"/>
              </a:ext>
            </a:extLst>
          </p:cNvPr>
          <p:cNvSpPr txBox="1"/>
          <p:nvPr/>
        </p:nvSpPr>
        <p:spPr>
          <a:xfrm>
            <a:off x="5798314" y="290049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BB6B107-FBB2-46F0-B1DB-3147326EBCAA}"/>
              </a:ext>
            </a:extLst>
          </p:cNvPr>
          <p:cNvSpPr txBox="1"/>
          <p:nvPr/>
        </p:nvSpPr>
        <p:spPr>
          <a:xfrm>
            <a:off x="5559154" y="269177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EE99644-2F45-4A9B-A679-01340469779C}"/>
              </a:ext>
            </a:extLst>
          </p:cNvPr>
          <p:cNvSpPr txBox="1"/>
          <p:nvPr/>
        </p:nvSpPr>
        <p:spPr>
          <a:xfrm>
            <a:off x="5825436" y="2007374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FN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8B7F5A7-FAA6-46E3-9F63-F2EA54D4C789}"/>
              </a:ext>
            </a:extLst>
          </p:cNvPr>
          <p:cNvSpPr txBox="1"/>
          <p:nvPr/>
        </p:nvSpPr>
        <p:spPr>
          <a:xfrm>
            <a:off x="4675537" y="2402640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2F300AC-5C56-4ED6-8E93-7F7634AA2273}"/>
              </a:ext>
            </a:extLst>
          </p:cNvPr>
          <p:cNvSpPr txBox="1"/>
          <p:nvPr/>
        </p:nvSpPr>
        <p:spPr>
          <a:xfrm>
            <a:off x="5376588" y="5576481"/>
            <a:ext cx="13131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(1,1,FN)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EBE25C4-DE34-4116-AEC4-6FFC66F5ECC7}"/>
              </a:ext>
            </a:extLst>
          </p:cNvPr>
          <p:cNvSpPr txBox="1"/>
          <p:nvPr/>
        </p:nvSpPr>
        <p:spPr>
          <a:xfrm>
            <a:off x="5616092" y="5204757"/>
            <a:ext cx="6527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편향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950499E-4A16-4F3C-B2AF-D28BBC723454}"/>
              </a:ext>
            </a:extLst>
          </p:cNvPr>
          <p:cNvSpPr txBox="1"/>
          <p:nvPr/>
        </p:nvSpPr>
        <p:spPr>
          <a:xfrm>
            <a:off x="3104891" y="5313429"/>
            <a:ext cx="646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</a:p>
        </p:txBody>
      </p:sp>
      <p:sp>
        <p:nvSpPr>
          <p:cNvPr id="50" name="정육면체 49">
            <a:extLst>
              <a:ext uri="{FF2B5EF4-FFF2-40B4-BE49-F238E27FC236}">
                <a16:creationId xmlns:a16="http://schemas.microsoft.com/office/drawing/2014/main" id="{7AED6180-2ED1-4992-8332-048A2A3DCDD4}"/>
              </a:ext>
            </a:extLst>
          </p:cNvPr>
          <p:cNvSpPr/>
          <p:nvPr/>
        </p:nvSpPr>
        <p:spPr>
          <a:xfrm>
            <a:off x="612074" y="2558243"/>
            <a:ext cx="961305" cy="734405"/>
          </a:xfrm>
          <a:prstGeom prst="cube">
            <a:avLst>
              <a:gd name="adj" fmla="val 18053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정육면체 53">
            <a:extLst>
              <a:ext uri="{FF2B5EF4-FFF2-40B4-BE49-F238E27FC236}">
                <a16:creationId xmlns:a16="http://schemas.microsoft.com/office/drawing/2014/main" id="{991572E2-5C72-4078-8C5A-394052DBF3C4}"/>
              </a:ext>
            </a:extLst>
          </p:cNvPr>
          <p:cNvSpPr/>
          <p:nvPr/>
        </p:nvSpPr>
        <p:spPr>
          <a:xfrm>
            <a:off x="607777" y="3510980"/>
            <a:ext cx="961305" cy="734405"/>
          </a:xfrm>
          <a:prstGeom prst="cube">
            <a:avLst>
              <a:gd name="adj" fmla="val 18053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정육면체 57">
            <a:extLst>
              <a:ext uri="{FF2B5EF4-FFF2-40B4-BE49-F238E27FC236}">
                <a16:creationId xmlns:a16="http://schemas.microsoft.com/office/drawing/2014/main" id="{8A468983-3D53-4826-BFD4-6D3E37152E64}"/>
              </a:ext>
            </a:extLst>
          </p:cNvPr>
          <p:cNvSpPr/>
          <p:nvPr/>
        </p:nvSpPr>
        <p:spPr>
          <a:xfrm>
            <a:off x="352387" y="1311395"/>
            <a:ext cx="1447802" cy="3178861"/>
          </a:xfrm>
          <a:prstGeom prst="cube">
            <a:avLst>
              <a:gd name="adj" fmla="val 18053"/>
            </a:avLst>
          </a:prstGeom>
          <a:solidFill>
            <a:srgbClr val="FFFFCC">
              <a:alpha val="33000"/>
            </a:srgbClr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정육면체 58">
            <a:extLst>
              <a:ext uri="{FF2B5EF4-FFF2-40B4-BE49-F238E27FC236}">
                <a16:creationId xmlns:a16="http://schemas.microsoft.com/office/drawing/2014/main" id="{DB5AD306-F562-4558-8616-E4B789F7A23E}"/>
              </a:ext>
            </a:extLst>
          </p:cNvPr>
          <p:cNvSpPr/>
          <p:nvPr/>
        </p:nvSpPr>
        <p:spPr>
          <a:xfrm>
            <a:off x="8539475" y="1485140"/>
            <a:ext cx="961305" cy="734405"/>
          </a:xfrm>
          <a:prstGeom prst="cube">
            <a:avLst>
              <a:gd name="adj" fmla="val 18053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69BAB0A8-F439-40D9-BB20-143DFBAA7123}"/>
              </a:ext>
            </a:extLst>
          </p:cNvPr>
          <p:cNvSpPr txBox="1"/>
          <p:nvPr/>
        </p:nvSpPr>
        <p:spPr>
          <a:xfrm>
            <a:off x="8875430" y="2161813"/>
            <a:ext cx="3257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00">
                <a:solidFill>
                  <a:schemeClr val="tx1"/>
                </a:solidFill>
                <a:latin typeface="Consolas" panose="020B0609020204030204" pitchFamily="49" charset="0"/>
              </a:rPr>
              <a:t>OW</a:t>
            </a:r>
            <a:endParaRPr lang="ko-KR" altLang="en-US" sz="1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3F7EE27-4C11-487D-B0C1-4AE7EF99DF21}"/>
              </a:ext>
            </a:extLst>
          </p:cNvPr>
          <p:cNvSpPr txBox="1"/>
          <p:nvPr/>
        </p:nvSpPr>
        <p:spPr>
          <a:xfrm>
            <a:off x="8331425" y="1820792"/>
            <a:ext cx="33734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000">
                <a:solidFill>
                  <a:schemeClr val="tx1"/>
                </a:solidFill>
                <a:latin typeface="Consolas" panose="020B0609020204030204" pitchFamily="49" charset="0"/>
              </a:rPr>
              <a:t>OH</a:t>
            </a:r>
            <a:endParaRPr lang="ko-KR" altLang="en-US" sz="1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F5408F4-420F-447D-BDBB-86BEB0CBEBCD}"/>
              </a:ext>
            </a:extLst>
          </p:cNvPr>
          <p:cNvSpPr txBox="1"/>
          <p:nvPr/>
        </p:nvSpPr>
        <p:spPr>
          <a:xfrm>
            <a:off x="8411876" y="1362029"/>
            <a:ext cx="3257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00">
                <a:solidFill>
                  <a:schemeClr val="tx1"/>
                </a:solidFill>
                <a:latin typeface="Consolas" panose="020B0609020204030204" pitchFamily="49" charset="0"/>
              </a:rPr>
              <a:t>FN</a:t>
            </a:r>
            <a:endParaRPr lang="ko-KR" altLang="en-US" sz="1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정육면체 62">
            <a:extLst>
              <a:ext uri="{FF2B5EF4-FFF2-40B4-BE49-F238E27FC236}">
                <a16:creationId xmlns:a16="http://schemas.microsoft.com/office/drawing/2014/main" id="{288FCB5F-AE06-47F8-9A31-9EAE62068D47}"/>
              </a:ext>
            </a:extLst>
          </p:cNvPr>
          <p:cNvSpPr/>
          <p:nvPr/>
        </p:nvSpPr>
        <p:spPr>
          <a:xfrm>
            <a:off x="8535178" y="2437877"/>
            <a:ext cx="961305" cy="734405"/>
          </a:xfrm>
          <a:prstGeom prst="cube">
            <a:avLst>
              <a:gd name="adj" fmla="val 18053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정육면체 66">
            <a:extLst>
              <a:ext uri="{FF2B5EF4-FFF2-40B4-BE49-F238E27FC236}">
                <a16:creationId xmlns:a16="http://schemas.microsoft.com/office/drawing/2014/main" id="{4BEA055F-28FA-41E1-A006-D8C5C3B30F3E}"/>
              </a:ext>
            </a:extLst>
          </p:cNvPr>
          <p:cNvSpPr/>
          <p:nvPr/>
        </p:nvSpPr>
        <p:spPr>
          <a:xfrm>
            <a:off x="8530881" y="3390614"/>
            <a:ext cx="961305" cy="734405"/>
          </a:xfrm>
          <a:prstGeom prst="cube">
            <a:avLst>
              <a:gd name="adj" fmla="val 18053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정육면체 70">
            <a:extLst>
              <a:ext uri="{FF2B5EF4-FFF2-40B4-BE49-F238E27FC236}">
                <a16:creationId xmlns:a16="http://schemas.microsoft.com/office/drawing/2014/main" id="{8DE657DC-F12B-4DAE-A7F3-B784053A9115}"/>
              </a:ext>
            </a:extLst>
          </p:cNvPr>
          <p:cNvSpPr/>
          <p:nvPr/>
        </p:nvSpPr>
        <p:spPr>
          <a:xfrm>
            <a:off x="8275491" y="1191029"/>
            <a:ext cx="1447802" cy="3178861"/>
          </a:xfrm>
          <a:prstGeom prst="cube">
            <a:avLst>
              <a:gd name="adj" fmla="val 18053"/>
            </a:avLst>
          </a:prstGeom>
          <a:solidFill>
            <a:srgbClr val="FFFFCC">
              <a:alpha val="33000"/>
            </a:srgbClr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8926899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218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7.2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계층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7.4 CNN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구현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신경망 시각화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7.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 신경망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1206572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계층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풀링 계층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0490BD3-EAE0-492D-8CF8-79F7C176B1C6}"/>
              </a:ext>
            </a:extLst>
          </p:cNvPr>
          <p:cNvSpPr/>
          <p:nvPr/>
        </p:nvSpPr>
        <p:spPr>
          <a:xfrm>
            <a:off x="1083787" y="134309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5B1AB0F-D1E9-4485-83A8-4298781935FE}"/>
              </a:ext>
            </a:extLst>
          </p:cNvPr>
          <p:cNvSpPr/>
          <p:nvPr/>
        </p:nvSpPr>
        <p:spPr>
          <a:xfrm>
            <a:off x="1455643" y="134309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8BED4B9-B211-43A0-86EC-4F8E7CB7B34F}"/>
              </a:ext>
            </a:extLst>
          </p:cNvPr>
          <p:cNvSpPr/>
          <p:nvPr/>
        </p:nvSpPr>
        <p:spPr>
          <a:xfrm>
            <a:off x="1827499" y="134309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87DD662-9451-4D47-BF4E-3FB8FC5A1C9A}"/>
              </a:ext>
            </a:extLst>
          </p:cNvPr>
          <p:cNvSpPr/>
          <p:nvPr/>
        </p:nvSpPr>
        <p:spPr>
          <a:xfrm>
            <a:off x="2199355" y="134309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641361B-8283-458E-9507-67BDD4FE1557}"/>
              </a:ext>
            </a:extLst>
          </p:cNvPr>
          <p:cNvSpPr/>
          <p:nvPr/>
        </p:nvSpPr>
        <p:spPr>
          <a:xfrm>
            <a:off x="1083787" y="1714952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2891624-063C-4B89-AA63-E36EF5AF80C2}"/>
              </a:ext>
            </a:extLst>
          </p:cNvPr>
          <p:cNvSpPr/>
          <p:nvPr/>
        </p:nvSpPr>
        <p:spPr>
          <a:xfrm>
            <a:off x="1455643" y="1714952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411D4B5-14B2-45E6-A595-7FDE7350DC94}"/>
              </a:ext>
            </a:extLst>
          </p:cNvPr>
          <p:cNvSpPr/>
          <p:nvPr/>
        </p:nvSpPr>
        <p:spPr>
          <a:xfrm>
            <a:off x="1827499" y="1714952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EA3E9D6-84EC-4DDB-BFC1-09A5B011117A}"/>
              </a:ext>
            </a:extLst>
          </p:cNvPr>
          <p:cNvSpPr/>
          <p:nvPr/>
        </p:nvSpPr>
        <p:spPr>
          <a:xfrm>
            <a:off x="2199355" y="1714952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9DD9DBC-E6E6-4AE4-8422-B38EF1B354B6}"/>
              </a:ext>
            </a:extLst>
          </p:cNvPr>
          <p:cNvSpPr/>
          <p:nvPr/>
        </p:nvSpPr>
        <p:spPr>
          <a:xfrm>
            <a:off x="1083787" y="20868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B6B6787-F0E9-40C5-8AAC-EC73C816818C}"/>
              </a:ext>
            </a:extLst>
          </p:cNvPr>
          <p:cNvSpPr/>
          <p:nvPr/>
        </p:nvSpPr>
        <p:spPr>
          <a:xfrm>
            <a:off x="1455643" y="20868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97EFEE0-1C4A-46C7-A58B-07C28AB31857}"/>
              </a:ext>
            </a:extLst>
          </p:cNvPr>
          <p:cNvSpPr/>
          <p:nvPr/>
        </p:nvSpPr>
        <p:spPr>
          <a:xfrm>
            <a:off x="1827499" y="20868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011B789-42FB-469F-AAB8-774AB7392E76}"/>
              </a:ext>
            </a:extLst>
          </p:cNvPr>
          <p:cNvSpPr/>
          <p:nvPr/>
        </p:nvSpPr>
        <p:spPr>
          <a:xfrm>
            <a:off x="2199355" y="20868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B43A504-C6CB-4E97-AF08-91A8DBF6DE92}"/>
              </a:ext>
            </a:extLst>
          </p:cNvPr>
          <p:cNvSpPr/>
          <p:nvPr/>
        </p:nvSpPr>
        <p:spPr>
          <a:xfrm>
            <a:off x="1083787" y="24586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2717F2F-2A48-42E6-B86C-168EC676E7B0}"/>
              </a:ext>
            </a:extLst>
          </p:cNvPr>
          <p:cNvSpPr/>
          <p:nvPr/>
        </p:nvSpPr>
        <p:spPr>
          <a:xfrm>
            <a:off x="1455643" y="24586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68D4233-DD37-4168-AC19-2051900EF9D8}"/>
              </a:ext>
            </a:extLst>
          </p:cNvPr>
          <p:cNvSpPr/>
          <p:nvPr/>
        </p:nvSpPr>
        <p:spPr>
          <a:xfrm>
            <a:off x="1827499" y="24586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4D423D6-DC08-4FA8-87DE-BA0370EA30FF}"/>
              </a:ext>
            </a:extLst>
          </p:cNvPr>
          <p:cNvSpPr/>
          <p:nvPr/>
        </p:nvSpPr>
        <p:spPr>
          <a:xfrm>
            <a:off x="2199355" y="24586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460EA49A-6F95-49EE-8C17-3D0C14B986E9}"/>
              </a:ext>
            </a:extLst>
          </p:cNvPr>
          <p:cNvSpPr/>
          <p:nvPr/>
        </p:nvSpPr>
        <p:spPr>
          <a:xfrm>
            <a:off x="3943303" y="1674375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79519444-0D75-424B-B6C1-BAFDE742A354}"/>
              </a:ext>
            </a:extLst>
          </p:cNvPr>
          <p:cNvSpPr/>
          <p:nvPr/>
        </p:nvSpPr>
        <p:spPr>
          <a:xfrm>
            <a:off x="4315159" y="1674375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D618D6C4-8EAF-4DD4-B89D-DEBFDAA340B2}"/>
              </a:ext>
            </a:extLst>
          </p:cNvPr>
          <p:cNvSpPr/>
          <p:nvPr/>
        </p:nvSpPr>
        <p:spPr>
          <a:xfrm>
            <a:off x="3943303" y="2046231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030009BF-F1B2-4A72-9196-57F961AFBC23}"/>
              </a:ext>
            </a:extLst>
          </p:cNvPr>
          <p:cNvSpPr/>
          <p:nvPr/>
        </p:nvSpPr>
        <p:spPr>
          <a:xfrm>
            <a:off x="4315159" y="2046231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F0308255-D373-45A3-9319-290303CAA39C}"/>
              </a:ext>
            </a:extLst>
          </p:cNvPr>
          <p:cNvGrpSpPr/>
          <p:nvPr/>
        </p:nvGrpSpPr>
        <p:grpSpPr>
          <a:xfrm>
            <a:off x="1081310" y="1347216"/>
            <a:ext cx="743712" cy="743712"/>
            <a:chOff x="2833815" y="838235"/>
            <a:chExt cx="743712" cy="743712"/>
          </a:xfrm>
          <a:noFill/>
        </p:grpSpPr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6EBF0E6E-EB96-4395-8B6C-BC77177C55A0}"/>
                </a:ext>
              </a:extLst>
            </p:cNvPr>
            <p:cNvSpPr/>
            <p:nvPr/>
          </p:nvSpPr>
          <p:spPr>
            <a:xfrm>
              <a:off x="2833815" y="838235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EEEEA6AD-2FE5-47B8-A432-1AE13E7C2FF8}"/>
                </a:ext>
              </a:extLst>
            </p:cNvPr>
            <p:cNvSpPr/>
            <p:nvPr/>
          </p:nvSpPr>
          <p:spPr>
            <a:xfrm>
              <a:off x="3205671" y="838235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20922CCA-ED7F-4B46-85D5-27BA4EB12AE5}"/>
                </a:ext>
              </a:extLst>
            </p:cNvPr>
            <p:cNvSpPr/>
            <p:nvPr/>
          </p:nvSpPr>
          <p:spPr>
            <a:xfrm>
              <a:off x="2833815" y="1210091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C3C1B563-DB4F-459C-99AC-DDCBC4EFFA37}"/>
                </a:ext>
              </a:extLst>
            </p:cNvPr>
            <p:cNvSpPr/>
            <p:nvPr/>
          </p:nvSpPr>
          <p:spPr>
            <a:xfrm>
              <a:off x="3205671" y="1210091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02B12B92-87F0-4032-A073-FAF5841255FA}"/>
              </a:ext>
            </a:extLst>
          </p:cNvPr>
          <p:cNvSpPr/>
          <p:nvPr/>
        </p:nvSpPr>
        <p:spPr>
          <a:xfrm>
            <a:off x="3090672" y="1900880"/>
            <a:ext cx="591312" cy="371856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F4295701-13DE-4F6A-91CB-4189FE60AA77}"/>
              </a:ext>
            </a:extLst>
          </p:cNvPr>
          <p:cNvSpPr/>
          <p:nvPr/>
        </p:nvSpPr>
        <p:spPr>
          <a:xfrm>
            <a:off x="5586413" y="134309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35C66157-EB50-4411-9704-D5B7E2A4C7DF}"/>
              </a:ext>
            </a:extLst>
          </p:cNvPr>
          <p:cNvSpPr/>
          <p:nvPr/>
        </p:nvSpPr>
        <p:spPr>
          <a:xfrm>
            <a:off x="5958269" y="134309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6BCC304F-2BE2-4D3F-8DFE-DC2B8D4F681A}"/>
              </a:ext>
            </a:extLst>
          </p:cNvPr>
          <p:cNvSpPr/>
          <p:nvPr/>
        </p:nvSpPr>
        <p:spPr>
          <a:xfrm>
            <a:off x="6330125" y="134309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113C4BF3-EEA2-49CD-BB45-3390E5649EC3}"/>
              </a:ext>
            </a:extLst>
          </p:cNvPr>
          <p:cNvSpPr/>
          <p:nvPr/>
        </p:nvSpPr>
        <p:spPr>
          <a:xfrm>
            <a:off x="6701981" y="134309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70565860-7058-4C1D-91CA-FE00A8C410F0}"/>
              </a:ext>
            </a:extLst>
          </p:cNvPr>
          <p:cNvSpPr/>
          <p:nvPr/>
        </p:nvSpPr>
        <p:spPr>
          <a:xfrm>
            <a:off x="5586413" y="1714952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4FEB4ABA-6AC1-4783-AABE-79A3E6CE364E}"/>
              </a:ext>
            </a:extLst>
          </p:cNvPr>
          <p:cNvSpPr/>
          <p:nvPr/>
        </p:nvSpPr>
        <p:spPr>
          <a:xfrm>
            <a:off x="5958269" y="1714952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5F164F45-A51A-4BC9-9071-A1FDFA1D2859}"/>
              </a:ext>
            </a:extLst>
          </p:cNvPr>
          <p:cNvSpPr/>
          <p:nvPr/>
        </p:nvSpPr>
        <p:spPr>
          <a:xfrm>
            <a:off x="6330125" y="1714952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39E109B2-D619-4F47-831D-41AE4820784E}"/>
              </a:ext>
            </a:extLst>
          </p:cNvPr>
          <p:cNvSpPr/>
          <p:nvPr/>
        </p:nvSpPr>
        <p:spPr>
          <a:xfrm>
            <a:off x="6701981" y="1714952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6C7786E1-BD76-4855-9230-6A1F44D64CAA}"/>
              </a:ext>
            </a:extLst>
          </p:cNvPr>
          <p:cNvSpPr/>
          <p:nvPr/>
        </p:nvSpPr>
        <p:spPr>
          <a:xfrm>
            <a:off x="5586413" y="20868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591D5C4D-5BB5-4E7F-9A2F-A14A3DFC94C5}"/>
              </a:ext>
            </a:extLst>
          </p:cNvPr>
          <p:cNvSpPr/>
          <p:nvPr/>
        </p:nvSpPr>
        <p:spPr>
          <a:xfrm>
            <a:off x="5958269" y="20868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A7C24181-99A1-4162-8EC4-91419EA68B5E}"/>
              </a:ext>
            </a:extLst>
          </p:cNvPr>
          <p:cNvSpPr/>
          <p:nvPr/>
        </p:nvSpPr>
        <p:spPr>
          <a:xfrm>
            <a:off x="6330125" y="20868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4347D8FF-B071-47F5-9BC7-2081E042062F}"/>
              </a:ext>
            </a:extLst>
          </p:cNvPr>
          <p:cNvSpPr/>
          <p:nvPr/>
        </p:nvSpPr>
        <p:spPr>
          <a:xfrm>
            <a:off x="6701981" y="20868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AFBE5C6A-3B72-416E-9539-76C9CB1B162F}"/>
              </a:ext>
            </a:extLst>
          </p:cNvPr>
          <p:cNvSpPr/>
          <p:nvPr/>
        </p:nvSpPr>
        <p:spPr>
          <a:xfrm>
            <a:off x="5586413" y="24586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FF760948-F8AE-4E7E-A39C-2DC64E8FB7A1}"/>
              </a:ext>
            </a:extLst>
          </p:cNvPr>
          <p:cNvSpPr/>
          <p:nvPr/>
        </p:nvSpPr>
        <p:spPr>
          <a:xfrm>
            <a:off x="5958269" y="24586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918C1B07-73B0-4E53-9D46-00BB0703FBA8}"/>
              </a:ext>
            </a:extLst>
          </p:cNvPr>
          <p:cNvSpPr/>
          <p:nvPr/>
        </p:nvSpPr>
        <p:spPr>
          <a:xfrm>
            <a:off x="6330125" y="24586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C79941B0-E830-4926-AD03-A05518296439}"/>
              </a:ext>
            </a:extLst>
          </p:cNvPr>
          <p:cNvSpPr/>
          <p:nvPr/>
        </p:nvSpPr>
        <p:spPr>
          <a:xfrm>
            <a:off x="6701981" y="24586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F31B0C04-A704-4F7F-81F6-789D5226055F}"/>
              </a:ext>
            </a:extLst>
          </p:cNvPr>
          <p:cNvSpPr/>
          <p:nvPr/>
        </p:nvSpPr>
        <p:spPr>
          <a:xfrm>
            <a:off x="8500777" y="1714952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167A87F3-5253-4451-80CB-709B18B5B646}"/>
              </a:ext>
            </a:extLst>
          </p:cNvPr>
          <p:cNvSpPr/>
          <p:nvPr/>
        </p:nvSpPr>
        <p:spPr>
          <a:xfrm>
            <a:off x="8872633" y="1714952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A6C2D711-F0B1-4DCF-9347-8EACF87EC4B0}"/>
              </a:ext>
            </a:extLst>
          </p:cNvPr>
          <p:cNvSpPr/>
          <p:nvPr/>
        </p:nvSpPr>
        <p:spPr>
          <a:xfrm>
            <a:off x="8500777" y="20868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9CEB9FCF-B4A9-499C-884C-53381566ABFD}"/>
              </a:ext>
            </a:extLst>
          </p:cNvPr>
          <p:cNvSpPr/>
          <p:nvPr/>
        </p:nvSpPr>
        <p:spPr>
          <a:xfrm>
            <a:off x="8872633" y="20868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7CA6AF7B-BFBC-4D2F-AAE8-36C070F7E34A}"/>
              </a:ext>
            </a:extLst>
          </p:cNvPr>
          <p:cNvGrpSpPr/>
          <p:nvPr/>
        </p:nvGrpSpPr>
        <p:grpSpPr>
          <a:xfrm>
            <a:off x="6332602" y="1343096"/>
            <a:ext cx="743712" cy="743712"/>
            <a:chOff x="2833815" y="838235"/>
            <a:chExt cx="743712" cy="743712"/>
          </a:xfrm>
          <a:noFill/>
        </p:grpSpPr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53685A31-0A4B-4E1E-959D-D492F0E751BC}"/>
                </a:ext>
              </a:extLst>
            </p:cNvPr>
            <p:cNvSpPr/>
            <p:nvPr/>
          </p:nvSpPr>
          <p:spPr>
            <a:xfrm>
              <a:off x="2833815" y="838235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9C785FE9-9339-482C-9715-C7001B7B4C12}"/>
                </a:ext>
              </a:extLst>
            </p:cNvPr>
            <p:cNvSpPr/>
            <p:nvPr/>
          </p:nvSpPr>
          <p:spPr>
            <a:xfrm>
              <a:off x="3205671" y="838235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CDE9DBB-2068-4193-B7FF-55122BAB21D2}"/>
                </a:ext>
              </a:extLst>
            </p:cNvPr>
            <p:cNvSpPr/>
            <p:nvPr/>
          </p:nvSpPr>
          <p:spPr>
            <a:xfrm>
              <a:off x="2833815" y="1210091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000FD7D5-ED4C-46DC-A711-9CBE7DCB61F2}"/>
                </a:ext>
              </a:extLst>
            </p:cNvPr>
            <p:cNvSpPr/>
            <p:nvPr/>
          </p:nvSpPr>
          <p:spPr>
            <a:xfrm>
              <a:off x="3205671" y="1210091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28" name="화살표: 오른쪽 127">
            <a:extLst>
              <a:ext uri="{FF2B5EF4-FFF2-40B4-BE49-F238E27FC236}">
                <a16:creationId xmlns:a16="http://schemas.microsoft.com/office/drawing/2014/main" id="{4C5F8113-63F3-4545-B9D1-6CD27CB4CC68}"/>
              </a:ext>
            </a:extLst>
          </p:cNvPr>
          <p:cNvSpPr/>
          <p:nvPr/>
        </p:nvSpPr>
        <p:spPr>
          <a:xfrm>
            <a:off x="7593298" y="1900880"/>
            <a:ext cx="591312" cy="371856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B8307116-8825-44E1-8FCA-D6CA9193E2B2}"/>
              </a:ext>
            </a:extLst>
          </p:cNvPr>
          <p:cNvSpPr/>
          <p:nvPr/>
        </p:nvSpPr>
        <p:spPr>
          <a:xfrm>
            <a:off x="1083787" y="37632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3388C48D-A5F9-4D67-9DCD-8FBC7ACC337A}"/>
              </a:ext>
            </a:extLst>
          </p:cNvPr>
          <p:cNvSpPr/>
          <p:nvPr/>
        </p:nvSpPr>
        <p:spPr>
          <a:xfrm>
            <a:off x="1455643" y="37632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2EC86D2E-DF84-4738-B7B8-5FE0CC61D1EF}"/>
              </a:ext>
            </a:extLst>
          </p:cNvPr>
          <p:cNvSpPr/>
          <p:nvPr/>
        </p:nvSpPr>
        <p:spPr>
          <a:xfrm>
            <a:off x="1827499" y="37632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A9F085B6-129E-4EF7-AC64-CC8CE0D8BC3C}"/>
              </a:ext>
            </a:extLst>
          </p:cNvPr>
          <p:cNvSpPr/>
          <p:nvPr/>
        </p:nvSpPr>
        <p:spPr>
          <a:xfrm>
            <a:off x="2199355" y="37632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0342D01F-7B9B-45E7-9283-2C6BD255C1C3}"/>
              </a:ext>
            </a:extLst>
          </p:cNvPr>
          <p:cNvSpPr/>
          <p:nvPr/>
        </p:nvSpPr>
        <p:spPr>
          <a:xfrm>
            <a:off x="1083787" y="41350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054DF967-DB79-49EF-A46C-1EB78BFF7450}"/>
              </a:ext>
            </a:extLst>
          </p:cNvPr>
          <p:cNvSpPr/>
          <p:nvPr/>
        </p:nvSpPr>
        <p:spPr>
          <a:xfrm>
            <a:off x="1455643" y="41350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40BF7E2A-3D93-43B7-8583-F983159D1CDA}"/>
              </a:ext>
            </a:extLst>
          </p:cNvPr>
          <p:cNvSpPr/>
          <p:nvPr/>
        </p:nvSpPr>
        <p:spPr>
          <a:xfrm>
            <a:off x="1827499" y="41350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8F84BA1F-68DC-4CEE-8EEB-9F5EF420D7A1}"/>
              </a:ext>
            </a:extLst>
          </p:cNvPr>
          <p:cNvSpPr/>
          <p:nvPr/>
        </p:nvSpPr>
        <p:spPr>
          <a:xfrm>
            <a:off x="2199355" y="41350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C8132A0C-6651-4375-AA33-6453DB197D25}"/>
              </a:ext>
            </a:extLst>
          </p:cNvPr>
          <p:cNvSpPr/>
          <p:nvPr/>
        </p:nvSpPr>
        <p:spPr>
          <a:xfrm>
            <a:off x="1083787" y="450692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CB6E5260-D382-454A-8303-9136EAD07154}"/>
              </a:ext>
            </a:extLst>
          </p:cNvPr>
          <p:cNvSpPr/>
          <p:nvPr/>
        </p:nvSpPr>
        <p:spPr>
          <a:xfrm>
            <a:off x="1455643" y="450692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4A70848A-17A0-4E19-853D-E1F2FAD95044}"/>
              </a:ext>
            </a:extLst>
          </p:cNvPr>
          <p:cNvSpPr/>
          <p:nvPr/>
        </p:nvSpPr>
        <p:spPr>
          <a:xfrm>
            <a:off x="1827499" y="450692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8AFAF2C5-39AF-45DC-93E0-E1486D245BCD}"/>
              </a:ext>
            </a:extLst>
          </p:cNvPr>
          <p:cNvSpPr/>
          <p:nvPr/>
        </p:nvSpPr>
        <p:spPr>
          <a:xfrm>
            <a:off x="2199355" y="450692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44284437-3115-406A-BBD9-CDAEED69821B}"/>
              </a:ext>
            </a:extLst>
          </p:cNvPr>
          <p:cNvSpPr/>
          <p:nvPr/>
        </p:nvSpPr>
        <p:spPr>
          <a:xfrm>
            <a:off x="1083787" y="487877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D2D79A66-E4F2-44C5-B996-709EE6B08971}"/>
              </a:ext>
            </a:extLst>
          </p:cNvPr>
          <p:cNvSpPr/>
          <p:nvPr/>
        </p:nvSpPr>
        <p:spPr>
          <a:xfrm>
            <a:off x="1455643" y="487877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29C430E8-E8E2-4157-AABE-8BDD1B531A7E}"/>
              </a:ext>
            </a:extLst>
          </p:cNvPr>
          <p:cNvSpPr/>
          <p:nvPr/>
        </p:nvSpPr>
        <p:spPr>
          <a:xfrm>
            <a:off x="1827499" y="487877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9A2A636F-11A6-4252-A686-619CA662212C}"/>
              </a:ext>
            </a:extLst>
          </p:cNvPr>
          <p:cNvSpPr/>
          <p:nvPr/>
        </p:nvSpPr>
        <p:spPr>
          <a:xfrm>
            <a:off x="2199355" y="487877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5ED1FF83-B2E2-4A55-B883-3D4A41720699}"/>
              </a:ext>
            </a:extLst>
          </p:cNvPr>
          <p:cNvSpPr/>
          <p:nvPr/>
        </p:nvSpPr>
        <p:spPr>
          <a:xfrm>
            <a:off x="3998151" y="41350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C08B0798-EA3D-4FAA-A3BB-B7F39F12B6E9}"/>
              </a:ext>
            </a:extLst>
          </p:cNvPr>
          <p:cNvSpPr/>
          <p:nvPr/>
        </p:nvSpPr>
        <p:spPr>
          <a:xfrm>
            <a:off x="4370007" y="41350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B4FE8938-AF84-4B88-B6AA-C2EA1A3632F8}"/>
              </a:ext>
            </a:extLst>
          </p:cNvPr>
          <p:cNvSpPr/>
          <p:nvPr/>
        </p:nvSpPr>
        <p:spPr>
          <a:xfrm>
            <a:off x="3998151" y="450692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9B4C67A0-20FA-4B31-93E9-D810ECF62630}"/>
              </a:ext>
            </a:extLst>
          </p:cNvPr>
          <p:cNvSpPr/>
          <p:nvPr/>
        </p:nvSpPr>
        <p:spPr>
          <a:xfrm>
            <a:off x="4370007" y="450692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49" name="그룹 148">
            <a:extLst>
              <a:ext uri="{FF2B5EF4-FFF2-40B4-BE49-F238E27FC236}">
                <a16:creationId xmlns:a16="http://schemas.microsoft.com/office/drawing/2014/main" id="{B812FF61-B35D-4969-9916-AEC119D6D920}"/>
              </a:ext>
            </a:extLst>
          </p:cNvPr>
          <p:cNvGrpSpPr/>
          <p:nvPr/>
        </p:nvGrpSpPr>
        <p:grpSpPr>
          <a:xfrm>
            <a:off x="1083787" y="4502800"/>
            <a:ext cx="743712" cy="743712"/>
            <a:chOff x="2833815" y="838235"/>
            <a:chExt cx="743712" cy="743712"/>
          </a:xfrm>
          <a:noFill/>
        </p:grpSpPr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93B31991-9D82-4D13-9942-6F7D542D2517}"/>
                </a:ext>
              </a:extLst>
            </p:cNvPr>
            <p:cNvSpPr/>
            <p:nvPr/>
          </p:nvSpPr>
          <p:spPr>
            <a:xfrm>
              <a:off x="2833815" y="838235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69BAD0EC-8C4C-47E5-9DCD-454266A8D317}"/>
                </a:ext>
              </a:extLst>
            </p:cNvPr>
            <p:cNvSpPr/>
            <p:nvPr/>
          </p:nvSpPr>
          <p:spPr>
            <a:xfrm>
              <a:off x="3205671" y="838235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C73CA66E-9D8F-4272-B376-4C1AFE01227B}"/>
                </a:ext>
              </a:extLst>
            </p:cNvPr>
            <p:cNvSpPr/>
            <p:nvPr/>
          </p:nvSpPr>
          <p:spPr>
            <a:xfrm>
              <a:off x="2833815" y="1210091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6539EB96-1A5B-450F-A0EA-1B0A58EAD25D}"/>
                </a:ext>
              </a:extLst>
            </p:cNvPr>
            <p:cNvSpPr/>
            <p:nvPr/>
          </p:nvSpPr>
          <p:spPr>
            <a:xfrm>
              <a:off x="3205671" y="1210091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54" name="화살표: 오른쪽 153">
            <a:extLst>
              <a:ext uri="{FF2B5EF4-FFF2-40B4-BE49-F238E27FC236}">
                <a16:creationId xmlns:a16="http://schemas.microsoft.com/office/drawing/2014/main" id="{A7683380-5B7B-4FBD-9FF1-35E6222DC3F2}"/>
              </a:ext>
            </a:extLst>
          </p:cNvPr>
          <p:cNvSpPr/>
          <p:nvPr/>
        </p:nvSpPr>
        <p:spPr>
          <a:xfrm>
            <a:off x="3090672" y="4320992"/>
            <a:ext cx="591312" cy="371856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5D472B2F-E5E4-4E9B-BD66-45A26D9F9CFC}"/>
              </a:ext>
            </a:extLst>
          </p:cNvPr>
          <p:cNvSpPr/>
          <p:nvPr/>
        </p:nvSpPr>
        <p:spPr>
          <a:xfrm>
            <a:off x="5586413" y="37632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75957D6A-A74D-49B9-A2B2-B809BFD31380}"/>
              </a:ext>
            </a:extLst>
          </p:cNvPr>
          <p:cNvSpPr/>
          <p:nvPr/>
        </p:nvSpPr>
        <p:spPr>
          <a:xfrm>
            <a:off x="5958269" y="37632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604697AC-8181-45E6-BE37-4D860A646914}"/>
              </a:ext>
            </a:extLst>
          </p:cNvPr>
          <p:cNvSpPr/>
          <p:nvPr/>
        </p:nvSpPr>
        <p:spPr>
          <a:xfrm>
            <a:off x="6330125" y="37632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82AA037E-16F1-41BE-A9D7-DF86A3FB348F}"/>
              </a:ext>
            </a:extLst>
          </p:cNvPr>
          <p:cNvSpPr/>
          <p:nvPr/>
        </p:nvSpPr>
        <p:spPr>
          <a:xfrm>
            <a:off x="6701981" y="37632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7086E677-B77E-4336-94A5-C64B7393C5E2}"/>
              </a:ext>
            </a:extLst>
          </p:cNvPr>
          <p:cNvSpPr/>
          <p:nvPr/>
        </p:nvSpPr>
        <p:spPr>
          <a:xfrm>
            <a:off x="5586413" y="41350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705B76D3-85A5-4B5C-95F1-FC65CBCDC5E5}"/>
              </a:ext>
            </a:extLst>
          </p:cNvPr>
          <p:cNvSpPr/>
          <p:nvPr/>
        </p:nvSpPr>
        <p:spPr>
          <a:xfrm>
            <a:off x="5958269" y="41350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38601D43-E164-4F8F-8F15-9FBB52289268}"/>
              </a:ext>
            </a:extLst>
          </p:cNvPr>
          <p:cNvSpPr/>
          <p:nvPr/>
        </p:nvSpPr>
        <p:spPr>
          <a:xfrm>
            <a:off x="6330125" y="41350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8FE914D9-349E-41F5-A49E-9A709E55B796}"/>
              </a:ext>
            </a:extLst>
          </p:cNvPr>
          <p:cNvSpPr/>
          <p:nvPr/>
        </p:nvSpPr>
        <p:spPr>
          <a:xfrm>
            <a:off x="6701981" y="41350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128C74B0-C413-40B5-89B4-4145A3CF4222}"/>
              </a:ext>
            </a:extLst>
          </p:cNvPr>
          <p:cNvSpPr/>
          <p:nvPr/>
        </p:nvSpPr>
        <p:spPr>
          <a:xfrm>
            <a:off x="5586413" y="450692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CA26D47A-078F-46C5-A5FE-EBFAF62F5CCF}"/>
              </a:ext>
            </a:extLst>
          </p:cNvPr>
          <p:cNvSpPr/>
          <p:nvPr/>
        </p:nvSpPr>
        <p:spPr>
          <a:xfrm>
            <a:off x="5958269" y="450692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297E4419-A23B-4EB9-9F61-DE379467E035}"/>
              </a:ext>
            </a:extLst>
          </p:cNvPr>
          <p:cNvSpPr/>
          <p:nvPr/>
        </p:nvSpPr>
        <p:spPr>
          <a:xfrm>
            <a:off x="6330125" y="450692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DFB3381F-2CF8-4BB6-8AAA-08028440CC26}"/>
              </a:ext>
            </a:extLst>
          </p:cNvPr>
          <p:cNvSpPr/>
          <p:nvPr/>
        </p:nvSpPr>
        <p:spPr>
          <a:xfrm>
            <a:off x="6701981" y="450692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59E3F228-627C-4E22-8D72-9F5FA4CF24A4}"/>
              </a:ext>
            </a:extLst>
          </p:cNvPr>
          <p:cNvSpPr/>
          <p:nvPr/>
        </p:nvSpPr>
        <p:spPr>
          <a:xfrm>
            <a:off x="5586413" y="487877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C9F7D31B-D7D9-4F5A-B2D9-9DF8BEAD8AA6}"/>
              </a:ext>
            </a:extLst>
          </p:cNvPr>
          <p:cNvSpPr/>
          <p:nvPr/>
        </p:nvSpPr>
        <p:spPr>
          <a:xfrm>
            <a:off x="5958269" y="487877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3690CBA7-4607-45E2-8E19-D1F9BFBD31DF}"/>
              </a:ext>
            </a:extLst>
          </p:cNvPr>
          <p:cNvSpPr/>
          <p:nvPr/>
        </p:nvSpPr>
        <p:spPr>
          <a:xfrm>
            <a:off x="6330125" y="487877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8682BADA-D9AB-4C9B-840C-78D5D3E7AB69}"/>
              </a:ext>
            </a:extLst>
          </p:cNvPr>
          <p:cNvSpPr/>
          <p:nvPr/>
        </p:nvSpPr>
        <p:spPr>
          <a:xfrm>
            <a:off x="6701981" y="487877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9C469873-F564-455B-BBD0-B0C394B513E5}"/>
              </a:ext>
            </a:extLst>
          </p:cNvPr>
          <p:cNvSpPr/>
          <p:nvPr/>
        </p:nvSpPr>
        <p:spPr>
          <a:xfrm>
            <a:off x="8500777" y="41350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7917F072-21CE-4625-A150-B6A1336D8B58}"/>
              </a:ext>
            </a:extLst>
          </p:cNvPr>
          <p:cNvSpPr/>
          <p:nvPr/>
        </p:nvSpPr>
        <p:spPr>
          <a:xfrm>
            <a:off x="8872633" y="41350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7CA77BFF-6B29-4306-A55C-51715A884B71}"/>
              </a:ext>
            </a:extLst>
          </p:cNvPr>
          <p:cNvSpPr/>
          <p:nvPr/>
        </p:nvSpPr>
        <p:spPr>
          <a:xfrm>
            <a:off x="8500777" y="450692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6ECBEBD4-C723-443D-A57C-94BE90F961D5}"/>
              </a:ext>
            </a:extLst>
          </p:cNvPr>
          <p:cNvSpPr/>
          <p:nvPr/>
        </p:nvSpPr>
        <p:spPr>
          <a:xfrm>
            <a:off x="8872633" y="450692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75" name="그룹 174">
            <a:extLst>
              <a:ext uri="{FF2B5EF4-FFF2-40B4-BE49-F238E27FC236}">
                <a16:creationId xmlns:a16="http://schemas.microsoft.com/office/drawing/2014/main" id="{3FD590FF-C24F-4F8F-94BB-611295F303B4}"/>
              </a:ext>
            </a:extLst>
          </p:cNvPr>
          <p:cNvGrpSpPr/>
          <p:nvPr/>
        </p:nvGrpSpPr>
        <p:grpSpPr>
          <a:xfrm>
            <a:off x="6338698" y="4502800"/>
            <a:ext cx="743712" cy="743712"/>
            <a:chOff x="2833815" y="838235"/>
            <a:chExt cx="743712" cy="743712"/>
          </a:xfrm>
          <a:noFill/>
        </p:grpSpPr>
        <p:sp>
          <p:nvSpPr>
            <p:cNvPr id="176" name="직사각형 175">
              <a:extLst>
                <a:ext uri="{FF2B5EF4-FFF2-40B4-BE49-F238E27FC236}">
                  <a16:creationId xmlns:a16="http://schemas.microsoft.com/office/drawing/2014/main" id="{26BF1613-3C56-417C-B906-11613ACB08AA}"/>
                </a:ext>
              </a:extLst>
            </p:cNvPr>
            <p:cNvSpPr/>
            <p:nvPr/>
          </p:nvSpPr>
          <p:spPr>
            <a:xfrm>
              <a:off x="2833815" y="838235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85844AEE-3997-450C-9D8C-E8DDD5DBA84A}"/>
                </a:ext>
              </a:extLst>
            </p:cNvPr>
            <p:cNvSpPr/>
            <p:nvPr/>
          </p:nvSpPr>
          <p:spPr>
            <a:xfrm>
              <a:off x="3205671" y="838235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B5369236-37E4-4499-B6D1-005F296F1E21}"/>
                </a:ext>
              </a:extLst>
            </p:cNvPr>
            <p:cNvSpPr/>
            <p:nvPr/>
          </p:nvSpPr>
          <p:spPr>
            <a:xfrm>
              <a:off x="2833815" y="1210091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9" name="직사각형 178">
              <a:extLst>
                <a:ext uri="{FF2B5EF4-FFF2-40B4-BE49-F238E27FC236}">
                  <a16:creationId xmlns:a16="http://schemas.microsoft.com/office/drawing/2014/main" id="{BCB24DBC-4412-47A9-8964-8A7768D54966}"/>
                </a:ext>
              </a:extLst>
            </p:cNvPr>
            <p:cNvSpPr/>
            <p:nvPr/>
          </p:nvSpPr>
          <p:spPr>
            <a:xfrm>
              <a:off x="3205671" y="1210091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80" name="화살표: 오른쪽 179">
            <a:extLst>
              <a:ext uri="{FF2B5EF4-FFF2-40B4-BE49-F238E27FC236}">
                <a16:creationId xmlns:a16="http://schemas.microsoft.com/office/drawing/2014/main" id="{672D1A99-7F6E-4F6A-BBB4-DC8E313AD18F}"/>
              </a:ext>
            </a:extLst>
          </p:cNvPr>
          <p:cNvSpPr/>
          <p:nvPr/>
        </p:nvSpPr>
        <p:spPr>
          <a:xfrm>
            <a:off x="7593298" y="4320992"/>
            <a:ext cx="591312" cy="371856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16712F7-B82B-4CEE-BF35-68A29A7E9033}"/>
              </a:ext>
            </a:extLst>
          </p:cNvPr>
          <p:cNvSpPr txBox="1"/>
          <p:nvPr/>
        </p:nvSpPr>
        <p:spPr>
          <a:xfrm>
            <a:off x="2197153" y="803183"/>
            <a:ext cx="40892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필터의 크기가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이면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stride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도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57043698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계층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풀링 계층의 특성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284740-1DBF-413D-B28D-615795073709}"/>
              </a:ext>
            </a:extLst>
          </p:cNvPr>
          <p:cNvSpPr txBox="1"/>
          <p:nvPr/>
        </p:nvSpPr>
        <p:spPr>
          <a:xfrm>
            <a:off x="688918" y="1060704"/>
            <a:ext cx="40863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학습해야 할 매개 변수가 없다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C031CAD3-8B40-4A6C-8DD1-73A82EEDE94C}"/>
              </a:ext>
            </a:extLst>
          </p:cNvPr>
          <p:cNvSpPr txBox="1"/>
          <p:nvPr/>
        </p:nvSpPr>
        <p:spPr>
          <a:xfrm>
            <a:off x="688918" y="1835170"/>
            <a:ext cx="33297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채널 수가 변하지 않는다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7178" name="그룹 7177">
            <a:extLst>
              <a:ext uri="{FF2B5EF4-FFF2-40B4-BE49-F238E27FC236}">
                <a16:creationId xmlns:a16="http://schemas.microsoft.com/office/drawing/2014/main" id="{546E3A29-ED89-424D-84A8-C2AA24F1846E}"/>
              </a:ext>
            </a:extLst>
          </p:cNvPr>
          <p:cNvGrpSpPr/>
          <p:nvPr/>
        </p:nvGrpSpPr>
        <p:grpSpPr>
          <a:xfrm>
            <a:off x="2704266" y="2345136"/>
            <a:ext cx="3765689" cy="1591840"/>
            <a:chOff x="1972746" y="2712007"/>
            <a:chExt cx="5956422" cy="2517911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FBEDBCD6-0215-4B7D-BCAB-064608DF15AA}"/>
                </a:ext>
              </a:extLst>
            </p:cNvPr>
            <p:cNvSpPr/>
            <p:nvPr/>
          </p:nvSpPr>
          <p:spPr>
            <a:xfrm>
              <a:off x="2344602" y="2712007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E95744E8-79BB-45E2-9384-CC113F77E95D}"/>
                </a:ext>
              </a:extLst>
            </p:cNvPr>
            <p:cNvSpPr/>
            <p:nvPr/>
          </p:nvSpPr>
          <p:spPr>
            <a:xfrm>
              <a:off x="2716458" y="2712007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9C5698AC-26BA-45AC-8077-E211E5460248}"/>
                </a:ext>
              </a:extLst>
            </p:cNvPr>
            <p:cNvSpPr/>
            <p:nvPr/>
          </p:nvSpPr>
          <p:spPr>
            <a:xfrm>
              <a:off x="3088314" y="2712007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A8A4D2AA-76CF-468F-A282-679B9B288E14}"/>
                </a:ext>
              </a:extLst>
            </p:cNvPr>
            <p:cNvSpPr/>
            <p:nvPr/>
          </p:nvSpPr>
          <p:spPr>
            <a:xfrm>
              <a:off x="3460170" y="2712007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7F6B49AC-2DCC-49D0-BFBE-CB555A08BA3F}"/>
                </a:ext>
              </a:extLst>
            </p:cNvPr>
            <p:cNvSpPr/>
            <p:nvPr/>
          </p:nvSpPr>
          <p:spPr>
            <a:xfrm>
              <a:off x="2344602" y="3083863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329F47ED-A514-4E16-B439-C5D385376381}"/>
                </a:ext>
              </a:extLst>
            </p:cNvPr>
            <p:cNvSpPr/>
            <p:nvPr/>
          </p:nvSpPr>
          <p:spPr>
            <a:xfrm>
              <a:off x="2716458" y="3083863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8782B130-6CEF-4C39-9091-208E7CF55FC7}"/>
                </a:ext>
              </a:extLst>
            </p:cNvPr>
            <p:cNvSpPr/>
            <p:nvPr/>
          </p:nvSpPr>
          <p:spPr>
            <a:xfrm>
              <a:off x="3088314" y="3083863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186304B9-3F01-432C-88B1-BEB759CDB663}"/>
                </a:ext>
              </a:extLst>
            </p:cNvPr>
            <p:cNvSpPr/>
            <p:nvPr/>
          </p:nvSpPr>
          <p:spPr>
            <a:xfrm>
              <a:off x="3460170" y="3083863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AF5FAC38-D633-4BE9-86F2-8A95620F4EDB}"/>
                </a:ext>
              </a:extLst>
            </p:cNvPr>
            <p:cNvSpPr/>
            <p:nvPr/>
          </p:nvSpPr>
          <p:spPr>
            <a:xfrm>
              <a:off x="2344602" y="3455719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2EEC8F1F-FFEC-448A-9DB9-3EA0C3BAFAC8}"/>
                </a:ext>
              </a:extLst>
            </p:cNvPr>
            <p:cNvSpPr/>
            <p:nvPr/>
          </p:nvSpPr>
          <p:spPr>
            <a:xfrm>
              <a:off x="2716458" y="3455719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FE9C1759-7EB8-43E6-A3BD-5A0AC4880B03}"/>
                </a:ext>
              </a:extLst>
            </p:cNvPr>
            <p:cNvSpPr/>
            <p:nvPr/>
          </p:nvSpPr>
          <p:spPr>
            <a:xfrm>
              <a:off x="3088314" y="3455719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B28547B6-3CC1-4E33-8C69-5A57DF560118}"/>
                </a:ext>
              </a:extLst>
            </p:cNvPr>
            <p:cNvSpPr/>
            <p:nvPr/>
          </p:nvSpPr>
          <p:spPr>
            <a:xfrm>
              <a:off x="3460170" y="3455719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DA0EA9A3-7396-4634-B073-47905DFAE318}"/>
                </a:ext>
              </a:extLst>
            </p:cNvPr>
            <p:cNvSpPr/>
            <p:nvPr/>
          </p:nvSpPr>
          <p:spPr>
            <a:xfrm>
              <a:off x="2344602" y="3827575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334732D1-56B0-45F2-BA10-5481E41DFCA1}"/>
                </a:ext>
              </a:extLst>
            </p:cNvPr>
            <p:cNvSpPr/>
            <p:nvPr/>
          </p:nvSpPr>
          <p:spPr>
            <a:xfrm>
              <a:off x="2716458" y="3827575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521BAAD3-B2DA-447F-8A70-65E41B164B3F}"/>
                </a:ext>
              </a:extLst>
            </p:cNvPr>
            <p:cNvSpPr/>
            <p:nvPr/>
          </p:nvSpPr>
          <p:spPr>
            <a:xfrm>
              <a:off x="3088314" y="3827575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46C989D9-4F7D-4C3A-A8CE-26173DF1D557}"/>
                </a:ext>
              </a:extLst>
            </p:cNvPr>
            <p:cNvSpPr/>
            <p:nvPr/>
          </p:nvSpPr>
          <p:spPr>
            <a:xfrm>
              <a:off x="3460170" y="3827575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E29322E8-29FC-47AD-A91F-2113F31CC62D}"/>
                </a:ext>
              </a:extLst>
            </p:cNvPr>
            <p:cNvSpPr/>
            <p:nvPr/>
          </p:nvSpPr>
          <p:spPr>
            <a:xfrm>
              <a:off x="2158674" y="2897935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04EAB23C-D722-49E8-9777-D1F92B09BB64}"/>
                </a:ext>
              </a:extLst>
            </p:cNvPr>
            <p:cNvSpPr/>
            <p:nvPr/>
          </p:nvSpPr>
          <p:spPr>
            <a:xfrm>
              <a:off x="2530530" y="2897935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5D728097-1F1D-4A69-BC54-09E241ADA65C}"/>
                </a:ext>
              </a:extLst>
            </p:cNvPr>
            <p:cNvSpPr/>
            <p:nvPr/>
          </p:nvSpPr>
          <p:spPr>
            <a:xfrm>
              <a:off x="2902386" y="2897935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72CF5D1F-ACEF-4809-8F06-2A0F95781B2C}"/>
                </a:ext>
              </a:extLst>
            </p:cNvPr>
            <p:cNvSpPr/>
            <p:nvPr/>
          </p:nvSpPr>
          <p:spPr>
            <a:xfrm>
              <a:off x="3274242" y="2897935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E91B16D6-27DD-4134-A5A5-41BCD94B8168}"/>
                </a:ext>
              </a:extLst>
            </p:cNvPr>
            <p:cNvSpPr/>
            <p:nvPr/>
          </p:nvSpPr>
          <p:spPr>
            <a:xfrm>
              <a:off x="2158674" y="3269791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7B7E2201-5ED4-4E0C-A2FA-7E86C0E09087}"/>
                </a:ext>
              </a:extLst>
            </p:cNvPr>
            <p:cNvSpPr/>
            <p:nvPr/>
          </p:nvSpPr>
          <p:spPr>
            <a:xfrm>
              <a:off x="2530530" y="3269791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3D86FFAB-F3AB-4C17-A740-B6E58E6A311D}"/>
                </a:ext>
              </a:extLst>
            </p:cNvPr>
            <p:cNvSpPr/>
            <p:nvPr/>
          </p:nvSpPr>
          <p:spPr>
            <a:xfrm>
              <a:off x="2902386" y="3269791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4DE060FD-AB49-4ACF-B3C2-4AE63D21C3D3}"/>
                </a:ext>
              </a:extLst>
            </p:cNvPr>
            <p:cNvSpPr/>
            <p:nvPr/>
          </p:nvSpPr>
          <p:spPr>
            <a:xfrm>
              <a:off x="3274242" y="3269791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63F36CF1-C685-416E-8A28-9EA29B1541AE}"/>
                </a:ext>
              </a:extLst>
            </p:cNvPr>
            <p:cNvSpPr/>
            <p:nvPr/>
          </p:nvSpPr>
          <p:spPr>
            <a:xfrm>
              <a:off x="2158674" y="3641647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22473A64-D54B-426F-A362-157FA86D901C}"/>
                </a:ext>
              </a:extLst>
            </p:cNvPr>
            <p:cNvSpPr/>
            <p:nvPr/>
          </p:nvSpPr>
          <p:spPr>
            <a:xfrm>
              <a:off x="2530530" y="3641647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7D6F720E-D6EC-4C96-B031-9D865D3FDD66}"/>
                </a:ext>
              </a:extLst>
            </p:cNvPr>
            <p:cNvSpPr/>
            <p:nvPr/>
          </p:nvSpPr>
          <p:spPr>
            <a:xfrm>
              <a:off x="2902386" y="3641647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5FEAC4FD-1ED0-448E-A4FD-302B4A95F9C1}"/>
                </a:ext>
              </a:extLst>
            </p:cNvPr>
            <p:cNvSpPr/>
            <p:nvPr/>
          </p:nvSpPr>
          <p:spPr>
            <a:xfrm>
              <a:off x="3274242" y="3641647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0D39FAAE-1DBE-487A-9A4A-2361C0101EE8}"/>
                </a:ext>
              </a:extLst>
            </p:cNvPr>
            <p:cNvSpPr/>
            <p:nvPr/>
          </p:nvSpPr>
          <p:spPr>
            <a:xfrm>
              <a:off x="2158674" y="4013503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EACE67AE-A227-475D-AB79-525E557B8D0C}"/>
                </a:ext>
              </a:extLst>
            </p:cNvPr>
            <p:cNvSpPr/>
            <p:nvPr/>
          </p:nvSpPr>
          <p:spPr>
            <a:xfrm>
              <a:off x="2530530" y="4013503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990146B7-0756-41BE-B80D-F332A19804F4}"/>
                </a:ext>
              </a:extLst>
            </p:cNvPr>
            <p:cNvSpPr/>
            <p:nvPr/>
          </p:nvSpPr>
          <p:spPr>
            <a:xfrm>
              <a:off x="2902386" y="4013503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56E6C929-12C0-4711-9EDC-AEACCB06C4DC}"/>
                </a:ext>
              </a:extLst>
            </p:cNvPr>
            <p:cNvSpPr/>
            <p:nvPr/>
          </p:nvSpPr>
          <p:spPr>
            <a:xfrm>
              <a:off x="3274242" y="4013503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D83A6726-582F-4E04-8EF0-3A28AAC2EEAB}"/>
                </a:ext>
              </a:extLst>
            </p:cNvPr>
            <p:cNvSpPr/>
            <p:nvPr/>
          </p:nvSpPr>
          <p:spPr>
            <a:xfrm>
              <a:off x="1972746" y="3083863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5CCDE846-7AB9-4219-A291-10351B7DA93F}"/>
                </a:ext>
              </a:extLst>
            </p:cNvPr>
            <p:cNvSpPr/>
            <p:nvPr/>
          </p:nvSpPr>
          <p:spPr>
            <a:xfrm>
              <a:off x="2344602" y="3083863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BD45B61E-70E9-496D-96FC-BA6893A317FD}"/>
                </a:ext>
              </a:extLst>
            </p:cNvPr>
            <p:cNvSpPr/>
            <p:nvPr/>
          </p:nvSpPr>
          <p:spPr>
            <a:xfrm>
              <a:off x="2716458" y="3083863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8880CEA0-BB00-4EA9-8C8C-3C4145EDCC4A}"/>
                </a:ext>
              </a:extLst>
            </p:cNvPr>
            <p:cNvSpPr/>
            <p:nvPr/>
          </p:nvSpPr>
          <p:spPr>
            <a:xfrm>
              <a:off x="3088314" y="3083863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6B6EF9A7-8A01-47A1-898F-F97F67AED352}"/>
                </a:ext>
              </a:extLst>
            </p:cNvPr>
            <p:cNvSpPr/>
            <p:nvPr/>
          </p:nvSpPr>
          <p:spPr>
            <a:xfrm>
              <a:off x="1972746" y="3455719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75308F60-9512-43E0-811A-99B6A05860DD}"/>
                </a:ext>
              </a:extLst>
            </p:cNvPr>
            <p:cNvSpPr/>
            <p:nvPr/>
          </p:nvSpPr>
          <p:spPr>
            <a:xfrm>
              <a:off x="2344602" y="3455719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5FC0591C-206E-4C08-AB2D-3BA36C9F5FD1}"/>
                </a:ext>
              </a:extLst>
            </p:cNvPr>
            <p:cNvSpPr/>
            <p:nvPr/>
          </p:nvSpPr>
          <p:spPr>
            <a:xfrm>
              <a:off x="2716458" y="3455719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CAAFBC3D-F94D-49E9-8CDC-83AA05F1DD49}"/>
                </a:ext>
              </a:extLst>
            </p:cNvPr>
            <p:cNvSpPr/>
            <p:nvPr/>
          </p:nvSpPr>
          <p:spPr>
            <a:xfrm>
              <a:off x="3088314" y="3455719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4D5FDE39-57BB-4488-9535-9837825C1F8F}"/>
                </a:ext>
              </a:extLst>
            </p:cNvPr>
            <p:cNvSpPr/>
            <p:nvPr/>
          </p:nvSpPr>
          <p:spPr>
            <a:xfrm>
              <a:off x="1972746" y="3827575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79C0ABF4-C54C-49BF-98C4-3AC0B8A946E1}"/>
                </a:ext>
              </a:extLst>
            </p:cNvPr>
            <p:cNvSpPr/>
            <p:nvPr/>
          </p:nvSpPr>
          <p:spPr>
            <a:xfrm>
              <a:off x="2344602" y="3827575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68" name="직사각형 7167">
              <a:extLst>
                <a:ext uri="{FF2B5EF4-FFF2-40B4-BE49-F238E27FC236}">
                  <a16:creationId xmlns:a16="http://schemas.microsoft.com/office/drawing/2014/main" id="{0C1299F1-DB19-46C7-AAED-A9CAED39278C}"/>
                </a:ext>
              </a:extLst>
            </p:cNvPr>
            <p:cNvSpPr/>
            <p:nvPr/>
          </p:nvSpPr>
          <p:spPr>
            <a:xfrm>
              <a:off x="2716458" y="3827575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69" name="직사각형 7168">
              <a:extLst>
                <a:ext uri="{FF2B5EF4-FFF2-40B4-BE49-F238E27FC236}">
                  <a16:creationId xmlns:a16="http://schemas.microsoft.com/office/drawing/2014/main" id="{FCAFB6F6-9990-4AC7-ABB8-DFEB870E91C6}"/>
                </a:ext>
              </a:extLst>
            </p:cNvPr>
            <p:cNvSpPr/>
            <p:nvPr/>
          </p:nvSpPr>
          <p:spPr>
            <a:xfrm>
              <a:off x="3088314" y="3827575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72" name="직사각형 7171">
              <a:extLst>
                <a:ext uri="{FF2B5EF4-FFF2-40B4-BE49-F238E27FC236}">
                  <a16:creationId xmlns:a16="http://schemas.microsoft.com/office/drawing/2014/main" id="{D654304B-9CE3-46D7-8FE3-DD8730C10F2E}"/>
                </a:ext>
              </a:extLst>
            </p:cNvPr>
            <p:cNvSpPr/>
            <p:nvPr/>
          </p:nvSpPr>
          <p:spPr>
            <a:xfrm>
              <a:off x="1972746" y="4199431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73" name="직사각형 7172">
              <a:extLst>
                <a:ext uri="{FF2B5EF4-FFF2-40B4-BE49-F238E27FC236}">
                  <a16:creationId xmlns:a16="http://schemas.microsoft.com/office/drawing/2014/main" id="{96B28A24-2C82-45E5-8282-30759936B8EB}"/>
                </a:ext>
              </a:extLst>
            </p:cNvPr>
            <p:cNvSpPr/>
            <p:nvPr/>
          </p:nvSpPr>
          <p:spPr>
            <a:xfrm>
              <a:off x="2344602" y="4199431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74" name="직사각형 7173">
              <a:extLst>
                <a:ext uri="{FF2B5EF4-FFF2-40B4-BE49-F238E27FC236}">
                  <a16:creationId xmlns:a16="http://schemas.microsoft.com/office/drawing/2014/main" id="{7F295584-26D1-4121-90D7-314EC31D0386}"/>
                </a:ext>
              </a:extLst>
            </p:cNvPr>
            <p:cNvSpPr/>
            <p:nvPr/>
          </p:nvSpPr>
          <p:spPr>
            <a:xfrm>
              <a:off x="2716458" y="4199431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75" name="직사각형 7174">
              <a:extLst>
                <a:ext uri="{FF2B5EF4-FFF2-40B4-BE49-F238E27FC236}">
                  <a16:creationId xmlns:a16="http://schemas.microsoft.com/office/drawing/2014/main" id="{1475B2D5-961E-430E-B174-0D5BF14A2A6E}"/>
                </a:ext>
              </a:extLst>
            </p:cNvPr>
            <p:cNvSpPr/>
            <p:nvPr/>
          </p:nvSpPr>
          <p:spPr>
            <a:xfrm>
              <a:off x="3088314" y="4199431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76" name="TextBox 7175">
              <a:extLst>
                <a:ext uri="{FF2B5EF4-FFF2-40B4-BE49-F238E27FC236}">
                  <a16:creationId xmlns:a16="http://schemas.microsoft.com/office/drawing/2014/main" id="{A9ABB942-4A40-4812-9245-E7EEB404D174}"/>
                </a:ext>
              </a:extLst>
            </p:cNvPr>
            <p:cNvSpPr txBox="1"/>
            <p:nvPr/>
          </p:nvSpPr>
          <p:spPr>
            <a:xfrm>
              <a:off x="2158674" y="4743088"/>
              <a:ext cx="1651163" cy="4868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입력 데이터</a:t>
              </a:r>
            </a:p>
          </p:txBody>
        </p:sp>
        <p:sp>
          <p:nvSpPr>
            <p:cNvPr id="264" name="직사각형 263">
              <a:extLst>
                <a:ext uri="{FF2B5EF4-FFF2-40B4-BE49-F238E27FC236}">
                  <a16:creationId xmlns:a16="http://schemas.microsoft.com/office/drawing/2014/main" id="{7BF76E9F-048A-4ECF-9427-DE0B0B829169}"/>
                </a:ext>
              </a:extLst>
            </p:cNvPr>
            <p:cNvSpPr/>
            <p:nvPr/>
          </p:nvSpPr>
          <p:spPr>
            <a:xfrm>
              <a:off x="6608964" y="2871216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5" name="직사각형 264">
              <a:extLst>
                <a:ext uri="{FF2B5EF4-FFF2-40B4-BE49-F238E27FC236}">
                  <a16:creationId xmlns:a16="http://schemas.microsoft.com/office/drawing/2014/main" id="{6A66CD02-BAE2-4131-A0CD-502A16F01FE3}"/>
                </a:ext>
              </a:extLst>
            </p:cNvPr>
            <p:cNvSpPr/>
            <p:nvPr/>
          </p:nvSpPr>
          <p:spPr>
            <a:xfrm>
              <a:off x="6980820" y="2871216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8" name="직사각형 267">
              <a:extLst>
                <a:ext uri="{FF2B5EF4-FFF2-40B4-BE49-F238E27FC236}">
                  <a16:creationId xmlns:a16="http://schemas.microsoft.com/office/drawing/2014/main" id="{163123DB-0D48-4428-8A80-BD4E5FD8411A}"/>
                </a:ext>
              </a:extLst>
            </p:cNvPr>
            <p:cNvSpPr/>
            <p:nvPr/>
          </p:nvSpPr>
          <p:spPr>
            <a:xfrm>
              <a:off x="6608964" y="3243072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9" name="직사각형 268">
              <a:extLst>
                <a:ext uri="{FF2B5EF4-FFF2-40B4-BE49-F238E27FC236}">
                  <a16:creationId xmlns:a16="http://schemas.microsoft.com/office/drawing/2014/main" id="{44D7E04D-90B8-4BFB-B055-86435FA70938}"/>
                </a:ext>
              </a:extLst>
            </p:cNvPr>
            <p:cNvSpPr/>
            <p:nvPr/>
          </p:nvSpPr>
          <p:spPr>
            <a:xfrm>
              <a:off x="6980820" y="3243072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2" name="TextBox 271">
              <a:extLst>
                <a:ext uri="{FF2B5EF4-FFF2-40B4-BE49-F238E27FC236}">
                  <a16:creationId xmlns:a16="http://schemas.microsoft.com/office/drawing/2014/main" id="{24F124A8-184E-4C74-BB56-56E550402FD1}"/>
                </a:ext>
              </a:extLst>
            </p:cNvPr>
            <p:cNvSpPr txBox="1"/>
            <p:nvPr/>
          </p:nvSpPr>
          <p:spPr>
            <a:xfrm>
              <a:off x="6272934" y="4617327"/>
              <a:ext cx="1656234" cy="4868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출력 데이터</a:t>
              </a:r>
            </a:p>
          </p:txBody>
        </p:sp>
        <p:sp>
          <p:nvSpPr>
            <p:cNvPr id="273" name="직사각형 272">
              <a:extLst>
                <a:ext uri="{FF2B5EF4-FFF2-40B4-BE49-F238E27FC236}">
                  <a16:creationId xmlns:a16="http://schemas.microsoft.com/office/drawing/2014/main" id="{4B2F24D4-7DF7-4D51-9FC7-75B913E8AE81}"/>
                </a:ext>
              </a:extLst>
            </p:cNvPr>
            <p:cNvSpPr/>
            <p:nvPr/>
          </p:nvSpPr>
          <p:spPr>
            <a:xfrm>
              <a:off x="6493140" y="3057144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4" name="직사각형 273">
              <a:extLst>
                <a:ext uri="{FF2B5EF4-FFF2-40B4-BE49-F238E27FC236}">
                  <a16:creationId xmlns:a16="http://schemas.microsoft.com/office/drawing/2014/main" id="{49A386A1-3FA1-4FF4-B326-A1C0E7C1BB67}"/>
                </a:ext>
              </a:extLst>
            </p:cNvPr>
            <p:cNvSpPr/>
            <p:nvPr/>
          </p:nvSpPr>
          <p:spPr>
            <a:xfrm>
              <a:off x="6864996" y="3057144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5" name="직사각형 274">
              <a:extLst>
                <a:ext uri="{FF2B5EF4-FFF2-40B4-BE49-F238E27FC236}">
                  <a16:creationId xmlns:a16="http://schemas.microsoft.com/office/drawing/2014/main" id="{2375D1C5-25EC-4E99-97F0-DF5DF737E1BF}"/>
                </a:ext>
              </a:extLst>
            </p:cNvPr>
            <p:cNvSpPr/>
            <p:nvPr/>
          </p:nvSpPr>
          <p:spPr>
            <a:xfrm>
              <a:off x="6493140" y="3429000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6" name="직사각형 275">
              <a:extLst>
                <a:ext uri="{FF2B5EF4-FFF2-40B4-BE49-F238E27FC236}">
                  <a16:creationId xmlns:a16="http://schemas.microsoft.com/office/drawing/2014/main" id="{9CDC0943-B4B3-4691-BF38-E04B9EC8951E}"/>
                </a:ext>
              </a:extLst>
            </p:cNvPr>
            <p:cNvSpPr/>
            <p:nvPr/>
          </p:nvSpPr>
          <p:spPr>
            <a:xfrm>
              <a:off x="6864996" y="3429000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7" name="직사각형 276">
              <a:extLst>
                <a:ext uri="{FF2B5EF4-FFF2-40B4-BE49-F238E27FC236}">
                  <a16:creationId xmlns:a16="http://schemas.microsoft.com/office/drawing/2014/main" id="{C35163CD-3283-49D8-B6E1-A3895335B730}"/>
                </a:ext>
              </a:extLst>
            </p:cNvPr>
            <p:cNvSpPr/>
            <p:nvPr/>
          </p:nvSpPr>
          <p:spPr>
            <a:xfrm>
              <a:off x="6377316" y="3243072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8" name="직사각형 277">
              <a:extLst>
                <a:ext uri="{FF2B5EF4-FFF2-40B4-BE49-F238E27FC236}">
                  <a16:creationId xmlns:a16="http://schemas.microsoft.com/office/drawing/2014/main" id="{CD2D8910-1E38-456B-A712-0C7DC30F30A2}"/>
                </a:ext>
              </a:extLst>
            </p:cNvPr>
            <p:cNvSpPr/>
            <p:nvPr/>
          </p:nvSpPr>
          <p:spPr>
            <a:xfrm>
              <a:off x="6749172" y="3243072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9" name="직사각형 278">
              <a:extLst>
                <a:ext uri="{FF2B5EF4-FFF2-40B4-BE49-F238E27FC236}">
                  <a16:creationId xmlns:a16="http://schemas.microsoft.com/office/drawing/2014/main" id="{FF20DBCC-0931-41BA-8A02-DCB6A8FCA5EA}"/>
                </a:ext>
              </a:extLst>
            </p:cNvPr>
            <p:cNvSpPr/>
            <p:nvPr/>
          </p:nvSpPr>
          <p:spPr>
            <a:xfrm>
              <a:off x="6377316" y="3614928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0" name="직사각형 279">
              <a:extLst>
                <a:ext uri="{FF2B5EF4-FFF2-40B4-BE49-F238E27FC236}">
                  <a16:creationId xmlns:a16="http://schemas.microsoft.com/office/drawing/2014/main" id="{6BED20C5-3C5C-465B-A8E8-F7FDAB1C1BDD}"/>
                </a:ext>
              </a:extLst>
            </p:cNvPr>
            <p:cNvSpPr/>
            <p:nvPr/>
          </p:nvSpPr>
          <p:spPr>
            <a:xfrm>
              <a:off x="6749172" y="3614928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77" name="화살표: 오른쪽 7176">
              <a:extLst>
                <a:ext uri="{FF2B5EF4-FFF2-40B4-BE49-F238E27FC236}">
                  <a16:creationId xmlns:a16="http://schemas.microsoft.com/office/drawing/2014/main" id="{4A3747DE-CB72-4D94-8782-8CD9AA36F5E2}"/>
                </a:ext>
              </a:extLst>
            </p:cNvPr>
            <p:cNvSpPr/>
            <p:nvPr/>
          </p:nvSpPr>
          <p:spPr>
            <a:xfrm>
              <a:off x="4894263" y="3455719"/>
              <a:ext cx="553413" cy="371856"/>
            </a:xfrm>
            <a:prstGeom prst="rightArrow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81" name="TextBox 280">
            <a:extLst>
              <a:ext uri="{FF2B5EF4-FFF2-40B4-BE49-F238E27FC236}">
                <a16:creationId xmlns:a16="http://schemas.microsoft.com/office/drawing/2014/main" id="{0CC2A4C7-10D3-44F1-9D38-6702E08093C9}"/>
              </a:ext>
            </a:extLst>
          </p:cNvPr>
          <p:cNvSpPr txBox="1"/>
          <p:nvPr/>
        </p:nvSpPr>
        <p:spPr>
          <a:xfrm>
            <a:off x="740977" y="4035114"/>
            <a:ext cx="46346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입력의 변화에 영향을 적게 받는다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79" name="직사각형 7178">
            <a:extLst>
              <a:ext uri="{FF2B5EF4-FFF2-40B4-BE49-F238E27FC236}">
                <a16:creationId xmlns:a16="http://schemas.microsoft.com/office/drawing/2014/main" id="{369533D2-1042-48E5-949D-7AFD73F97915}"/>
              </a:ext>
            </a:extLst>
          </p:cNvPr>
          <p:cNvSpPr/>
          <p:nvPr/>
        </p:nvSpPr>
        <p:spPr>
          <a:xfrm>
            <a:off x="1377696" y="462076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2" name="직사각형 281">
            <a:extLst>
              <a:ext uri="{FF2B5EF4-FFF2-40B4-BE49-F238E27FC236}">
                <a16:creationId xmlns:a16="http://schemas.microsoft.com/office/drawing/2014/main" id="{A2954C2C-12FC-4C7D-8EA6-ED9068C91029}"/>
              </a:ext>
            </a:extLst>
          </p:cNvPr>
          <p:cNvSpPr/>
          <p:nvPr/>
        </p:nvSpPr>
        <p:spPr>
          <a:xfrm>
            <a:off x="1676400" y="462076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3" name="직사각형 282">
            <a:extLst>
              <a:ext uri="{FF2B5EF4-FFF2-40B4-BE49-F238E27FC236}">
                <a16:creationId xmlns:a16="http://schemas.microsoft.com/office/drawing/2014/main" id="{4BC76FEA-B04C-4992-A3A5-9865FC23A373}"/>
              </a:ext>
            </a:extLst>
          </p:cNvPr>
          <p:cNvSpPr/>
          <p:nvPr/>
        </p:nvSpPr>
        <p:spPr>
          <a:xfrm>
            <a:off x="1975104" y="462076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5" name="직사각형 284">
            <a:extLst>
              <a:ext uri="{FF2B5EF4-FFF2-40B4-BE49-F238E27FC236}">
                <a16:creationId xmlns:a16="http://schemas.microsoft.com/office/drawing/2014/main" id="{15A373BD-D47B-4752-BD11-EF1605D3F71F}"/>
              </a:ext>
            </a:extLst>
          </p:cNvPr>
          <p:cNvSpPr/>
          <p:nvPr/>
        </p:nvSpPr>
        <p:spPr>
          <a:xfrm>
            <a:off x="2572512" y="462076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6" name="직사각형 285">
            <a:extLst>
              <a:ext uri="{FF2B5EF4-FFF2-40B4-BE49-F238E27FC236}">
                <a16:creationId xmlns:a16="http://schemas.microsoft.com/office/drawing/2014/main" id="{ED5F1E2F-7139-410A-8C92-E54EBE085464}"/>
              </a:ext>
            </a:extLst>
          </p:cNvPr>
          <p:cNvSpPr/>
          <p:nvPr/>
        </p:nvSpPr>
        <p:spPr>
          <a:xfrm>
            <a:off x="2871216" y="462076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2" name="직사각형 291">
            <a:extLst>
              <a:ext uri="{FF2B5EF4-FFF2-40B4-BE49-F238E27FC236}">
                <a16:creationId xmlns:a16="http://schemas.microsoft.com/office/drawing/2014/main" id="{096E52C5-B38A-45B8-BC67-F6167A5F4E81}"/>
              </a:ext>
            </a:extLst>
          </p:cNvPr>
          <p:cNvSpPr/>
          <p:nvPr/>
        </p:nvSpPr>
        <p:spPr>
          <a:xfrm>
            <a:off x="1377696" y="4921684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4" name="직사각형 293">
            <a:extLst>
              <a:ext uri="{FF2B5EF4-FFF2-40B4-BE49-F238E27FC236}">
                <a16:creationId xmlns:a16="http://schemas.microsoft.com/office/drawing/2014/main" id="{63875A00-85E1-4BB7-8752-90865445CFAF}"/>
              </a:ext>
            </a:extLst>
          </p:cNvPr>
          <p:cNvSpPr/>
          <p:nvPr/>
        </p:nvSpPr>
        <p:spPr>
          <a:xfrm>
            <a:off x="1975104" y="4921684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5" name="직사각형 294">
            <a:extLst>
              <a:ext uri="{FF2B5EF4-FFF2-40B4-BE49-F238E27FC236}">
                <a16:creationId xmlns:a16="http://schemas.microsoft.com/office/drawing/2014/main" id="{D55F7DEF-B3ED-4A92-9636-3CCB1BEB56E5}"/>
              </a:ext>
            </a:extLst>
          </p:cNvPr>
          <p:cNvSpPr/>
          <p:nvPr/>
        </p:nvSpPr>
        <p:spPr>
          <a:xfrm>
            <a:off x="2273808" y="4921684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6" name="직사각형 295">
            <a:extLst>
              <a:ext uri="{FF2B5EF4-FFF2-40B4-BE49-F238E27FC236}">
                <a16:creationId xmlns:a16="http://schemas.microsoft.com/office/drawing/2014/main" id="{4B94E702-F575-4860-B152-468CC213F40B}"/>
              </a:ext>
            </a:extLst>
          </p:cNvPr>
          <p:cNvSpPr/>
          <p:nvPr/>
        </p:nvSpPr>
        <p:spPr>
          <a:xfrm>
            <a:off x="2572512" y="4921684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7" name="직사각형 296">
            <a:extLst>
              <a:ext uri="{FF2B5EF4-FFF2-40B4-BE49-F238E27FC236}">
                <a16:creationId xmlns:a16="http://schemas.microsoft.com/office/drawing/2014/main" id="{4839D3AC-29A3-42AA-8D32-3814B6954244}"/>
              </a:ext>
            </a:extLst>
          </p:cNvPr>
          <p:cNvSpPr/>
          <p:nvPr/>
        </p:nvSpPr>
        <p:spPr>
          <a:xfrm>
            <a:off x="2871216" y="4921684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8" name="직사각형 297">
            <a:extLst>
              <a:ext uri="{FF2B5EF4-FFF2-40B4-BE49-F238E27FC236}">
                <a16:creationId xmlns:a16="http://schemas.microsoft.com/office/drawing/2014/main" id="{63018D2A-969A-4331-9734-97A1845F6125}"/>
              </a:ext>
            </a:extLst>
          </p:cNvPr>
          <p:cNvSpPr/>
          <p:nvPr/>
        </p:nvSpPr>
        <p:spPr>
          <a:xfrm>
            <a:off x="1377696" y="5222600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9" name="직사각형 298">
            <a:extLst>
              <a:ext uri="{FF2B5EF4-FFF2-40B4-BE49-F238E27FC236}">
                <a16:creationId xmlns:a16="http://schemas.microsoft.com/office/drawing/2014/main" id="{9F9AF52A-4630-4ECE-AEDE-42892D477ED5}"/>
              </a:ext>
            </a:extLst>
          </p:cNvPr>
          <p:cNvSpPr/>
          <p:nvPr/>
        </p:nvSpPr>
        <p:spPr>
          <a:xfrm>
            <a:off x="1676400" y="5222600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0" name="직사각형 299">
            <a:extLst>
              <a:ext uri="{FF2B5EF4-FFF2-40B4-BE49-F238E27FC236}">
                <a16:creationId xmlns:a16="http://schemas.microsoft.com/office/drawing/2014/main" id="{0273CCFC-6931-4FB1-B16C-7D0A7833A2CB}"/>
              </a:ext>
            </a:extLst>
          </p:cNvPr>
          <p:cNvSpPr/>
          <p:nvPr/>
        </p:nvSpPr>
        <p:spPr>
          <a:xfrm>
            <a:off x="1975104" y="5222600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1" name="직사각형 300">
            <a:extLst>
              <a:ext uri="{FF2B5EF4-FFF2-40B4-BE49-F238E27FC236}">
                <a16:creationId xmlns:a16="http://schemas.microsoft.com/office/drawing/2014/main" id="{E132DE8E-C19D-46E4-8A12-CA7422E1A2BE}"/>
              </a:ext>
            </a:extLst>
          </p:cNvPr>
          <p:cNvSpPr/>
          <p:nvPr/>
        </p:nvSpPr>
        <p:spPr>
          <a:xfrm>
            <a:off x="2273808" y="5222600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2" name="직사각형 301">
            <a:extLst>
              <a:ext uri="{FF2B5EF4-FFF2-40B4-BE49-F238E27FC236}">
                <a16:creationId xmlns:a16="http://schemas.microsoft.com/office/drawing/2014/main" id="{F1B39D0E-5952-42D7-B493-31262338B88C}"/>
              </a:ext>
            </a:extLst>
          </p:cNvPr>
          <p:cNvSpPr/>
          <p:nvPr/>
        </p:nvSpPr>
        <p:spPr>
          <a:xfrm>
            <a:off x="2572512" y="5222600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3" name="직사각형 302">
            <a:extLst>
              <a:ext uri="{FF2B5EF4-FFF2-40B4-BE49-F238E27FC236}">
                <a16:creationId xmlns:a16="http://schemas.microsoft.com/office/drawing/2014/main" id="{219FB537-F770-4E20-80C7-DD63BB21B73B}"/>
              </a:ext>
            </a:extLst>
          </p:cNvPr>
          <p:cNvSpPr/>
          <p:nvPr/>
        </p:nvSpPr>
        <p:spPr>
          <a:xfrm>
            <a:off x="2871216" y="5222600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4" name="직사각형 303">
            <a:extLst>
              <a:ext uri="{FF2B5EF4-FFF2-40B4-BE49-F238E27FC236}">
                <a16:creationId xmlns:a16="http://schemas.microsoft.com/office/drawing/2014/main" id="{070E0A98-8A9A-4B4F-ABF5-4D0830DBB1FD}"/>
              </a:ext>
            </a:extLst>
          </p:cNvPr>
          <p:cNvSpPr/>
          <p:nvPr/>
        </p:nvSpPr>
        <p:spPr>
          <a:xfrm>
            <a:off x="1377696" y="5523516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5" name="직사각형 304">
            <a:extLst>
              <a:ext uri="{FF2B5EF4-FFF2-40B4-BE49-F238E27FC236}">
                <a16:creationId xmlns:a16="http://schemas.microsoft.com/office/drawing/2014/main" id="{B717909C-EEE9-4E92-A6D0-05339FE0865B}"/>
              </a:ext>
            </a:extLst>
          </p:cNvPr>
          <p:cNvSpPr/>
          <p:nvPr/>
        </p:nvSpPr>
        <p:spPr>
          <a:xfrm>
            <a:off x="1676400" y="5523516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6" name="직사각형 305">
            <a:extLst>
              <a:ext uri="{FF2B5EF4-FFF2-40B4-BE49-F238E27FC236}">
                <a16:creationId xmlns:a16="http://schemas.microsoft.com/office/drawing/2014/main" id="{B662498E-7BE4-4FF7-BB59-6B4BB2E67AAB}"/>
              </a:ext>
            </a:extLst>
          </p:cNvPr>
          <p:cNvSpPr/>
          <p:nvPr/>
        </p:nvSpPr>
        <p:spPr>
          <a:xfrm>
            <a:off x="1975104" y="5523516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7" name="직사각형 306">
            <a:extLst>
              <a:ext uri="{FF2B5EF4-FFF2-40B4-BE49-F238E27FC236}">
                <a16:creationId xmlns:a16="http://schemas.microsoft.com/office/drawing/2014/main" id="{64DD8B6D-9F35-4A15-8A43-101835F2588D}"/>
              </a:ext>
            </a:extLst>
          </p:cNvPr>
          <p:cNvSpPr/>
          <p:nvPr/>
        </p:nvSpPr>
        <p:spPr>
          <a:xfrm>
            <a:off x="2273808" y="5523516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8" name="직사각형 307">
            <a:extLst>
              <a:ext uri="{FF2B5EF4-FFF2-40B4-BE49-F238E27FC236}">
                <a16:creationId xmlns:a16="http://schemas.microsoft.com/office/drawing/2014/main" id="{5A4906C4-3FEA-4360-9820-DF62335C45EF}"/>
              </a:ext>
            </a:extLst>
          </p:cNvPr>
          <p:cNvSpPr/>
          <p:nvPr/>
        </p:nvSpPr>
        <p:spPr>
          <a:xfrm>
            <a:off x="2572512" y="5523516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9" name="직사각형 308">
            <a:extLst>
              <a:ext uri="{FF2B5EF4-FFF2-40B4-BE49-F238E27FC236}">
                <a16:creationId xmlns:a16="http://schemas.microsoft.com/office/drawing/2014/main" id="{D33B03F8-7D07-4B3C-A8EE-4BEDA9946BBF}"/>
              </a:ext>
            </a:extLst>
          </p:cNvPr>
          <p:cNvSpPr/>
          <p:nvPr/>
        </p:nvSpPr>
        <p:spPr>
          <a:xfrm>
            <a:off x="2871216" y="5523516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1" name="직사각형 310">
            <a:extLst>
              <a:ext uri="{FF2B5EF4-FFF2-40B4-BE49-F238E27FC236}">
                <a16:creationId xmlns:a16="http://schemas.microsoft.com/office/drawing/2014/main" id="{AD3DAE45-BD94-4085-99DF-3A6FDAC6C220}"/>
              </a:ext>
            </a:extLst>
          </p:cNvPr>
          <p:cNvSpPr/>
          <p:nvPr/>
        </p:nvSpPr>
        <p:spPr>
          <a:xfrm>
            <a:off x="1676400" y="582443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2" name="직사각형 311">
            <a:extLst>
              <a:ext uri="{FF2B5EF4-FFF2-40B4-BE49-F238E27FC236}">
                <a16:creationId xmlns:a16="http://schemas.microsoft.com/office/drawing/2014/main" id="{40B414F3-3C91-4852-A546-8DBBC8BF644D}"/>
              </a:ext>
            </a:extLst>
          </p:cNvPr>
          <p:cNvSpPr/>
          <p:nvPr/>
        </p:nvSpPr>
        <p:spPr>
          <a:xfrm>
            <a:off x="1975104" y="582443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3" name="직사각형 312">
            <a:extLst>
              <a:ext uri="{FF2B5EF4-FFF2-40B4-BE49-F238E27FC236}">
                <a16:creationId xmlns:a16="http://schemas.microsoft.com/office/drawing/2014/main" id="{90255B00-84F1-470B-836C-F7DA1B0F883C}"/>
              </a:ext>
            </a:extLst>
          </p:cNvPr>
          <p:cNvSpPr/>
          <p:nvPr/>
        </p:nvSpPr>
        <p:spPr>
          <a:xfrm>
            <a:off x="2273808" y="582443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4" name="직사각형 313">
            <a:extLst>
              <a:ext uri="{FF2B5EF4-FFF2-40B4-BE49-F238E27FC236}">
                <a16:creationId xmlns:a16="http://schemas.microsoft.com/office/drawing/2014/main" id="{FC10513D-FD53-4B5E-90C9-3E11B2A4ABBB}"/>
              </a:ext>
            </a:extLst>
          </p:cNvPr>
          <p:cNvSpPr/>
          <p:nvPr/>
        </p:nvSpPr>
        <p:spPr>
          <a:xfrm>
            <a:off x="2572512" y="582443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5" name="직사각형 314">
            <a:extLst>
              <a:ext uri="{FF2B5EF4-FFF2-40B4-BE49-F238E27FC236}">
                <a16:creationId xmlns:a16="http://schemas.microsoft.com/office/drawing/2014/main" id="{CEFC3A4A-14A4-446A-A127-D160F76991BF}"/>
              </a:ext>
            </a:extLst>
          </p:cNvPr>
          <p:cNvSpPr/>
          <p:nvPr/>
        </p:nvSpPr>
        <p:spPr>
          <a:xfrm>
            <a:off x="2871216" y="582443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6" name="직사각형 315">
            <a:extLst>
              <a:ext uri="{FF2B5EF4-FFF2-40B4-BE49-F238E27FC236}">
                <a16:creationId xmlns:a16="http://schemas.microsoft.com/office/drawing/2014/main" id="{C70EFDF0-8C5A-44DE-A1D8-12DF4BBA1AF3}"/>
              </a:ext>
            </a:extLst>
          </p:cNvPr>
          <p:cNvSpPr/>
          <p:nvPr/>
        </p:nvSpPr>
        <p:spPr>
          <a:xfrm>
            <a:off x="1377696" y="612534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7" name="직사각형 316">
            <a:extLst>
              <a:ext uri="{FF2B5EF4-FFF2-40B4-BE49-F238E27FC236}">
                <a16:creationId xmlns:a16="http://schemas.microsoft.com/office/drawing/2014/main" id="{7AD95AE4-21CF-4DB2-A5B6-5A7237618DE6}"/>
              </a:ext>
            </a:extLst>
          </p:cNvPr>
          <p:cNvSpPr/>
          <p:nvPr/>
        </p:nvSpPr>
        <p:spPr>
          <a:xfrm>
            <a:off x="1676400" y="612534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8" name="직사각형 317">
            <a:extLst>
              <a:ext uri="{FF2B5EF4-FFF2-40B4-BE49-F238E27FC236}">
                <a16:creationId xmlns:a16="http://schemas.microsoft.com/office/drawing/2014/main" id="{1181B12A-C35E-4478-A807-C683C83FEE8D}"/>
              </a:ext>
            </a:extLst>
          </p:cNvPr>
          <p:cNvSpPr/>
          <p:nvPr/>
        </p:nvSpPr>
        <p:spPr>
          <a:xfrm>
            <a:off x="1975104" y="612534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9" name="직사각형 318">
            <a:extLst>
              <a:ext uri="{FF2B5EF4-FFF2-40B4-BE49-F238E27FC236}">
                <a16:creationId xmlns:a16="http://schemas.microsoft.com/office/drawing/2014/main" id="{A0AC0D77-FFA5-4238-B41D-A9BCD45CFC3F}"/>
              </a:ext>
            </a:extLst>
          </p:cNvPr>
          <p:cNvSpPr/>
          <p:nvPr/>
        </p:nvSpPr>
        <p:spPr>
          <a:xfrm>
            <a:off x="2273808" y="612534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1" name="직사각형 320">
            <a:extLst>
              <a:ext uri="{FF2B5EF4-FFF2-40B4-BE49-F238E27FC236}">
                <a16:creationId xmlns:a16="http://schemas.microsoft.com/office/drawing/2014/main" id="{85AC1AA7-80A2-4663-B539-54092BB363E9}"/>
              </a:ext>
            </a:extLst>
          </p:cNvPr>
          <p:cNvSpPr/>
          <p:nvPr/>
        </p:nvSpPr>
        <p:spPr>
          <a:xfrm>
            <a:off x="2871216" y="612534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4" name="직사각형 283">
            <a:extLst>
              <a:ext uri="{FF2B5EF4-FFF2-40B4-BE49-F238E27FC236}">
                <a16:creationId xmlns:a16="http://schemas.microsoft.com/office/drawing/2014/main" id="{5C4A82F4-EBE7-4D5C-BB0F-8ACFDE97690E}"/>
              </a:ext>
            </a:extLst>
          </p:cNvPr>
          <p:cNvSpPr/>
          <p:nvPr/>
        </p:nvSpPr>
        <p:spPr>
          <a:xfrm>
            <a:off x="2273808" y="462076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3" name="직사각형 292">
            <a:extLst>
              <a:ext uri="{FF2B5EF4-FFF2-40B4-BE49-F238E27FC236}">
                <a16:creationId xmlns:a16="http://schemas.microsoft.com/office/drawing/2014/main" id="{A9BD0745-C54A-4DB0-ABCE-550C28ECEE42}"/>
              </a:ext>
            </a:extLst>
          </p:cNvPr>
          <p:cNvSpPr/>
          <p:nvPr/>
        </p:nvSpPr>
        <p:spPr>
          <a:xfrm>
            <a:off x="1676400" y="4921684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0" name="직사각형 309">
            <a:extLst>
              <a:ext uri="{FF2B5EF4-FFF2-40B4-BE49-F238E27FC236}">
                <a16:creationId xmlns:a16="http://schemas.microsoft.com/office/drawing/2014/main" id="{C0A7DDB4-69EE-4EA0-AEC4-259709556463}"/>
              </a:ext>
            </a:extLst>
          </p:cNvPr>
          <p:cNvSpPr/>
          <p:nvPr/>
        </p:nvSpPr>
        <p:spPr>
          <a:xfrm>
            <a:off x="1377696" y="582443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0" name="직사각형 319">
            <a:extLst>
              <a:ext uri="{FF2B5EF4-FFF2-40B4-BE49-F238E27FC236}">
                <a16:creationId xmlns:a16="http://schemas.microsoft.com/office/drawing/2014/main" id="{C6828642-A121-4B1B-9677-EE17B408E4DD}"/>
              </a:ext>
            </a:extLst>
          </p:cNvPr>
          <p:cNvSpPr/>
          <p:nvPr/>
        </p:nvSpPr>
        <p:spPr>
          <a:xfrm>
            <a:off x="2572512" y="612534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1" name="직사각형 330">
            <a:extLst>
              <a:ext uri="{FF2B5EF4-FFF2-40B4-BE49-F238E27FC236}">
                <a16:creationId xmlns:a16="http://schemas.microsoft.com/office/drawing/2014/main" id="{A098C7D8-B024-4E17-8CC9-5A0EF9A17B90}"/>
              </a:ext>
            </a:extLst>
          </p:cNvPr>
          <p:cNvSpPr/>
          <p:nvPr/>
        </p:nvSpPr>
        <p:spPr>
          <a:xfrm>
            <a:off x="5586413" y="464925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2" name="직사각형 331">
            <a:extLst>
              <a:ext uri="{FF2B5EF4-FFF2-40B4-BE49-F238E27FC236}">
                <a16:creationId xmlns:a16="http://schemas.microsoft.com/office/drawing/2014/main" id="{15864886-C9E1-4AB5-A074-88B94B27F3B0}"/>
              </a:ext>
            </a:extLst>
          </p:cNvPr>
          <p:cNvSpPr/>
          <p:nvPr/>
        </p:nvSpPr>
        <p:spPr>
          <a:xfrm>
            <a:off x="5885117" y="464925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3" name="직사각형 332">
            <a:extLst>
              <a:ext uri="{FF2B5EF4-FFF2-40B4-BE49-F238E27FC236}">
                <a16:creationId xmlns:a16="http://schemas.microsoft.com/office/drawing/2014/main" id="{5887DCD8-EBDF-4841-AA86-60368608B990}"/>
              </a:ext>
            </a:extLst>
          </p:cNvPr>
          <p:cNvSpPr/>
          <p:nvPr/>
        </p:nvSpPr>
        <p:spPr>
          <a:xfrm>
            <a:off x="6183821" y="464925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4" name="직사각형 333">
            <a:extLst>
              <a:ext uri="{FF2B5EF4-FFF2-40B4-BE49-F238E27FC236}">
                <a16:creationId xmlns:a16="http://schemas.microsoft.com/office/drawing/2014/main" id="{337859D1-54AE-4C63-9C93-7C77E6CE2273}"/>
              </a:ext>
            </a:extLst>
          </p:cNvPr>
          <p:cNvSpPr/>
          <p:nvPr/>
        </p:nvSpPr>
        <p:spPr>
          <a:xfrm>
            <a:off x="6781229" y="464925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5" name="직사각형 334">
            <a:extLst>
              <a:ext uri="{FF2B5EF4-FFF2-40B4-BE49-F238E27FC236}">
                <a16:creationId xmlns:a16="http://schemas.microsoft.com/office/drawing/2014/main" id="{2AD6AE5B-C9CB-4D66-A443-308E82DBB85B}"/>
              </a:ext>
            </a:extLst>
          </p:cNvPr>
          <p:cNvSpPr/>
          <p:nvPr/>
        </p:nvSpPr>
        <p:spPr>
          <a:xfrm>
            <a:off x="7079933" y="464925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6" name="직사각형 335">
            <a:extLst>
              <a:ext uri="{FF2B5EF4-FFF2-40B4-BE49-F238E27FC236}">
                <a16:creationId xmlns:a16="http://schemas.microsoft.com/office/drawing/2014/main" id="{900FAEBB-9D0D-48FA-AE11-CF0BAFD28E8C}"/>
              </a:ext>
            </a:extLst>
          </p:cNvPr>
          <p:cNvSpPr/>
          <p:nvPr/>
        </p:nvSpPr>
        <p:spPr>
          <a:xfrm>
            <a:off x="5586413" y="495016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8" name="직사각형 337">
            <a:extLst>
              <a:ext uri="{FF2B5EF4-FFF2-40B4-BE49-F238E27FC236}">
                <a16:creationId xmlns:a16="http://schemas.microsoft.com/office/drawing/2014/main" id="{D1DD7349-F1A2-41DE-A92D-9E48986B38FF}"/>
              </a:ext>
            </a:extLst>
          </p:cNvPr>
          <p:cNvSpPr/>
          <p:nvPr/>
        </p:nvSpPr>
        <p:spPr>
          <a:xfrm>
            <a:off x="6482525" y="495016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0" name="직사각형 339">
            <a:extLst>
              <a:ext uri="{FF2B5EF4-FFF2-40B4-BE49-F238E27FC236}">
                <a16:creationId xmlns:a16="http://schemas.microsoft.com/office/drawing/2014/main" id="{BB3687F9-6145-413C-B4D2-52524D6EB2CE}"/>
              </a:ext>
            </a:extLst>
          </p:cNvPr>
          <p:cNvSpPr/>
          <p:nvPr/>
        </p:nvSpPr>
        <p:spPr>
          <a:xfrm>
            <a:off x="7079933" y="495016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1" name="직사각형 340">
            <a:extLst>
              <a:ext uri="{FF2B5EF4-FFF2-40B4-BE49-F238E27FC236}">
                <a16:creationId xmlns:a16="http://schemas.microsoft.com/office/drawing/2014/main" id="{50A2EFBC-43CC-460A-915C-0C28BBCE23D8}"/>
              </a:ext>
            </a:extLst>
          </p:cNvPr>
          <p:cNvSpPr/>
          <p:nvPr/>
        </p:nvSpPr>
        <p:spPr>
          <a:xfrm>
            <a:off x="5586413" y="5251084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2" name="직사각형 341">
            <a:extLst>
              <a:ext uri="{FF2B5EF4-FFF2-40B4-BE49-F238E27FC236}">
                <a16:creationId xmlns:a16="http://schemas.microsoft.com/office/drawing/2014/main" id="{CBCF9C58-A10F-4C22-A184-78884D2A8B36}"/>
              </a:ext>
            </a:extLst>
          </p:cNvPr>
          <p:cNvSpPr/>
          <p:nvPr/>
        </p:nvSpPr>
        <p:spPr>
          <a:xfrm>
            <a:off x="5885117" y="5251084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3" name="직사각형 342">
            <a:extLst>
              <a:ext uri="{FF2B5EF4-FFF2-40B4-BE49-F238E27FC236}">
                <a16:creationId xmlns:a16="http://schemas.microsoft.com/office/drawing/2014/main" id="{AA00CC85-C1B6-4BDF-BA65-4427DB815484}"/>
              </a:ext>
            </a:extLst>
          </p:cNvPr>
          <p:cNvSpPr/>
          <p:nvPr/>
        </p:nvSpPr>
        <p:spPr>
          <a:xfrm>
            <a:off x="6183821" y="5251084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4" name="직사각형 343">
            <a:extLst>
              <a:ext uri="{FF2B5EF4-FFF2-40B4-BE49-F238E27FC236}">
                <a16:creationId xmlns:a16="http://schemas.microsoft.com/office/drawing/2014/main" id="{F3E79265-1586-4AEC-AAD3-3730699B96C6}"/>
              </a:ext>
            </a:extLst>
          </p:cNvPr>
          <p:cNvSpPr/>
          <p:nvPr/>
        </p:nvSpPr>
        <p:spPr>
          <a:xfrm>
            <a:off x="6482525" y="5251084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5" name="직사각형 344">
            <a:extLst>
              <a:ext uri="{FF2B5EF4-FFF2-40B4-BE49-F238E27FC236}">
                <a16:creationId xmlns:a16="http://schemas.microsoft.com/office/drawing/2014/main" id="{960E1F5C-99F0-42E1-8499-E7721B6DEB19}"/>
              </a:ext>
            </a:extLst>
          </p:cNvPr>
          <p:cNvSpPr/>
          <p:nvPr/>
        </p:nvSpPr>
        <p:spPr>
          <a:xfrm>
            <a:off x="6781229" y="5251084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6" name="직사각형 345">
            <a:extLst>
              <a:ext uri="{FF2B5EF4-FFF2-40B4-BE49-F238E27FC236}">
                <a16:creationId xmlns:a16="http://schemas.microsoft.com/office/drawing/2014/main" id="{358DDB11-94D8-471E-B04E-F0D819271065}"/>
              </a:ext>
            </a:extLst>
          </p:cNvPr>
          <p:cNvSpPr/>
          <p:nvPr/>
        </p:nvSpPr>
        <p:spPr>
          <a:xfrm>
            <a:off x="7079933" y="5251084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7" name="직사각형 346">
            <a:extLst>
              <a:ext uri="{FF2B5EF4-FFF2-40B4-BE49-F238E27FC236}">
                <a16:creationId xmlns:a16="http://schemas.microsoft.com/office/drawing/2014/main" id="{2FB3E8B5-7656-410D-A295-2E47B22DAB92}"/>
              </a:ext>
            </a:extLst>
          </p:cNvPr>
          <p:cNvSpPr/>
          <p:nvPr/>
        </p:nvSpPr>
        <p:spPr>
          <a:xfrm>
            <a:off x="5586413" y="5552000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8" name="직사각형 347">
            <a:extLst>
              <a:ext uri="{FF2B5EF4-FFF2-40B4-BE49-F238E27FC236}">
                <a16:creationId xmlns:a16="http://schemas.microsoft.com/office/drawing/2014/main" id="{D0FF58DE-8004-407F-82FE-A00EB2C74556}"/>
              </a:ext>
            </a:extLst>
          </p:cNvPr>
          <p:cNvSpPr/>
          <p:nvPr/>
        </p:nvSpPr>
        <p:spPr>
          <a:xfrm>
            <a:off x="5885117" y="5552000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9" name="직사각형 348">
            <a:extLst>
              <a:ext uri="{FF2B5EF4-FFF2-40B4-BE49-F238E27FC236}">
                <a16:creationId xmlns:a16="http://schemas.microsoft.com/office/drawing/2014/main" id="{C2B36FA3-EBBD-45BE-85FF-6986831B2046}"/>
              </a:ext>
            </a:extLst>
          </p:cNvPr>
          <p:cNvSpPr/>
          <p:nvPr/>
        </p:nvSpPr>
        <p:spPr>
          <a:xfrm>
            <a:off x="6183821" y="5552000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0" name="직사각형 349">
            <a:extLst>
              <a:ext uri="{FF2B5EF4-FFF2-40B4-BE49-F238E27FC236}">
                <a16:creationId xmlns:a16="http://schemas.microsoft.com/office/drawing/2014/main" id="{B9527E7D-8B2A-48A8-8812-BAEAF2B29978}"/>
              </a:ext>
            </a:extLst>
          </p:cNvPr>
          <p:cNvSpPr/>
          <p:nvPr/>
        </p:nvSpPr>
        <p:spPr>
          <a:xfrm>
            <a:off x="6482525" y="5552000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1" name="직사각형 350">
            <a:extLst>
              <a:ext uri="{FF2B5EF4-FFF2-40B4-BE49-F238E27FC236}">
                <a16:creationId xmlns:a16="http://schemas.microsoft.com/office/drawing/2014/main" id="{18DC0F08-E4BF-4BCE-8DDA-D2D4C3F836C1}"/>
              </a:ext>
            </a:extLst>
          </p:cNvPr>
          <p:cNvSpPr/>
          <p:nvPr/>
        </p:nvSpPr>
        <p:spPr>
          <a:xfrm>
            <a:off x="6781229" y="5552000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2" name="직사각형 351">
            <a:extLst>
              <a:ext uri="{FF2B5EF4-FFF2-40B4-BE49-F238E27FC236}">
                <a16:creationId xmlns:a16="http://schemas.microsoft.com/office/drawing/2014/main" id="{19AA7C34-6B79-4127-9FCE-DBDA98E197AB}"/>
              </a:ext>
            </a:extLst>
          </p:cNvPr>
          <p:cNvSpPr/>
          <p:nvPr/>
        </p:nvSpPr>
        <p:spPr>
          <a:xfrm>
            <a:off x="7079933" y="5552000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4" name="직사각형 353">
            <a:extLst>
              <a:ext uri="{FF2B5EF4-FFF2-40B4-BE49-F238E27FC236}">
                <a16:creationId xmlns:a16="http://schemas.microsoft.com/office/drawing/2014/main" id="{4C20E25B-CDC5-4F0C-AB53-C0950D8BA3BC}"/>
              </a:ext>
            </a:extLst>
          </p:cNvPr>
          <p:cNvSpPr/>
          <p:nvPr/>
        </p:nvSpPr>
        <p:spPr>
          <a:xfrm>
            <a:off x="6183821" y="5852916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5" name="직사각형 354">
            <a:extLst>
              <a:ext uri="{FF2B5EF4-FFF2-40B4-BE49-F238E27FC236}">
                <a16:creationId xmlns:a16="http://schemas.microsoft.com/office/drawing/2014/main" id="{A7209B9D-18CD-45D3-AD9B-0000AA360891}"/>
              </a:ext>
            </a:extLst>
          </p:cNvPr>
          <p:cNvSpPr/>
          <p:nvPr/>
        </p:nvSpPr>
        <p:spPr>
          <a:xfrm>
            <a:off x="6482525" y="5852916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6" name="직사각형 355">
            <a:extLst>
              <a:ext uri="{FF2B5EF4-FFF2-40B4-BE49-F238E27FC236}">
                <a16:creationId xmlns:a16="http://schemas.microsoft.com/office/drawing/2014/main" id="{9EE24D82-838B-4A7C-8DB3-9A92C2DBE3E1}"/>
              </a:ext>
            </a:extLst>
          </p:cNvPr>
          <p:cNvSpPr/>
          <p:nvPr/>
        </p:nvSpPr>
        <p:spPr>
          <a:xfrm>
            <a:off x="6781229" y="5852916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8" name="직사각형 357">
            <a:extLst>
              <a:ext uri="{FF2B5EF4-FFF2-40B4-BE49-F238E27FC236}">
                <a16:creationId xmlns:a16="http://schemas.microsoft.com/office/drawing/2014/main" id="{02B3295F-5CD4-48A3-BFD6-614E96999722}"/>
              </a:ext>
            </a:extLst>
          </p:cNvPr>
          <p:cNvSpPr/>
          <p:nvPr/>
        </p:nvSpPr>
        <p:spPr>
          <a:xfrm>
            <a:off x="5586413" y="615383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9" name="직사각형 358">
            <a:extLst>
              <a:ext uri="{FF2B5EF4-FFF2-40B4-BE49-F238E27FC236}">
                <a16:creationId xmlns:a16="http://schemas.microsoft.com/office/drawing/2014/main" id="{B88994DC-34AD-46C1-A06A-A3D3A3FAC82B}"/>
              </a:ext>
            </a:extLst>
          </p:cNvPr>
          <p:cNvSpPr/>
          <p:nvPr/>
        </p:nvSpPr>
        <p:spPr>
          <a:xfrm>
            <a:off x="5885117" y="615383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0" name="직사각형 359">
            <a:extLst>
              <a:ext uri="{FF2B5EF4-FFF2-40B4-BE49-F238E27FC236}">
                <a16:creationId xmlns:a16="http://schemas.microsoft.com/office/drawing/2014/main" id="{23CC04D1-80A6-41D6-9B72-1FBE4F791988}"/>
              </a:ext>
            </a:extLst>
          </p:cNvPr>
          <p:cNvSpPr/>
          <p:nvPr/>
        </p:nvSpPr>
        <p:spPr>
          <a:xfrm>
            <a:off x="6183821" y="615383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1" name="직사각형 360">
            <a:extLst>
              <a:ext uri="{FF2B5EF4-FFF2-40B4-BE49-F238E27FC236}">
                <a16:creationId xmlns:a16="http://schemas.microsoft.com/office/drawing/2014/main" id="{AE821295-212C-4F73-A3AA-190D2F9BDD33}"/>
              </a:ext>
            </a:extLst>
          </p:cNvPr>
          <p:cNvSpPr/>
          <p:nvPr/>
        </p:nvSpPr>
        <p:spPr>
          <a:xfrm>
            <a:off x="6482525" y="615383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2" name="직사각형 361">
            <a:extLst>
              <a:ext uri="{FF2B5EF4-FFF2-40B4-BE49-F238E27FC236}">
                <a16:creationId xmlns:a16="http://schemas.microsoft.com/office/drawing/2014/main" id="{900CF9B5-B900-4D2C-9299-D7F66EBA0B51}"/>
              </a:ext>
            </a:extLst>
          </p:cNvPr>
          <p:cNvSpPr/>
          <p:nvPr/>
        </p:nvSpPr>
        <p:spPr>
          <a:xfrm>
            <a:off x="7079933" y="615383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3" name="직사각형 362">
            <a:extLst>
              <a:ext uri="{FF2B5EF4-FFF2-40B4-BE49-F238E27FC236}">
                <a16:creationId xmlns:a16="http://schemas.microsoft.com/office/drawing/2014/main" id="{352076B5-DF64-4F29-996C-BE6EFCF5BC93}"/>
              </a:ext>
            </a:extLst>
          </p:cNvPr>
          <p:cNvSpPr/>
          <p:nvPr/>
        </p:nvSpPr>
        <p:spPr>
          <a:xfrm>
            <a:off x="6482525" y="464925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4" name="직사각형 363">
            <a:extLst>
              <a:ext uri="{FF2B5EF4-FFF2-40B4-BE49-F238E27FC236}">
                <a16:creationId xmlns:a16="http://schemas.microsoft.com/office/drawing/2014/main" id="{8B56A141-75B4-434C-82C8-859F1A9F3E25}"/>
              </a:ext>
            </a:extLst>
          </p:cNvPr>
          <p:cNvSpPr/>
          <p:nvPr/>
        </p:nvSpPr>
        <p:spPr>
          <a:xfrm>
            <a:off x="5885117" y="495016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5" name="직사각형 364">
            <a:extLst>
              <a:ext uri="{FF2B5EF4-FFF2-40B4-BE49-F238E27FC236}">
                <a16:creationId xmlns:a16="http://schemas.microsoft.com/office/drawing/2014/main" id="{6E99CE88-DB48-4F44-BAA2-1C51FD59A5AC}"/>
              </a:ext>
            </a:extLst>
          </p:cNvPr>
          <p:cNvSpPr/>
          <p:nvPr/>
        </p:nvSpPr>
        <p:spPr>
          <a:xfrm>
            <a:off x="5586413" y="5852916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6" name="직사각형 365">
            <a:extLst>
              <a:ext uri="{FF2B5EF4-FFF2-40B4-BE49-F238E27FC236}">
                <a16:creationId xmlns:a16="http://schemas.microsoft.com/office/drawing/2014/main" id="{B280FD29-F57F-4CEC-9C17-8399A30271A9}"/>
              </a:ext>
            </a:extLst>
          </p:cNvPr>
          <p:cNvSpPr/>
          <p:nvPr/>
        </p:nvSpPr>
        <p:spPr>
          <a:xfrm>
            <a:off x="6781229" y="615383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7" name="직사각형 366">
            <a:extLst>
              <a:ext uri="{FF2B5EF4-FFF2-40B4-BE49-F238E27FC236}">
                <a16:creationId xmlns:a16="http://schemas.microsoft.com/office/drawing/2014/main" id="{C8D9F9FB-88BB-46D7-A3D8-35ACFD6B84F1}"/>
              </a:ext>
            </a:extLst>
          </p:cNvPr>
          <p:cNvSpPr/>
          <p:nvPr/>
        </p:nvSpPr>
        <p:spPr>
          <a:xfrm>
            <a:off x="3644625" y="5261267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8" name="직사각형 367">
            <a:extLst>
              <a:ext uri="{FF2B5EF4-FFF2-40B4-BE49-F238E27FC236}">
                <a16:creationId xmlns:a16="http://schemas.microsoft.com/office/drawing/2014/main" id="{73B5D41E-B3A8-4A8F-922B-A6A8B1B80050}"/>
              </a:ext>
            </a:extLst>
          </p:cNvPr>
          <p:cNvSpPr/>
          <p:nvPr/>
        </p:nvSpPr>
        <p:spPr>
          <a:xfrm>
            <a:off x="3943329" y="5261267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9" name="직사각형 368">
            <a:extLst>
              <a:ext uri="{FF2B5EF4-FFF2-40B4-BE49-F238E27FC236}">
                <a16:creationId xmlns:a16="http://schemas.microsoft.com/office/drawing/2014/main" id="{9C196BFA-7D1C-400D-87CE-0A82A137D8C4}"/>
              </a:ext>
            </a:extLst>
          </p:cNvPr>
          <p:cNvSpPr/>
          <p:nvPr/>
        </p:nvSpPr>
        <p:spPr>
          <a:xfrm>
            <a:off x="3644625" y="5562183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0" name="직사각형 369">
            <a:extLst>
              <a:ext uri="{FF2B5EF4-FFF2-40B4-BE49-F238E27FC236}">
                <a16:creationId xmlns:a16="http://schemas.microsoft.com/office/drawing/2014/main" id="{695394BB-D2BA-44F1-B802-1898AF7EEE49}"/>
              </a:ext>
            </a:extLst>
          </p:cNvPr>
          <p:cNvSpPr/>
          <p:nvPr/>
        </p:nvSpPr>
        <p:spPr>
          <a:xfrm>
            <a:off x="3943329" y="5562183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7" name="직사각형 336">
            <a:extLst>
              <a:ext uri="{FF2B5EF4-FFF2-40B4-BE49-F238E27FC236}">
                <a16:creationId xmlns:a16="http://schemas.microsoft.com/office/drawing/2014/main" id="{A3C460F7-9249-4026-939F-DA1C4A31B868}"/>
              </a:ext>
            </a:extLst>
          </p:cNvPr>
          <p:cNvSpPr/>
          <p:nvPr/>
        </p:nvSpPr>
        <p:spPr>
          <a:xfrm>
            <a:off x="6183821" y="495016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9" name="직사각형 338">
            <a:extLst>
              <a:ext uri="{FF2B5EF4-FFF2-40B4-BE49-F238E27FC236}">
                <a16:creationId xmlns:a16="http://schemas.microsoft.com/office/drawing/2014/main" id="{23717522-89BE-46CB-86BF-4895C26B24F9}"/>
              </a:ext>
            </a:extLst>
          </p:cNvPr>
          <p:cNvSpPr/>
          <p:nvPr/>
        </p:nvSpPr>
        <p:spPr>
          <a:xfrm>
            <a:off x="6781229" y="495016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3" name="직사각형 352">
            <a:extLst>
              <a:ext uri="{FF2B5EF4-FFF2-40B4-BE49-F238E27FC236}">
                <a16:creationId xmlns:a16="http://schemas.microsoft.com/office/drawing/2014/main" id="{C8A05362-1773-42C9-8F13-E90B8D34E180}"/>
              </a:ext>
            </a:extLst>
          </p:cNvPr>
          <p:cNvSpPr/>
          <p:nvPr/>
        </p:nvSpPr>
        <p:spPr>
          <a:xfrm>
            <a:off x="5885117" y="5852916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7" name="직사각형 356">
            <a:extLst>
              <a:ext uri="{FF2B5EF4-FFF2-40B4-BE49-F238E27FC236}">
                <a16:creationId xmlns:a16="http://schemas.microsoft.com/office/drawing/2014/main" id="{A512A1A1-DDC1-4DFE-B47E-8F7B3AC18D07}"/>
              </a:ext>
            </a:extLst>
          </p:cNvPr>
          <p:cNvSpPr/>
          <p:nvPr/>
        </p:nvSpPr>
        <p:spPr>
          <a:xfrm>
            <a:off x="7079933" y="5852916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180" name="그룹 7179">
            <a:extLst>
              <a:ext uri="{FF2B5EF4-FFF2-40B4-BE49-F238E27FC236}">
                <a16:creationId xmlns:a16="http://schemas.microsoft.com/office/drawing/2014/main" id="{EDA0D5FC-15E1-44D9-8F55-C5819B8AFF6C}"/>
              </a:ext>
            </a:extLst>
          </p:cNvPr>
          <p:cNvGrpSpPr/>
          <p:nvPr/>
        </p:nvGrpSpPr>
        <p:grpSpPr>
          <a:xfrm>
            <a:off x="8539100" y="2876455"/>
            <a:ext cx="902208" cy="906632"/>
            <a:chOff x="3649060" y="4691374"/>
            <a:chExt cx="902208" cy="906632"/>
          </a:xfrm>
          <a:noFill/>
        </p:grpSpPr>
        <p:sp>
          <p:nvSpPr>
            <p:cNvPr id="322" name="직사각형 321">
              <a:extLst>
                <a:ext uri="{FF2B5EF4-FFF2-40B4-BE49-F238E27FC236}">
                  <a16:creationId xmlns:a16="http://schemas.microsoft.com/office/drawing/2014/main" id="{86CD59BF-6D7A-4617-B045-49CB48DBC6A8}"/>
                </a:ext>
              </a:extLst>
            </p:cNvPr>
            <p:cNvSpPr/>
            <p:nvPr/>
          </p:nvSpPr>
          <p:spPr>
            <a:xfrm>
              <a:off x="3649060" y="4691374"/>
              <a:ext cx="304800" cy="30480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3" name="직사각형 322">
              <a:extLst>
                <a:ext uri="{FF2B5EF4-FFF2-40B4-BE49-F238E27FC236}">
                  <a16:creationId xmlns:a16="http://schemas.microsoft.com/office/drawing/2014/main" id="{70DC1709-2443-4ED8-B40C-335468FE23C4}"/>
                </a:ext>
              </a:extLst>
            </p:cNvPr>
            <p:cNvSpPr/>
            <p:nvPr/>
          </p:nvSpPr>
          <p:spPr>
            <a:xfrm>
              <a:off x="3947764" y="4691374"/>
              <a:ext cx="304800" cy="30480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4" name="직사각형 323">
              <a:extLst>
                <a:ext uri="{FF2B5EF4-FFF2-40B4-BE49-F238E27FC236}">
                  <a16:creationId xmlns:a16="http://schemas.microsoft.com/office/drawing/2014/main" id="{FA059CE9-A195-4AB0-9852-3087C34DCDF2}"/>
                </a:ext>
              </a:extLst>
            </p:cNvPr>
            <p:cNvSpPr/>
            <p:nvPr/>
          </p:nvSpPr>
          <p:spPr>
            <a:xfrm>
              <a:off x="4246468" y="4691374"/>
              <a:ext cx="304800" cy="30480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5" name="직사각형 324">
              <a:extLst>
                <a:ext uri="{FF2B5EF4-FFF2-40B4-BE49-F238E27FC236}">
                  <a16:creationId xmlns:a16="http://schemas.microsoft.com/office/drawing/2014/main" id="{FB1EF327-4855-4D92-8EF4-3DBC28AB2E27}"/>
                </a:ext>
              </a:extLst>
            </p:cNvPr>
            <p:cNvSpPr/>
            <p:nvPr/>
          </p:nvSpPr>
          <p:spPr>
            <a:xfrm>
              <a:off x="3649060" y="4992290"/>
              <a:ext cx="304800" cy="30480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6" name="직사각형 325">
              <a:extLst>
                <a:ext uri="{FF2B5EF4-FFF2-40B4-BE49-F238E27FC236}">
                  <a16:creationId xmlns:a16="http://schemas.microsoft.com/office/drawing/2014/main" id="{D4254CB7-3A40-4533-912D-13AD6EF17826}"/>
                </a:ext>
              </a:extLst>
            </p:cNvPr>
            <p:cNvSpPr/>
            <p:nvPr/>
          </p:nvSpPr>
          <p:spPr>
            <a:xfrm>
              <a:off x="3947764" y="4992290"/>
              <a:ext cx="304800" cy="30480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7" name="직사각형 326">
              <a:extLst>
                <a:ext uri="{FF2B5EF4-FFF2-40B4-BE49-F238E27FC236}">
                  <a16:creationId xmlns:a16="http://schemas.microsoft.com/office/drawing/2014/main" id="{7F5E3229-6293-4377-B04E-B1D06EC78E79}"/>
                </a:ext>
              </a:extLst>
            </p:cNvPr>
            <p:cNvSpPr/>
            <p:nvPr/>
          </p:nvSpPr>
          <p:spPr>
            <a:xfrm>
              <a:off x="4246468" y="4992290"/>
              <a:ext cx="304800" cy="30480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8" name="직사각형 327">
              <a:extLst>
                <a:ext uri="{FF2B5EF4-FFF2-40B4-BE49-F238E27FC236}">
                  <a16:creationId xmlns:a16="http://schemas.microsoft.com/office/drawing/2014/main" id="{6BEBBC14-946A-4E71-AEB4-6A75E5A9F534}"/>
                </a:ext>
              </a:extLst>
            </p:cNvPr>
            <p:cNvSpPr/>
            <p:nvPr/>
          </p:nvSpPr>
          <p:spPr>
            <a:xfrm>
              <a:off x="3649060" y="5293206"/>
              <a:ext cx="304800" cy="30480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9" name="직사각형 328">
              <a:extLst>
                <a:ext uri="{FF2B5EF4-FFF2-40B4-BE49-F238E27FC236}">
                  <a16:creationId xmlns:a16="http://schemas.microsoft.com/office/drawing/2014/main" id="{12AE6826-01E8-4CBD-B97C-EF436A105EF1}"/>
                </a:ext>
              </a:extLst>
            </p:cNvPr>
            <p:cNvSpPr/>
            <p:nvPr/>
          </p:nvSpPr>
          <p:spPr>
            <a:xfrm>
              <a:off x="3947764" y="5293206"/>
              <a:ext cx="304800" cy="30480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0" name="직사각형 329">
              <a:extLst>
                <a:ext uri="{FF2B5EF4-FFF2-40B4-BE49-F238E27FC236}">
                  <a16:creationId xmlns:a16="http://schemas.microsoft.com/office/drawing/2014/main" id="{7DAF01BD-9781-4C28-877F-104FEB0882A2}"/>
                </a:ext>
              </a:extLst>
            </p:cNvPr>
            <p:cNvSpPr/>
            <p:nvPr/>
          </p:nvSpPr>
          <p:spPr>
            <a:xfrm>
              <a:off x="4246468" y="5293206"/>
              <a:ext cx="304800" cy="30480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71" name="직사각형 370">
            <a:extLst>
              <a:ext uri="{FF2B5EF4-FFF2-40B4-BE49-F238E27FC236}">
                <a16:creationId xmlns:a16="http://schemas.microsoft.com/office/drawing/2014/main" id="{5EBB572C-477E-4450-833A-C6ACE3AF1E51}"/>
              </a:ext>
            </a:extLst>
          </p:cNvPr>
          <p:cNvSpPr/>
          <p:nvPr/>
        </p:nvSpPr>
        <p:spPr>
          <a:xfrm>
            <a:off x="7935596" y="5271463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2" name="직사각형 371">
            <a:extLst>
              <a:ext uri="{FF2B5EF4-FFF2-40B4-BE49-F238E27FC236}">
                <a16:creationId xmlns:a16="http://schemas.microsoft.com/office/drawing/2014/main" id="{55847D47-1A90-421B-8BB6-A905DEF82E7E}"/>
              </a:ext>
            </a:extLst>
          </p:cNvPr>
          <p:cNvSpPr/>
          <p:nvPr/>
        </p:nvSpPr>
        <p:spPr>
          <a:xfrm>
            <a:off x="8234300" y="5271463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3" name="직사각형 372">
            <a:extLst>
              <a:ext uri="{FF2B5EF4-FFF2-40B4-BE49-F238E27FC236}">
                <a16:creationId xmlns:a16="http://schemas.microsoft.com/office/drawing/2014/main" id="{1126A4E6-3032-40E0-A94F-608B281A9B9D}"/>
              </a:ext>
            </a:extLst>
          </p:cNvPr>
          <p:cNvSpPr/>
          <p:nvPr/>
        </p:nvSpPr>
        <p:spPr>
          <a:xfrm>
            <a:off x="7935596" y="5572379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4" name="직사각형 373">
            <a:extLst>
              <a:ext uri="{FF2B5EF4-FFF2-40B4-BE49-F238E27FC236}">
                <a16:creationId xmlns:a16="http://schemas.microsoft.com/office/drawing/2014/main" id="{83C2A1D4-EF1B-42EA-BD5A-969B9726B7E8}"/>
              </a:ext>
            </a:extLst>
          </p:cNvPr>
          <p:cNvSpPr/>
          <p:nvPr/>
        </p:nvSpPr>
        <p:spPr>
          <a:xfrm>
            <a:off x="8234300" y="5572379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480240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218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계층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7.4 CNN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구현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신경망 시각화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7.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 신경망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53226284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pic>
        <p:nvPicPr>
          <p:cNvPr id="162" name="Picture 2">
            <a:extLst>
              <a:ext uri="{FF2B5EF4-FFF2-40B4-BE49-F238E27FC236}">
                <a16:creationId xmlns:a16="http://schemas.microsoft.com/office/drawing/2014/main" id="{BD47E58F-355D-4A9C-9AE2-0C8408A5B1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676"/>
          <a:stretch/>
        </p:blipFill>
        <p:spPr bwMode="auto">
          <a:xfrm>
            <a:off x="281370" y="2023890"/>
            <a:ext cx="754740" cy="674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3" name="사각형: 둥근 모서리 162">
            <a:extLst>
              <a:ext uri="{FF2B5EF4-FFF2-40B4-BE49-F238E27FC236}">
                <a16:creationId xmlns:a16="http://schemas.microsoft.com/office/drawing/2014/main" id="{F3BD3ACA-B424-4BC3-8A49-15144B2632E4}"/>
              </a:ext>
            </a:extLst>
          </p:cNvPr>
          <p:cNvSpPr/>
          <p:nvPr/>
        </p:nvSpPr>
        <p:spPr>
          <a:xfrm>
            <a:off x="1527232" y="1436050"/>
            <a:ext cx="648355" cy="1849694"/>
          </a:xfrm>
          <a:prstGeom prst="round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Convolution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BF9736C5-DE5C-4258-AC8A-DD13EB517265}"/>
              </a:ext>
            </a:extLst>
          </p:cNvPr>
          <p:cNvCxnSpPr>
            <a:stCxn id="162" idx="3"/>
            <a:endCxn id="163" idx="1"/>
          </p:cNvCxnSpPr>
          <p:nvPr/>
        </p:nvCxnSpPr>
        <p:spPr>
          <a:xfrm>
            <a:off x="1036110" y="2360897"/>
            <a:ext cx="4911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사각형: 둥근 모서리 164">
            <a:extLst>
              <a:ext uri="{FF2B5EF4-FFF2-40B4-BE49-F238E27FC236}">
                <a16:creationId xmlns:a16="http://schemas.microsoft.com/office/drawing/2014/main" id="{9839D868-1938-460A-9FB5-716996CA541B}"/>
              </a:ext>
            </a:extLst>
          </p:cNvPr>
          <p:cNvSpPr/>
          <p:nvPr/>
        </p:nvSpPr>
        <p:spPr>
          <a:xfrm>
            <a:off x="3211328" y="1435608"/>
            <a:ext cx="648355" cy="1849694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Pooling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66" name="직선 화살표 연결선 165">
            <a:extLst>
              <a:ext uri="{FF2B5EF4-FFF2-40B4-BE49-F238E27FC236}">
                <a16:creationId xmlns:a16="http://schemas.microsoft.com/office/drawing/2014/main" id="{6EA8A8A9-80F1-476C-BE04-29A49D50DECE}"/>
              </a:ext>
            </a:extLst>
          </p:cNvPr>
          <p:cNvCxnSpPr>
            <a:cxnSpLocks/>
            <a:stCxn id="172" idx="3"/>
            <a:endCxn id="165" idx="1"/>
          </p:cNvCxnSpPr>
          <p:nvPr/>
        </p:nvCxnSpPr>
        <p:spPr>
          <a:xfrm>
            <a:off x="3017635" y="2360455"/>
            <a:ext cx="1936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사각형: 둥근 모서리 171">
            <a:extLst>
              <a:ext uri="{FF2B5EF4-FFF2-40B4-BE49-F238E27FC236}">
                <a16:creationId xmlns:a16="http://schemas.microsoft.com/office/drawing/2014/main" id="{785388AD-5518-4F17-8B13-B346E12A03C6}"/>
              </a:ext>
            </a:extLst>
          </p:cNvPr>
          <p:cNvSpPr/>
          <p:nvPr/>
        </p:nvSpPr>
        <p:spPr>
          <a:xfrm>
            <a:off x="2369280" y="1435608"/>
            <a:ext cx="648355" cy="1849694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73" name="직선 화살표 연결선 172">
            <a:extLst>
              <a:ext uri="{FF2B5EF4-FFF2-40B4-BE49-F238E27FC236}">
                <a16:creationId xmlns:a16="http://schemas.microsoft.com/office/drawing/2014/main" id="{1D36CFFC-D1F9-4619-9DCF-B67D587BF725}"/>
              </a:ext>
            </a:extLst>
          </p:cNvPr>
          <p:cNvCxnSpPr>
            <a:cxnSpLocks/>
            <a:stCxn id="163" idx="3"/>
            <a:endCxn id="172" idx="1"/>
          </p:cNvCxnSpPr>
          <p:nvPr/>
        </p:nvCxnSpPr>
        <p:spPr>
          <a:xfrm flipV="1">
            <a:off x="2175587" y="2360455"/>
            <a:ext cx="193693" cy="4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사각형: 둥근 모서리 173">
            <a:extLst>
              <a:ext uri="{FF2B5EF4-FFF2-40B4-BE49-F238E27FC236}">
                <a16:creationId xmlns:a16="http://schemas.microsoft.com/office/drawing/2014/main" id="{09D8CB3D-0A53-46FD-A5CB-DE955FDC89AD}"/>
              </a:ext>
            </a:extLst>
          </p:cNvPr>
          <p:cNvSpPr/>
          <p:nvPr/>
        </p:nvSpPr>
        <p:spPr>
          <a:xfrm>
            <a:off x="6581307" y="1435608"/>
            <a:ext cx="648355" cy="1849694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F952FCF0-13C0-47A5-8153-94FEDD4B2774}"/>
              </a:ext>
            </a:extLst>
          </p:cNvPr>
          <p:cNvCxnSpPr>
            <a:cxnSpLocks/>
            <a:endCxn id="174" idx="1"/>
          </p:cNvCxnSpPr>
          <p:nvPr/>
        </p:nvCxnSpPr>
        <p:spPr>
          <a:xfrm>
            <a:off x="6387613" y="2360455"/>
            <a:ext cx="19369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사각형: 둥근 모서리 175">
            <a:extLst>
              <a:ext uri="{FF2B5EF4-FFF2-40B4-BE49-F238E27FC236}">
                <a16:creationId xmlns:a16="http://schemas.microsoft.com/office/drawing/2014/main" id="{FD8DF7F0-D043-4898-B7F9-D599ED4EA35F}"/>
              </a:ext>
            </a:extLst>
          </p:cNvPr>
          <p:cNvSpPr/>
          <p:nvPr/>
        </p:nvSpPr>
        <p:spPr>
          <a:xfrm>
            <a:off x="7422193" y="1436050"/>
            <a:ext cx="648355" cy="1849694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78" name="직선 화살표 연결선 177">
            <a:extLst>
              <a:ext uri="{FF2B5EF4-FFF2-40B4-BE49-F238E27FC236}">
                <a16:creationId xmlns:a16="http://schemas.microsoft.com/office/drawing/2014/main" id="{5B44241A-F91A-455B-9703-3C52F7A76145}"/>
              </a:ext>
            </a:extLst>
          </p:cNvPr>
          <p:cNvCxnSpPr>
            <a:cxnSpLocks/>
            <a:stCxn id="179" idx="3"/>
          </p:cNvCxnSpPr>
          <p:nvPr/>
        </p:nvCxnSpPr>
        <p:spPr>
          <a:xfrm>
            <a:off x="8912596" y="2360455"/>
            <a:ext cx="63792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사각형: 둥근 모서리 178">
            <a:extLst>
              <a:ext uri="{FF2B5EF4-FFF2-40B4-BE49-F238E27FC236}">
                <a16:creationId xmlns:a16="http://schemas.microsoft.com/office/drawing/2014/main" id="{0DC6E21E-A292-4058-B297-8276A33775BB}"/>
              </a:ext>
            </a:extLst>
          </p:cNvPr>
          <p:cNvSpPr/>
          <p:nvPr/>
        </p:nvSpPr>
        <p:spPr>
          <a:xfrm>
            <a:off x="8264241" y="1435608"/>
            <a:ext cx="648355" cy="1849694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Softmax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80" name="직선 화살표 연결선 179">
            <a:extLst>
              <a:ext uri="{FF2B5EF4-FFF2-40B4-BE49-F238E27FC236}">
                <a16:creationId xmlns:a16="http://schemas.microsoft.com/office/drawing/2014/main" id="{9927C1C2-96A3-465E-9EB8-371842CA252C}"/>
              </a:ext>
            </a:extLst>
          </p:cNvPr>
          <p:cNvCxnSpPr>
            <a:cxnSpLocks/>
            <a:stCxn id="176" idx="3"/>
            <a:endCxn id="179" idx="1"/>
          </p:cNvCxnSpPr>
          <p:nvPr/>
        </p:nvCxnSpPr>
        <p:spPr>
          <a:xfrm flipV="1">
            <a:off x="8070548" y="2360455"/>
            <a:ext cx="193693" cy="4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직선 화살표 연결선 182">
            <a:extLst>
              <a:ext uri="{FF2B5EF4-FFF2-40B4-BE49-F238E27FC236}">
                <a16:creationId xmlns:a16="http://schemas.microsoft.com/office/drawing/2014/main" id="{F4DBAE20-A0E1-464C-A607-229C55DE775C}"/>
              </a:ext>
            </a:extLst>
          </p:cNvPr>
          <p:cNvCxnSpPr>
            <a:cxnSpLocks/>
            <a:stCxn id="174" idx="3"/>
            <a:endCxn id="176" idx="1"/>
          </p:cNvCxnSpPr>
          <p:nvPr/>
        </p:nvCxnSpPr>
        <p:spPr>
          <a:xfrm>
            <a:off x="7229662" y="2360455"/>
            <a:ext cx="192531" cy="4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D260417F-0FAC-4387-BB3A-65C26AA4437A}"/>
              </a:ext>
            </a:extLst>
          </p:cNvPr>
          <p:cNvSpPr/>
          <p:nvPr/>
        </p:nvSpPr>
        <p:spPr>
          <a:xfrm>
            <a:off x="4049949" y="1435608"/>
            <a:ext cx="648355" cy="1849694"/>
          </a:xfrm>
          <a:prstGeom prst="round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Convolution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70321A4C-2E15-4A23-B405-BC32CC8FB9B5}"/>
              </a:ext>
            </a:extLst>
          </p:cNvPr>
          <p:cNvSpPr/>
          <p:nvPr/>
        </p:nvSpPr>
        <p:spPr>
          <a:xfrm>
            <a:off x="5734045" y="1435166"/>
            <a:ext cx="648355" cy="1849694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Pooling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09450730-DE40-4420-B195-4778C3EFBD99}"/>
              </a:ext>
            </a:extLst>
          </p:cNvPr>
          <p:cNvCxnSpPr>
            <a:cxnSpLocks/>
            <a:stCxn id="23" idx="3"/>
            <a:endCxn id="21" idx="1"/>
          </p:cNvCxnSpPr>
          <p:nvPr/>
        </p:nvCxnSpPr>
        <p:spPr>
          <a:xfrm>
            <a:off x="5540352" y="2360013"/>
            <a:ext cx="1936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205AAD96-8C6D-4E64-ADFE-6824E220B96A}"/>
              </a:ext>
            </a:extLst>
          </p:cNvPr>
          <p:cNvSpPr/>
          <p:nvPr/>
        </p:nvSpPr>
        <p:spPr>
          <a:xfrm>
            <a:off x="4891997" y="1435166"/>
            <a:ext cx="648355" cy="1849694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5589EA52-C8C1-4E05-AE2A-BB143521B60D}"/>
              </a:ext>
            </a:extLst>
          </p:cNvPr>
          <p:cNvCxnSpPr>
            <a:cxnSpLocks/>
            <a:stCxn id="20" idx="3"/>
            <a:endCxn id="23" idx="1"/>
          </p:cNvCxnSpPr>
          <p:nvPr/>
        </p:nvCxnSpPr>
        <p:spPr>
          <a:xfrm flipV="1">
            <a:off x="4698304" y="2360013"/>
            <a:ext cx="193693" cy="4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1B36C486-DE2B-4FF3-A8F6-AF2F14094C54}"/>
              </a:ext>
            </a:extLst>
          </p:cNvPr>
          <p:cNvCxnSpPr>
            <a:cxnSpLocks/>
            <a:stCxn id="165" idx="3"/>
            <a:endCxn id="20" idx="1"/>
          </p:cNvCxnSpPr>
          <p:nvPr/>
        </p:nvCxnSpPr>
        <p:spPr>
          <a:xfrm>
            <a:off x="3859683" y="2360455"/>
            <a:ext cx="190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59E521EE-604A-410A-BDCC-BB80EABA4EF4}"/>
              </a:ext>
            </a:extLst>
          </p:cNvPr>
          <p:cNvCxnSpPr>
            <a:cxnSpLocks/>
          </p:cNvCxnSpPr>
          <p:nvPr/>
        </p:nvCxnSpPr>
        <p:spPr>
          <a:xfrm flipH="1">
            <a:off x="3846003" y="2468880"/>
            <a:ext cx="190266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B3E23C52-F5C7-4799-9662-351F8E2BC355}"/>
              </a:ext>
            </a:extLst>
          </p:cNvPr>
          <p:cNvCxnSpPr>
            <a:cxnSpLocks/>
          </p:cNvCxnSpPr>
          <p:nvPr/>
        </p:nvCxnSpPr>
        <p:spPr>
          <a:xfrm flipH="1">
            <a:off x="4684849" y="2468880"/>
            <a:ext cx="190266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1A00197F-B2E8-4569-8F18-697339921E69}"/>
              </a:ext>
            </a:extLst>
          </p:cNvPr>
          <p:cNvCxnSpPr>
            <a:cxnSpLocks/>
          </p:cNvCxnSpPr>
          <p:nvPr/>
        </p:nvCxnSpPr>
        <p:spPr>
          <a:xfrm flipH="1">
            <a:off x="5530591" y="2456688"/>
            <a:ext cx="190266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4313E887-6C84-4A28-B6B5-8D26B1E09CEC}"/>
              </a:ext>
            </a:extLst>
          </p:cNvPr>
          <p:cNvCxnSpPr>
            <a:cxnSpLocks/>
          </p:cNvCxnSpPr>
          <p:nvPr/>
        </p:nvCxnSpPr>
        <p:spPr>
          <a:xfrm flipH="1">
            <a:off x="6382400" y="2468880"/>
            <a:ext cx="190266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E682F922-B458-4FCD-99B9-3F9EBA44C59D}"/>
              </a:ext>
            </a:extLst>
          </p:cNvPr>
          <p:cNvCxnSpPr>
            <a:cxnSpLocks/>
          </p:cNvCxnSpPr>
          <p:nvPr/>
        </p:nvCxnSpPr>
        <p:spPr>
          <a:xfrm flipH="1">
            <a:off x="7231927" y="2456688"/>
            <a:ext cx="190266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08088FAC-D1AF-4E6D-B4D5-60015AFA5DDA}"/>
              </a:ext>
            </a:extLst>
          </p:cNvPr>
          <p:cNvCxnSpPr>
            <a:cxnSpLocks/>
          </p:cNvCxnSpPr>
          <p:nvPr/>
        </p:nvCxnSpPr>
        <p:spPr>
          <a:xfrm flipH="1">
            <a:off x="8070548" y="2456688"/>
            <a:ext cx="190266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A378EF95-BB30-4FEC-AD9C-1DE953CBD664}"/>
              </a:ext>
            </a:extLst>
          </p:cNvPr>
          <p:cNvCxnSpPr>
            <a:cxnSpLocks/>
          </p:cNvCxnSpPr>
          <p:nvPr/>
        </p:nvCxnSpPr>
        <p:spPr>
          <a:xfrm flipH="1">
            <a:off x="8912596" y="2468880"/>
            <a:ext cx="190266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97D6A294-2FAD-4642-BA44-C13BF67F25CD}"/>
              </a:ext>
            </a:extLst>
          </p:cNvPr>
          <p:cNvCxnSpPr>
            <a:cxnSpLocks/>
          </p:cNvCxnSpPr>
          <p:nvPr/>
        </p:nvCxnSpPr>
        <p:spPr>
          <a:xfrm flipH="1">
            <a:off x="3021062" y="2468880"/>
            <a:ext cx="190266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EE3C63C6-4FB2-414E-8C6A-0D153C3A5A44}"/>
              </a:ext>
            </a:extLst>
          </p:cNvPr>
          <p:cNvCxnSpPr>
            <a:cxnSpLocks/>
          </p:cNvCxnSpPr>
          <p:nvPr/>
        </p:nvCxnSpPr>
        <p:spPr>
          <a:xfrm flipH="1">
            <a:off x="2179014" y="2468880"/>
            <a:ext cx="190266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6996136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E03F93-8F9B-4A79-A2DD-06EFA53F3154}"/>
              </a:ext>
            </a:extLst>
          </p:cNvPr>
          <p:cNvSpPr txBox="1"/>
          <p:nvPr/>
        </p:nvSpPr>
        <p:spPr>
          <a:xfrm>
            <a:off x="299095" y="1515578"/>
            <a:ext cx="6244017" cy="10772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FN, C, FH, FW = self.W.shape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N, C, H, W = x.shape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out_h = 1 + int((H + 2*self.pad - FH) / self.stride)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out_w = 1 + int((W + 2*self.pad - FW) / self.stride)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7707B4D-031F-453B-AFD0-C5B0AFE0FF58}"/>
                  </a:ext>
                </a:extLst>
              </p:cNvPr>
              <p:cNvSpPr txBox="1"/>
              <p:nvPr/>
            </p:nvSpPr>
            <p:spPr>
              <a:xfrm>
                <a:off x="612648" y="2734964"/>
                <a:ext cx="3302699" cy="6940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𝑂𝐻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𝐹𝐻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7707B4D-031F-453B-AFD0-C5B0AFE0FF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648" y="2734964"/>
                <a:ext cx="3302699" cy="69403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37969B85-C14C-496F-BF0A-223862D5A6D1}"/>
              </a:ext>
            </a:extLst>
          </p:cNvPr>
          <p:cNvSpPr txBox="1"/>
          <p:nvPr/>
        </p:nvSpPr>
        <p:spPr>
          <a:xfrm>
            <a:off x="299095" y="4870770"/>
            <a:ext cx="17331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입력 데이터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88186B-CD70-4718-8114-AEF2DFF6E724}"/>
              </a:ext>
            </a:extLst>
          </p:cNvPr>
          <p:cNvSpPr txBox="1"/>
          <p:nvPr/>
        </p:nvSpPr>
        <p:spPr>
          <a:xfrm>
            <a:off x="299095" y="5236035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(N,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C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,H,W)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F0D3D8-A08D-4C76-BD8C-5A57530F16F3}"/>
              </a:ext>
            </a:extLst>
          </p:cNvPr>
          <p:cNvSpPr txBox="1"/>
          <p:nvPr/>
        </p:nvSpPr>
        <p:spPr>
          <a:xfrm>
            <a:off x="299095" y="4247879"/>
            <a:ext cx="15311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(FN,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C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,FH,FW)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04AE82-649C-457C-B26F-F2D378F29373}"/>
              </a:ext>
            </a:extLst>
          </p:cNvPr>
          <p:cNvSpPr txBox="1"/>
          <p:nvPr/>
        </p:nvSpPr>
        <p:spPr>
          <a:xfrm>
            <a:off x="618875" y="3874773"/>
            <a:ext cx="646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B01D0E-6CDF-4B2E-A29E-B6148BC35683}"/>
              </a:ext>
            </a:extLst>
          </p:cNvPr>
          <p:cNvSpPr txBox="1"/>
          <p:nvPr/>
        </p:nvSpPr>
        <p:spPr>
          <a:xfrm>
            <a:off x="222250" y="1023457"/>
            <a:ext cx="37529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Convolution.forward()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70127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도전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! XOR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게이트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2.4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퍼셉트론의 한계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DFA5719D-5050-42EE-8DD2-83454B9E9719}"/>
                  </a:ext>
                </a:extLst>
              </p:cNvPr>
              <p:cNvSpPr/>
              <p:nvPr/>
            </p:nvSpPr>
            <p:spPr>
              <a:xfrm>
                <a:off x="6680327" y="811589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DFA5719D-5050-42EE-8DD2-83454B9E97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0327" y="811589"/>
                <a:ext cx="987328" cy="49177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BBA91252-7DC0-448F-9049-114D69E7B221}"/>
                  </a:ext>
                </a:extLst>
              </p:cNvPr>
              <p:cNvSpPr/>
              <p:nvPr/>
            </p:nvSpPr>
            <p:spPr>
              <a:xfrm>
                <a:off x="7667655" y="811589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BBA91252-7DC0-448F-9049-114D69E7B2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7655" y="811589"/>
                <a:ext cx="987328" cy="49177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F0EAA4F7-0340-479A-B102-408E28D7B8C5}"/>
                  </a:ext>
                </a:extLst>
              </p:cNvPr>
              <p:cNvSpPr/>
              <p:nvPr/>
            </p:nvSpPr>
            <p:spPr>
              <a:xfrm>
                <a:off x="8654983" y="811589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F0EAA4F7-0340-479A-B102-408E28D7B8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4983" y="811589"/>
                <a:ext cx="987328" cy="491776"/>
              </a:xfrm>
              <a:prstGeom prst="rect">
                <a:avLst/>
              </a:prstGeom>
              <a:blipFill>
                <a:blip r:embed="rId5"/>
                <a:stretch>
                  <a:fillRect b="-6173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BFDFD60F-2C9C-4A59-8125-DE3D0BEEDC7D}"/>
              </a:ext>
            </a:extLst>
          </p:cNvPr>
          <p:cNvSpPr/>
          <p:nvPr/>
        </p:nvSpPr>
        <p:spPr>
          <a:xfrm>
            <a:off x="6680327" y="130336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CF84496-3935-48CD-8C57-1B008C937BB6}"/>
              </a:ext>
            </a:extLst>
          </p:cNvPr>
          <p:cNvSpPr/>
          <p:nvPr/>
        </p:nvSpPr>
        <p:spPr>
          <a:xfrm>
            <a:off x="7667655" y="130336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88CDF76-EB4A-461F-9C08-3A1F9EDE989A}"/>
              </a:ext>
            </a:extLst>
          </p:cNvPr>
          <p:cNvSpPr/>
          <p:nvPr/>
        </p:nvSpPr>
        <p:spPr>
          <a:xfrm>
            <a:off x="8654983" y="130336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7F0FC79-7DBA-4622-8CE1-F0E114255B0E}"/>
              </a:ext>
            </a:extLst>
          </p:cNvPr>
          <p:cNvSpPr/>
          <p:nvPr/>
        </p:nvSpPr>
        <p:spPr>
          <a:xfrm>
            <a:off x="6680327" y="179514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D3248F4-F973-4EB0-8714-4DBCF8313C3B}"/>
              </a:ext>
            </a:extLst>
          </p:cNvPr>
          <p:cNvSpPr/>
          <p:nvPr/>
        </p:nvSpPr>
        <p:spPr>
          <a:xfrm>
            <a:off x="7667655" y="179514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93F8437-94B9-4E52-83D5-9B52957BFCC0}"/>
              </a:ext>
            </a:extLst>
          </p:cNvPr>
          <p:cNvSpPr/>
          <p:nvPr/>
        </p:nvSpPr>
        <p:spPr>
          <a:xfrm>
            <a:off x="8654983" y="179514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32410C9-A32F-4C41-B1F2-45EDB3CC13B1}"/>
              </a:ext>
            </a:extLst>
          </p:cNvPr>
          <p:cNvSpPr/>
          <p:nvPr/>
        </p:nvSpPr>
        <p:spPr>
          <a:xfrm>
            <a:off x="6680327" y="2286917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590327D-0B82-4F24-BA26-C14EA64B33BA}"/>
              </a:ext>
            </a:extLst>
          </p:cNvPr>
          <p:cNvSpPr/>
          <p:nvPr/>
        </p:nvSpPr>
        <p:spPr>
          <a:xfrm>
            <a:off x="7667655" y="2286917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3058845-9351-40B7-88A4-ED4AF7FFC144}"/>
              </a:ext>
            </a:extLst>
          </p:cNvPr>
          <p:cNvSpPr/>
          <p:nvPr/>
        </p:nvSpPr>
        <p:spPr>
          <a:xfrm>
            <a:off x="8654983" y="2286917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C3D4A07-F8A2-40D3-A8FB-AABBFE0354C5}"/>
              </a:ext>
            </a:extLst>
          </p:cNvPr>
          <p:cNvSpPr/>
          <p:nvPr/>
        </p:nvSpPr>
        <p:spPr>
          <a:xfrm>
            <a:off x="6680327" y="277869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B8AF7EE-0F9C-4C9B-A41F-F3D9E2F6E3C1}"/>
              </a:ext>
            </a:extLst>
          </p:cNvPr>
          <p:cNvSpPr/>
          <p:nvPr/>
        </p:nvSpPr>
        <p:spPr>
          <a:xfrm>
            <a:off x="7667655" y="277869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8674DE9-CB41-4312-A344-3756C17963EE}"/>
              </a:ext>
            </a:extLst>
          </p:cNvPr>
          <p:cNvSpPr/>
          <p:nvPr/>
        </p:nvSpPr>
        <p:spPr>
          <a:xfrm>
            <a:off x="8654983" y="277869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D8BCCB2-5CF5-4979-97E2-CF5DEE3135C3}"/>
                  </a:ext>
                </a:extLst>
              </p:cNvPr>
              <p:cNvSpPr txBox="1"/>
              <p:nvPr/>
            </p:nvSpPr>
            <p:spPr>
              <a:xfrm>
                <a:off x="1956845" y="1156539"/>
                <a:ext cx="309552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(−0.5+ 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≤0)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D8BCCB2-5CF5-4979-97E2-CF5DEE3135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6845" y="1156539"/>
                <a:ext cx="3095527" cy="369332"/>
              </a:xfrm>
              <a:prstGeom prst="rect">
                <a:avLst/>
              </a:prstGeom>
              <a:blipFill>
                <a:blip r:embed="rId6"/>
                <a:stretch>
                  <a:fillRect l="-1378" r="-1575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C4CD3BA-B15B-49A6-B2DF-3B76F9CB58BB}"/>
                  </a:ext>
                </a:extLst>
              </p:cNvPr>
              <p:cNvSpPr txBox="1"/>
              <p:nvPr/>
            </p:nvSpPr>
            <p:spPr>
              <a:xfrm>
                <a:off x="886744" y="1130792"/>
                <a:ext cx="1070101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C4CD3BA-B15B-49A6-B2DF-3B76F9CB58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744" y="1130792"/>
                <a:ext cx="1070101" cy="82381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7FF5FA8-8A55-455A-872A-9CBD00E81926}"/>
                  </a:ext>
                </a:extLst>
              </p:cNvPr>
              <p:cNvSpPr txBox="1"/>
              <p:nvPr/>
            </p:nvSpPr>
            <p:spPr>
              <a:xfrm>
                <a:off x="1956845" y="1528675"/>
                <a:ext cx="302820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(−0.5+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&gt;0)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7FF5FA8-8A55-455A-872A-9CBD00E819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6845" y="1528675"/>
                <a:ext cx="3028201" cy="369332"/>
              </a:xfrm>
              <a:prstGeom prst="rect">
                <a:avLst/>
              </a:prstGeom>
              <a:blipFill>
                <a:blip r:embed="rId8"/>
                <a:stretch>
                  <a:fillRect l="-1408" r="-1610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9D1F732-86CC-4EE9-AAE0-C4FE37919BB3}"/>
                  </a:ext>
                </a:extLst>
              </p:cNvPr>
              <p:cNvSpPr txBox="1"/>
              <p:nvPr/>
            </p:nvSpPr>
            <p:spPr>
              <a:xfrm>
                <a:off x="798677" y="2271195"/>
                <a:ext cx="425163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 1, −0.5</m:t>
                          </m:r>
                        </m:e>
                      </m:d>
                    </m:oMath>
                  </m:oMathPara>
                </a14:m>
                <a:endParaRPr lang="en-US" altLang="ko-KR" sz="2800" b="0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9D1F732-86CC-4EE9-AAE0-C4FE37919B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677" y="2271195"/>
                <a:ext cx="4251635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28A0D07F-B372-4B5A-BBFC-A45FEA864F03}"/>
              </a:ext>
            </a:extLst>
          </p:cNvPr>
          <p:cNvCxnSpPr/>
          <p:nvPr/>
        </p:nvCxnSpPr>
        <p:spPr>
          <a:xfrm flipV="1">
            <a:off x="2821738" y="3292962"/>
            <a:ext cx="0" cy="25636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163A33C5-4446-4935-9DDA-AF6F0ABDA785}"/>
              </a:ext>
            </a:extLst>
          </p:cNvPr>
          <p:cNvCxnSpPr>
            <a:cxnSpLocks/>
          </p:cNvCxnSpPr>
          <p:nvPr/>
        </p:nvCxnSpPr>
        <p:spPr>
          <a:xfrm>
            <a:off x="2619784" y="5643475"/>
            <a:ext cx="276002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CD940E6-8AC3-4351-883B-6A6922731696}"/>
                  </a:ext>
                </a:extLst>
              </p:cNvPr>
              <p:cNvSpPr txBox="1"/>
              <p:nvPr/>
            </p:nvSpPr>
            <p:spPr>
              <a:xfrm>
                <a:off x="5306614" y="5439477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800"/>
              </a:p>
            </p:txBody>
          </p:sp>
        </mc:Choice>
        <mc:Fallback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CD940E6-8AC3-4351-883B-6A69227316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6614" y="5439477"/>
                <a:ext cx="445973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0435347A-37F1-459C-A7EB-E01BFD3BC89A}"/>
                  </a:ext>
                </a:extLst>
              </p:cNvPr>
              <p:cNvSpPr txBox="1"/>
              <p:nvPr/>
            </p:nvSpPr>
            <p:spPr>
              <a:xfrm>
                <a:off x="2619784" y="2954408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0435347A-37F1-459C-A7EB-E01BFD3BC8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9784" y="2954408"/>
                <a:ext cx="445973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3A62B47-5271-4190-A86C-0664AC81C3FC}"/>
                  </a:ext>
                </a:extLst>
              </p:cNvPr>
              <p:cNvSpPr txBox="1"/>
              <p:nvPr/>
            </p:nvSpPr>
            <p:spPr>
              <a:xfrm>
                <a:off x="2478521" y="5631798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3A62B47-5271-4190-A86C-0664AC81C3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8521" y="5631798"/>
                <a:ext cx="445973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타원 48">
            <a:extLst>
              <a:ext uri="{FF2B5EF4-FFF2-40B4-BE49-F238E27FC236}">
                <a16:creationId xmlns:a16="http://schemas.microsoft.com/office/drawing/2014/main" id="{550C0485-5F39-482E-9F3E-A6A76CE1B0C7}"/>
              </a:ext>
            </a:extLst>
          </p:cNvPr>
          <p:cNvSpPr/>
          <p:nvPr/>
        </p:nvSpPr>
        <p:spPr>
          <a:xfrm>
            <a:off x="2745117" y="5555177"/>
            <a:ext cx="153242" cy="15324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이등변 삼각형 49">
            <a:extLst>
              <a:ext uri="{FF2B5EF4-FFF2-40B4-BE49-F238E27FC236}">
                <a16:creationId xmlns:a16="http://schemas.microsoft.com/office/drawing/2014/main" id="{02BF06E7-3523-4641-9EC8-968C57AA284B}"/>
              </a:ext>
            </a:extLst>
          </p:cNvPr>
          <p:cNvSpPr/>
          <p:nvPr/>
        </p:nvSpPr>
        <p:spPr>
          <a:xfrm>
            <a:off x="2732049" y="4309814"/>
            <a:ext cx="179377" cy="154635"/>
          </a:xfrm>
          <a:prstGeom prst="triangl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이등변 삼각형 55">
            <a:extLst>
              <a:ext uri="{FF2B5EF4-FFF2-40B4-BE49-F238E27FC236}">
                <a16:creationId xmlns:a16="http://schemas.microsoft.com/office/drawing/2014/main" id="{10A50ABE-BC02-4135-99BB-82EF6DF51F5D}"/>
              </a:ext>
            </a:extLst>
          </p:cNvPr>
          <p:cNvSpPr/>
          <p:nvPr/>
        </p:nvSpPr>
        <p:spPr>
          <a:xfrm>
            <a:off x="4038881" y="5546826"/>
            <a:ext cx="179377" cy="154635"/>
          </a:xfrm>
          <a:prstGeom prst="triangl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이등변 삼각형 56">
            <a:extLst>
              <a:ext uri="{FF2B5EF4-FFF2-40B4-BE49-F238E27FC236}">
                <a16:creationId xmlns:a16="http://schemas.microsoft.com/office/drawing/2014/main" id="{A202BD9A-E646-48FB-A5B3-FA67C2A2C0B4}"/>
              </a:ext>
            </a:extLst>
          </p:cNvPr>
          <p:cNvSpPr/>
          <p:nvPr/>
        </p:nvSpPr>
        <p:spPr>
          <a:xfrm>
            <a:off x="4033016" y="4309814"/>
            <a:ext cx="179377" cy="154635"/>
          </a:xfrm>
          <a:prstGeom prst="triangl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F384A0FE-3D88-4E67-AC13-7F202539F0C9}"/>
              </a:ext>
            </a:extLst>
          </p:cNvPr>
          <p:cNvCxnSpPr>
            <a:cxnSpLocks/>
          </p:cNvCxnSpPr>
          <p:nvPr/>
        </p:nvCxnSpPr>
        <p:spPr>
          <a:xfrm>
            <a:off x="1672215" y="3909071"/>
            <a:ext cx="2707863" cy="257472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18EA738A-F6FD-4CD9-BC6C-60484E87EDD8}"/>
                  </a:ext>
                </a:extLst>
              </p:cNvPr>
              <p:cNvSpPr txBox="1"/>
              <p:nvPr/>
            </p:nvSpPr>
            <p:spPr>
              <a:xfrm>
                <a:off x="5333983" y="4076503"/>
                <a:ext cx="25595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0.5+ </m:t>
                      </m:r>
                      <m:sSub>
                        <m:sSub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18EA738A-F6FD-4CD9-BC6C-60484E87ED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3983" y="4076503"/>
                <a:ext cx="2559547" cy="369332"/>
              </a:xfrm>
              <a:prstGeom prst="rect">
                <a:avLst/>
              </a:prstGeom>
              <a:blipFill>
                <a:blip r:embed="rId13"/>
                <a:stretch>
                  <a:fillRect l="-714" r="-476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25BE2F4B-43C4-431F-88A5-50BAC8521B1B}"/>
                  </a:ext>
                </a:extLst>
              </p:cNvPr>
              <p:cNvSpPr txBox="1"/>
              <p:nvPr/>
            </p:nvSpPr>
            <p:spPr>
              <a:xfrm>
                <a:off x="3204391" y="5624143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0.5</m:t>
                      </m:r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25BE2F4B-43C4-431F-88A5-50BAC8521B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4391" y="5624143"/>
                <a:ext cx="445973" cy="369332"/>
              </a:xfrm>
              <a:prstGeom prst="rect">
                <a:avLst/>
              </a:prstGeom>
              <a:blipFill>
                <a:blip r:embed="rId14"/>
                <a:stretch>
                  <a:fillRect r="-821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D63E35E3-B293-43F0-A9EA-7B8D04C379F5}"/>
                  </a:ext>
                </a:extLst>
              </p:cNvPr>
              <p:cNvSpPr txBox="1"/>
              <p:nvPr/>
            </p:nvSpPr>
            <p:spPr>
              <a:xfrm>
                <a:off x="2393105" y="4848580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0.5</m:t>
                      </m:r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D63E35E3-B293-43F0-A9EA-7B8D04C379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3105" y="4848580"/>
                <a:ext cx="445973" cy="369332"/>
              </a:xfrm>
              <a:prstGeom prst="rect">
                <a:avLst/>
              </a:prstGeom>
              <a:blipFill>
                <a:blip r:embed="rId15"/>
                <a:stretch>
                  <a:fillRect r="-821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TextBox 58">
            <a:extLst>
              <a:ext uri="{FF2B5EF4-FFF2-40B4-BE49-F238E27FC236}">
                <a16:creationId xmlns:a16="http://schemas.microsoft.com/office/drawing/2014/main" id="{8E62899D-EAD9-4E1F-BED7-5F49987F1D70}"/>
              </a:ext>
            </a:extLst>
          </p:cNvPr>
          <p:cNvSpPr txBox="1"/>
          <p:nvPr/>
        </p:nvSpPr>
        <p:spPr>
          <a:xfrm>
            <a:off x="199697" y="694874"/>
            <a:ext cx="29450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or gate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결정 경계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6B672C2-F411-4704-ABE3-1CBDA552AF32}"/>
                  </a:ext>
                </a:extLst>
              </p:cNvPr>
              <p:cNvSpPr txBox="1"/>
              <p:nvPr/>
            </p:nvSpPr>
            <p:spPr>
              <a:xfrm>
                <a:off x="2398685" y="4212039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1800"/>
              </a:p>
            </p:txBody>
          </p:sp>
        </mc:Choice>
        <mc:Fallback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6B672C2-F411-4704-ABE3-1CBDA552AF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8685" y="4212039"/>
                <a:ext cx="445973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8E8A049-F5FA-471E-B41F-D7B5E5AF1142}"/>
                  </a:ext>
                </a:extLst>
              </p:cNvPr>
              <p:cNvSpPr txBox="1"/>
              <p:nvPr/>
            </p:nvSpPr>
            <p:spPr>
              <a:xfrm>
                <a:off x="3905377" y="5646279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1800"/>
              </a:p>
            </p:txBody>
          </p:sp>
        </mc:Choice>
        <mc:Fallback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8E8A049-F5FA-471E-B41F-D7B5E5AF11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5377" y="5646279"/>
                <a:ext cx="445973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47209865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E03F93-8F9B-4A79-A2DD-06EFA53F3154}"/>
              </a:ext>
            </a:extLst>
          </p:cNvPr>
          <p:cNvSpPr txBox="1"/>
          <p:nvPr/>
        </p:nvSpPr>
        <p:spPr>
          <a:xfrm>
            <a:off x="222250" y="1078992"/>
            <a:ext cx="6244017" cy="10772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def forward(self, x):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...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col = im2col(x, FH, FW, self.stride, self.pad)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...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D97D7A-7023-48B3-8685-4EE1D63626DA}"/>
              </a:ext>
            </a:extLst>
          </p:cNvPr>
          <p:cNvSpPr txBox="1"/>
          <p:nvPr/>
        </p:nvSpPr>
        <p:spPr>
          <a:xfrm>
            <a:off x="222250" y="2978254"/>
            <a:ext cx="4785284" cy="35394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import sys, os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sys.path.append(os.pardir)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import numpy as np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from common.util import im2col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x1 = np.random.rand(1, 3, 7, 7)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col1 = im2col(x1, 5, 5, stride=1, pad=0 )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print(col1.shape)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# (9, 75)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x2 = np.random.rand(10, 3, 7, 7)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col2 = im2col(x2, 5, 5, stride=1, pad=0 )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print(col2.shape)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# (90, 75)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B96147-8788-43F5-B27F-3DCF0D59EB29}"/>
              </a:ext>
            </a:extLst>
          </p:cNvPr>
          <p:cNvSpPr txBox="1"/>
          <p:nvPr/>
        </p:nvSpPr>
        <p:spPr>
          <a:xfrm>
            <a:off x="402336" y="2516589"/>
            <a:ext cx="2297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im2col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 테스트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E8D395D7-B4C3-4164-A622-96CB1C98D24E}"/>
              </a:ext>
            </a:extLst>
          </p:cNvPr>
          <p:cNvGrpSpPr/>
          <p:nvPr/>
        </p:nvGrpSpPr>
        <p:grpSpPr>
          <a:xfrm>
            <a:off x="6284976" y="3169920"/>
            <a:ext cx="1859280" cy="1813560"/>
            <a:chOff x="6284976" y="3169920"/>
            <a:chExt cx="1859280" cy="181356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6DE30C7C-68D4-4CD5-A76F-B0079A89EEC6}"/>
                </a:ext>
              </a:extLst>
            </p:cNvPr>
            <p:cNvSpPr/>
            <p:nvPr/>
          </p:nvSpPr>
          <p:spPr>
            <a:xfrm>
              <a:off x="6284976" y="31699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C255879C-CB40-4CAD-81F9-C30F3F3B44D0}"/>
                </a:ext>
              </a:extLst>
            </p:cNvPr>
            <p:cNvSpPr/>
            <p:nvPr/>
          </p:nvSpPr>
          <p:spPr>
            <a:xfrm>
              <a:off x="6551676" y="31699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AC559AD0-67D0-4F6C-AA5B-FB86EE9C1E6F}"/>
                </a:ext>
              </a:extLst>
            </p:cNvPr>
            <p:cNvSpPr/>
            <p:nvPr/>
          </p:nvSpPr>
          <p:spPr>
            <a:xfrm>
              <a:off x="6818376" y="31699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573DADB-7193-43C4-B4B5-2B4D500DE575}"/>
                </a:ext>
              </a:extLst>
            </p:cNvPr>
            <p:cNvSpPr/>
            <p:nvPr/>
          </p:nvSpPr>
          <p:spPr>
            <a:xfrm>
              <a:off x="7085076" y="31699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ABB9046E-658D-4CF9-AF8A-38C6336F3B58}"/>
                </a:ext>
              </a:extLst>
            </p:cNvPr>
            <p:cNvSpPr/>
            <p:nvPr/>
          </p:nvSpPr>
          <p:spPr>
            <a:xfrm>
              <a:off x="7351776" y="31699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8BE932F-C4DD-4F5E-9ABA-3659A3547A2B}"/>
                </a:ext>
              </a:extLst>
            </p:cNvPr>
            <p:cNvSpPr/>
            <p:nvPr/>
          </p:nvSpPr>
          <p:spPr>
            <a:xfrm>
              <a:off x="7618476" y="31699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3ADCA83D-23C8-43B3-9B42-1D4630522779}"/>
                </a:ext>
              </a:extLst>
            </p:cNvPr>
            <p:cNvSpPr/>
            <p:nvPr/>
          </p:nvSpPr>
          <p:spPr>
            <a:xfrm>
              <a:off x="7885176" y="31699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B5285BB2-D276-4237-B41E-F1107BFA7C90}"/>
                </a:ext>
              </a:extLst>
            </p:cNvPr>
            <p:cNvSpPr/>
            <p:nvPr/>
          </p:nvSpPr>
          <p:spPr>
            <a:xfrm>
              <a:off x="6284976" y="34290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B4738CBD-7594-4B60-9ABE-34CC949BE79D}"/>
                </a:ext>
              </a:extLst>
            </p:cNvPr>
            <p:cNvSpPr/>
            <p:nvPr/>
          </p:nvSpPr>
          <p:spPr>
            <a:xfrm>
              <a:off x="6551676" y="34290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C5CF2D54-94C4-4BBE-8FA0-AA0840835E4B}"/>
                </a:ext>
              </a:extLst>
            </p:cNvPr>
            <p:cNvSpPr/>
            <p:nvPr/>
          </p:nvSpPr>
          <p:spPr>
            <a:xfrm>
              <a:off x="6818376" y="34290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225E0C11-592F-4C79-AF7F-34A2B69F7508}"/>
                </a:ext>
              </a:extLst>
            </p:cNvPr>
            <p:cNvSpPr/>
            <p:nvPr/>
          </p:nvSpPr>
          <p:spPr>
            <a:xfrm>
              <a:off x="7085076" y="34290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B13E0E7C-8F5A-4180-919C-B29344C5A998}"/>
                </a:ext>
              </a:extLst>
            </p:cNvPr>
            <p:cNvSpPr/>
            <p:nvPr/>
          </p:nvSpPr>
          <p:spPr>
            <a:xfrm>
              <a:off x="7351776" y="34290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DBB684C2-E58D-430E-B313-2E15C6BE4E17}"/>
                </a:ext>
              </a:extLst>
            </p:cNvPr>
            <p:cNvSpPr/>
            <p:nvPr/>
          </p:nvSpPr>
          <p:spPr>
            <a:xfrm>
              <a:off x="7618476" y="34290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7A1ED74A-0D23-4449-BBB5-1A70A1CED7C2}"/>
                </a:ext>
              </a:extLst>
            </p:cNvPr>
            <p:cNvSpPr/>
            <p:nvPr/>
          </p:nvSpPr>
          <p:spPr>
            <a:xfrm>
              <a:off x="7885176" y="34290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942646A-3EDB-4829-B8C3-953397E9813E}"/>
                </a:ext>
              </a:extLst>
            </p:cNvPr>
            <p:cNvSpPr/>
            <p:nvPr/>
          </p:nvSpPr>
          <p:spPr>
            <a:xfrm>
              <a:off x="6284976" y="368808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503D1739-EF88-494F-AD42-A3C2FCC4D7BE}"/>
                </a:ext>
              </a:extLst>
            </p:cNvPr>
            <p:cNvSpPr/>
            <p:nvPr/>
          </p:nvSpPr>
          <p:spPr>
            <a:xfrm>
              <a:off x="6551676" y="368808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67097DAF-443F-4E54-944D-8C928A349525}"/>
                </a:ext>
              </a:extLst>
            </p:cNvPr>
            <p:cNvSpPr/>
            <p:nvPr/>
          </p:nvSpPr>
          <p:spPr>
            <a:xfrm>
              <a:off x="6818376" y="368808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888D83AF-1AB4-4DF6-841B-E85F229FB7E2}"/>
                </a:ext>
              </a:extLst>
            </p:cNvPr>
            <p:cNvSpPr/>
            <p:nvPr/>
          </p:nvSpPr>
          <p:spPr>
            <a:xfrm>
              <a:off x="7085076" y="368808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DED552E1-6BED-4624-8E5C-24815B33177A}"/>
                </a:ext>
              </a:extLst>
            </p:cNvPr>
            <p:cNvSpPr/>
            <p:nvPr/>
          </p:nvSpPr>
          <p:spPr>
            <a:xfrm>
              <a:off x="7351776" y="368808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CDD126FE-4E4A-4F2F-88FA-03FA2E2B7EE5}"/>
                </a:ext>
              </a:extLst>
            </p:cNvPr>
            <p:cNvSpPr/>
            <p:nvPr/>
          </p:nvSpPr>
          <p:spPr>
            <a:xfrm>
              <a:off x="7618476" y="368808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82806CA4-C1FE-45F3-B2A3-0DAB3D820129}"/>
                </a:ext>
              </a:extLst>
            </p:cNvPr>
            <p:cNvSpPr/>
            <p:nvPr/>
          </p:nvSpPr>
          <p:spPr>
            <a:xfrm>
              <a:off x="7885176" y="368808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5510673E-7C54-42A4-B7B5-C89083D4147D}"/>
                </a:ext>
              </a:extLst>
            </p:cNvPr>
            <p:cNvSpPr/>
            <p:nvPr/>
          </p:nvSpPr>
          <p:spPr>
            <a:xfrm>
              <a:off x="6284976" y="394716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C42EB1B0-103C-4B2C-8166-27992CA2CEFC}"/>
                </a:ext>
              </a:extLst>
            </p:cNvPr>
            <p:cNvSpPr/>
            <p:nvPr/>
          </p:nvSpPr>
          <p:spPr>
            <a:xfrm>
              <a:off x="6551676" y="394716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50193DA9-DCBC-4D98-B6CC-772379A8D664}"/>
                </a:ext>
              </a:extLst>
            </p:cNvPr>
            <p:cNvSpPr/>
            <p:nvPr/>
          </p:nvSpPr>
          <p:spPr>
            <a:xfrm>
              <a:off x="6818376" y="394716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8DB495F4-1305-4B30-9930-BBD714218DF0}"/>
                </a:ext>
              </a:extLst>
            </p:cNvPr>
            <p:cNvSpPr/>
            <p:nvPr/>
          </p:nvSpPr>
          <p:spPr>
            <a:xfrm>
              <a:off x="7085076" y="394716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40CFED3A-80E6-43F5-847E-9B1397653863}"/>
                </a:ext>
              </a:extLst>
            </p:cNvPr>
            <p:cNvSpPr/>
            <p:nvPr/>
          </p:nvSpPr>
          <p:spPr>
            <a:xfrm>
              <a:off x="7351776" y="394716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D18C5542-3731-4F00-80DD-3023A941D3C6}"/>
                </a:ext>
              </a:extLst>
            </p:cNvPr>
            <p:cNvSpPr/>
            <p:nvPr/>
          </p:nvSpPr>
          <p:spPr>
            <a:xfrm>
              <a:off x="7618476" y="394716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11E386CE-EBE8-49D6-ADB9-AACF9742A046}"/>
                </a:ext>
              </a:extLst>
            </p:cNvPr>
            <p:cNvSpPr/>
            <p:nvPr/>
          </p:nvSpPr>
          <p:spPr>
            <a:xfrm>
              <a:off x="7885176" y="394716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C00291C7-7826-4218-A3B2-B17AB9D99809}"/>
                </a:ext>
              </a:extLst>
            </p:cNvPr>
            <p:cNvSpPr/>
            <p:nvPr/>
          </p:nvSpPr>
          <p:spPr>
            <a:xfrm>
              <a:off x="6284976" y="420624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436C5F99-1B1B-47A1-A0BA-82B21BA89786}"/>
                </a:ext>
              </a:extLst>
            </p:cNvPr>
            <p:cNvSpPr/>
            <p:nvPr/>
          </p:nvSpPr>
          <p:spPr>
            <a:xfrm>
              <a:off x="6551676" y="420624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1EE09345-516F-4074-B54A-7D84B12B12F5}"/>
                </a:ext>
              </a:extLst>
            </p:cNvPr>
            <p:cNvSpPr/>
            <p:nvPr/>
          </p:nvSpPr>
          <p:spPr>
            <a:xfrm>
              <a:off x="6818376" y="420624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7A090336-AAAD-4B89-80A9-15BE6FEA27D7}"/>
                </a:ext>
              </a:extLst>
            </p:cNvPr>
            <p:cNvSpPr/>
            <p:nvPr/>
          </p:nvSpPr>
          <p:spPr>
            <a:xfrm>
              <a:off x="7085076" y="420624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AB3E409C-A6A4-43A6-B92D-80440D415354}"/>
                </a:ext>
              </a:extLst>
            </p:cNvPr>
            <p:cNvSpPr/>
            <p:nvPr/>
          </p:nvSpPr>
          <p:spPr>
            <a:xfrm>
              <a:off x="7351776" y="420624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3DA5F3D9-2E22-4DD4-A14F-1B38EE76DBE3}"/>
                </a:ext>
              </a:extLst>
            </p:cNvPr>
            <p:cNvSpPr/>
            <p:nvPr/>
          </p:nvSpPr>
          <p:spPr>
            <a:xfrm>
              <a:off x="7618476" y="420624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FF169DFE-E21E-45D3-9FAF-22FC1DE73C42}"/>
                </a:ext>
              </a:extLst>
            </p:cNvPr>
            <p:cNvSpPr/>
            <p:nvPr/>
          </p:nvSpPr>
          <p:spPr>
            <a:xfrm>
              <a:off x="7885176" y="420624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BA2F4C10-1AA9-4D29-85EC-33C811293180}"/>
                </a:ext>
              </a:extLst>
            </p:cNvPr>
            <p:cNvSpPr/>
            <p:nvPr/>
          </p:nvSpPr>
          <p:spPr>
            <a:xfrm>
              <a:off x="6284976" y="44653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676DE929-003E-4D00-97BA-5E977C1A2F26}"/>
                </a:ext>
              </a:extLst>
            </p:cNvPr>
            <p:cNvSpPr/>
            <p:nvPr/>
          </p:nvSpPr>
          <p:spPr>
            <a:xfrm>
              <a:off x="6551676" y="44653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3E32E5FC-6B7F-49B9-A4CF-B88DAD7DB207}"/>
                </a:ext>
              </a:extLst>
            </p:cNvPr>
            <p:cNvSpPr/>
            <p:nvPr/>
          </p:nvSpPr>
          <p:spPr>
            <a:xfrm>
              <a:off x="6818376" y="44653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7D9BA9DF-B183-4D10-A4B0-82DE8D8B8E63}"/>
                </a:ext>
              </a:extLst>
            </p:cNvPr>
            <p:cNvSpPr/>
            <p:nvPr/>
          </p:nvSpPr>
          <p:spPr>
            <a:xfrm>
              <a:off x="7085076" y="44653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157469EB-28C8-471F-9B6A-78B214F64D57}"/>
                </a:ext>
              </a:extLst>
            </p:cNvPr>
            <p:cNvSpPr/>
            <p:nvPr/>
          </p:nvSpPr>
          <p:spPr>
            <a:xfrm>
              <a:off x="7351776" y="44653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D9E044D8-670A-430D-A1A3-86473FBCB714}"/>
                </a:ext>
              </a:extLst>
            </p:cNvPr>
            <p:cNvSpPr/>
            <p:nvPr/>
          </p:nvSpPr>
          <p:spPr>
            <a:xfrm>
              <a:off x="7618476" y="44653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CB2E1005-2373-484F-A17E-4DD4F2C9EFDA}"/>
                </a:ext>
              </a:extLst>
            </p:cNvPr>
            <p:cNvSpPr/>
            <p:nvPr/>
          </p:nvSpPr>
          <p:spPr>
            <a:xfrm>
              <a:off x="7885176" y="44653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8B6748DD-A5DA-415B-B55E-A6D5BB6611F8}"/>
                </a:ext>
              </a:extLst>
            </p:cNvPr>
            <p:cNvSpPr/>
            <p:nvPr/>
          </p:nvSpPr>
          <p:spPr>
            <a:xfrm>
              <a:off x="6284976" y="47244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1654E282-E34D-4D9D-8B0D-221699F39FEF}"/>
                </a:ext>
              </a:extLst>
            </p:cNvPr>
            <p:cNvSpPr/>
            <p:nvPr/>
          </p:nvSpPr>
          <p:spPr>
            <a:xfrm>
              <a:off x="6551676" y="47244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80996513-FD24-4381-9BA0-65A348C43E49}"/>
                </a:ext>
              </a:extLst>
            </p:cNvPr>
            <p:cNvSpPr/>
            <p:nvPr/>
          </p:nvSpPr>
          <p:spPr>
            <a:xfrm>
              <a:off x="6818376" y="47244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6DB93DFF-1BC4-40C4-AA75-638487F030DD}"/>
                </a:ext>
              </a:extLst>
            </p:cNvPr>
            <p:cNvSpPr/>
            <p:nvPr/>
          </p:nvSpPr>
          <p:spPr>
            <a:xfrm>
              <a:off x="7085076" y="47244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3E69DAE7-3CC8-4DA2-B508-DAF5EAA810E7}"/>
                </a:ext>
              </a:extLst>
            </p:cNvPr>
            <p:cNvSpPr/>
            <p:nvPr/>
          </p:nvSpPr>
          <p:spPr>
            <a:xfrm>
              <a:off x="7351776" y="47244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B396FE59-76F0-4069-AC38-E709DC8F884C}"/>
                </a:ext>
              </a:extLst>
            </p:cNvPr>
            <p:cNvSpPr/>
            <p:nvPr/>
          </p:nvSpPr>
          <p:spPr>
            <a:xfrm>
              <a:off x="7618476" y="47244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955C012B-AEAA-49C4-84BA-F92F653B9DA3}"/>
                </a:ext>
              </a:extLst>
            </p:cNvPr>
            <p:cNvSpPr/>
            <p:nvPr/>
          </p:nvSpPr>
          <p:spPr>
            <a:xfrm>
              <a:off x="7885176" y="47244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369B6F72-3F71-4637-9073-BD8D4B10F59F}"/>
              </a:ext>
            </a:extLst>
          </p:cNvPr>
          <p:cNvGrpSpPr/>
          <p:nvPr/>
        </p:nvGrpSpPr>
        <p:grpSpPr>
          <a:xfrm>
            <a:off x="8959970" y="3331688"/>
            <a:ext cx="1325880" cy="1295400"/>
            <a:chOff x="8662416" y="3429000"/>
            <a:chExt cx="1325880" cy="1295400"/>
          </a:xfrm>
          <a:solidFill>
            <a:schemeClr val="bg1"/>
          </a:solidFill>
        </p:grpSpPr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D93F89B8-1F81-4AEB-90F7-C941AC4AA8FC}"/>
                </a:ext>
              </a:extLst>
            </p:cNvPr>
            <p:cNvSpPr/>
            <p:nvPr/>
          </p:nvSpPr>
          <p:spPr>
            <a:xfrm>
              <a:off x="8662416" y="342900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4EBDEFD9-7331-4E7B-A0CB-9044E01136C3}"/>
                </a:ext>
              </a:extLst>
            </p:cNvPr>
            <p:cNvSpPr/>
            <p:nvPr/>
          </p:nvSpPr>
          <p:spPr>
            <a:xfrm>
              <a:off x="8929116" y="342900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59C226DC-A6CF-46FE-AC2C-04A5E36BDE77}"/>
                </a:ext>
              </a:extLst>
            </p:cNvPr>
            <p:cNvSpPr/>
            <p:nvPr/>
          </p:nvSpPr>
          <p:spPr>
            <a:xfrm>
              <a:off x="9195816" y="342900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D39EEEF3-0766-445C-8FB8-63572644BCA9}"/>
                </a:ext>
              </a:extLst>
            </p:cNvPr>
            <p:cNvSpPr/>
            <p:nvPr/>
          </p:nvSpPr>
          <p:spPr>
            <a:xfrm>
              <a:off x="9462516" y="342900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84C6C1DC-5B4D-4E9B-8F4B-6E30676123E2}"/>
                </a:ext>
              </a:extLst>
            </p:cNvPr>
            <p:cNvSpPr/>
            <p:nvPr/>
          </p:nvSpPr>
          <p:spPr>
            <a:xfrm>
              <a:off x="9729216" y="342900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E3A7DEEF-A9EE-46C7-B14E-4EE6ECAAD64C}"/>
                </a:ext>
              </a:extLst>
            </p:cNvPr>
            <p:cNvSpPr/>
            <p:nvPr/>
          </p:nvSpPr>
          <p:spPr>
            <a:xfrm>
              <a:off x="8662416" y="368808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73ECFFF4-72D1-463B-8705-41E269EFF91E}"/>
                </a:ext>
              </a:extLst>
            </p:cNvPr>
            <p:cNvSpPr/>
            <p:nvPr/>
          </p:nvSpPr>
          <p:spPr>
            <a:xfrm>
              <a:off x="8929116" y="368808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4816B281-798C-4160-95A6-C66199602707}"/>
                </a:ext>
              </a:extLst>
            </p:cNvPr>
            <p:cNvSpPr/>
            <p:nvPr/>
          </p:nvSpPr>
          <p:spPr>
            <a:xfrm>
              <a:off x="9195816" y="368808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90306622-057F-4DCE-A4D0-E6C9FD9DAAAD}"/>
                </a:ext>
              </a:extLst>
            </p:cNvPr>
            <p:cNvSpPr/>
            <p:nvPr/>
          </p:nvSpPr>
          <p:spPr>
            <a:xfrm>
              <a:off x="9462516" y="368808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FAF45554-CFB8-4EF0-9677-8AD796014066}"/>
                </a:ext>
              </a:extLst>
            </p:cNvPr>
            <p:cNvSpPr/>
            <p:nvPr/>
          </p:nvSpPr>
          <p:spPr>
            <a:xfrm>
              <a:off x="9729216" y="368808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A811DD5B-5C0A-4EEA-B227-B48F2BDA4813}"/>
                </a:ext>
              </a:extLst>
            </p:cNvPr>
            <p:cNvSpPr/>
            <p:nvPr/>
          </p:nvSpPr>
          <p:spPr>
            <a:xfrm>
              <a:off x="8662416" y="394716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A5D46B43-730F-4570-BA5C-52F621B38F3B}"/>
                </a:ext>
              </a:extLst>
            </p:cNvPr>
            <p:cNvSpPr/>
            <p:nvPr/>
          </p:nvSpPr>
          <p:spPr>
            <a:xfrm>
              <a:off x="8929116" y="394716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5CED6005-16AA-4C72-AC2A-014E3AFD4C23}"/>
                </a:ext>
              </a:extLst>
            </p:cNvPr>
            <p:cNvSpPr/>
            <p:nvPr/>
          </p:nvSpPr>
          <p:spPr>
            <a:xfrm>
              <a:off x="9195816" y="394716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9DBA0674-6A7E-46B3-8D51-4161D366BC92}"/>
                </a:ext>
              </a:extLst>
            </p:cNvPr>
            <p:cNvSpPr/>
            <p:nvPr/>
          </p:nvSpPr>
          <p:spPr>
            <a:xfrm>
              <a:off x="9462516" y="394716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29B18AB6-F4DF-4755-896D-5FEB0AB45F4A}"/>
                </a:ext>
              </a:extLst>
            </p:cNvPr>
            <p:cNvSpPr/>
            <p:nvPr/>
          </p:nvSpPr>
          <p:spPr>
            <a:xfrm>
              <a:off x="9729216" y="394716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21CC0B7F-0794-405C-AD38-ED33A8094435}"/>
                </a:ext>
              </a:extLst>
            </p:cNvPr>
            <p:cNvSpPr/>
            <p:nvPr/>
          </p:nvSpPr>
          <p:spPr>
            <a:xfrm>
              <a:off x="8662416" y="420624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F231A623-55A6-4369-B253-5E2A19D49B68}"/>
                </a:ext>
              </a:extLst>
            </p:cNvPr>
            <p:cNvSpPr/>
            <p:nvPr/>
          </p:nvSpPr>
          <p:spPr>
            <a:xfrm>
              <a:off x="8929116" y="420624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0D7F3A54-5CC8-4033-8670-730CB4A5D704}"/>
                </a:ext>
              </a:extLst>
            </p:cNvPr>
            <p:cNvSpPr/>
            <p:nvPr/>
          </p:nvSpPr>
          <p:spPr>
            <a:xfrm>
              <a:off x="9195816" y="420624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6194450C-CB93-4D91-A5F6-DEF4DE25501C}"/>
                </a:ext>
              </a:extLst>
            </p:cNvPr>
            <p:cNvSpPr/>
            <p:nvPr/>
          </p:nvSpPr>
          <p:spPr>
            <a:xfrm>
              <a:off x="9462516" y="420624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C2420855-436E-4082-B0FE-101CA77A78BA}"/>
                </a:ext>
              </a:extLst>
            </p:cNvPr>
            <p:cNvSpPr/>
            <p:nvPr/>
          </p:nvSpPr>
          <p:spPr>
            <a:xfrm>
              <a:off x="9729216" y="420624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07678A31-9BC9-4762-B783-2FAB28C5E0EC}"/>
                </a:ext>
              </a:extLst>
            </p:cNvPr>
            <p:cNvSpPr/>
            <p:nvPr/>
          </p:nvSpPr>
          <p:spPr>
            <a:xfrm>
              <a:off x="8662416" y="446532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C1A4CF6E-7037-4CB3-9AD3-2F347008C9DF}"/>
                </a:ext>
              </a:extLst>
            </p:cNvPr>
            <p:cNvSpPr/>
            <p:nvPr/>
          </p:nvSpPr>
          <p:spPr>
            <a:xfrm>
              <a:off x="8929116" y="446532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05ECD566-9640-4445-8379-1EAA60162856}"/>
                </a:ext>
              </a:extLst>
            </p:cNvPr>
            <p:cNvSpPr/>
            <p:nvPr/>
          </p:nvSpPr>
          <p:spPr>
            <a:xfrm>
              <a:off x="9195816" y="446532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6A8112E2-654D-4682-9DE8-1143052E24FD}"/>
                </a:ext>
              </a:extLst>
            </p:cNvPr>
            <p:cNvSpPr/>
            <p:nvPr/>
          </p:nvSpPr>
          <p:spPr>
            <a:xfrm>
              <a:off x="9462516" y="446532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5F422F4C-4A12-46DB-BAAB-90D73E28CD29}"/>
                </a:ext>
              </a:extLst>
            </p:cNvPr>
            <p:cNvSpPr/>
            <p:nvPr/>
          </p:nvSpPr>
          <p:spPr>
            <a:xfrm>
              <a:off x="9729216" y="446532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52F6C911-979D-4EA8-8845-8636A267C568}"/>
              </a:ext>
            </a:extLst>
          </p:cNvPr>
          <p:cNvGrpSpPr/>
          <p:nvPr/>
        </p:nvGrpSpPr>
        <p:grpSpPr>
          <a:xfrm>
            <a:off x="6155436" y="3299460"/>
            <a:ext cx="1859280" cy="1813560"/>
            <a:chOff x="6284976" y="3169920"/>
            <a:chExt cx="1859280" cy="1813560"/>
          </a:xfrm>
        </p:grpSpPr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77F20348-AA2A-49B9-8268-7E81D86E6FD3}"/>
                </a:ext>
              </a:extLst>
            </p:cNvPr>
            <p:cNvSpPr/>
            <p:nvPr/>
          </p:nvSpPr>
          <p:spPr>
            <a:xfrm>
              <a:off x="6284976" y="31699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B2A0A53D-B968-4C66-9F12-F2D3912742A7}"/>
                </a:ext>
              </a:extLst>
            </p:cNvPr>
            <p:cNvSpPr/>
            <p:nvPr/>
          </p:nvSpPr>
          <p:spPr>
            <a:xfrm>
              <a:off x="6551676" y="31699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B068642B-E70A-469F-A269-520B49DCA40C}"/>
                </a:ext>
              </a:extLst>
            </p:cNvPr>
            <p:cNvSpPr/>
            <p:nvPr/>
          </p:nvSpPr>
          <p:spPr>
            <a:xfrm>
              <a:off x="6818376" y="31699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658F6698-70AF-4DA9-A26E-53E465FB7EEB}"/>
                </a:ext>
              </a:extLst>
            </p:cNvPr>
            <p:cNvSpPr/>
            <p:nvPr/>
          </p:nvSpPr>
          <p:spPr>
            <a:xfrm>
              <a:off x="7085076" y="31699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08F7909E-E752-4337-BBAA-6AF24F7DBAFB}"/>
                </a:ext>
              </a:extLst>
            </p:cNvPr>
            <p:cNvSpPr/>
            <p:nvPr/>
          </p:nvSpPr>
          <p:spPr>
            <a:xfrm>
              <a:off x="7351776" y="31699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43C9B14F-2843-4096-82CE-CFAD23D0988A}"/>
                </a:ext>
              </a:extLst>
            </p:cNvPr>
            <p:cNvSpPr/>
            <p:nvPr/>
          </p:nvSpPr>
          <p:spPr>
            <a:xfrm>
              <a:off x="7618476" y="31699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A9034F9B-5B04-421E-9E65-8BA1121C0763}"/>
                </a:ext>
              </a:extLst>
            </p:cNvPr>
            <p:cNvSpPr/>
            <p:nvPr/>
          </p:nvSpPr>
          <p:spPr>
            <a:xfrm>
              <a:off x="7885176" y="31699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DB610BA0-ECB0-47E2-B429-33F2B6FA0BEE}"/>
                </a:ext>
              </a:extLst>
            </p:cNvPr>
            <p:cNvSpPr/>
            <p:nvPr/>
          </p:nvSpPr>
          <p:spPr>
            <a:xfrm>
              <a:off x="6284976" y="34290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DA495A32-9FA3-493E-827D-68F19133619C}"/>
                </a:ext>
              </a:extLst>
            </p:cNvPr>
            <p:cNvSpPr/>
            <p:nvPr/>
          </p:nvSpPr>
          <p:spPr>
            <a:xfrm>
              <a:off x="6551676" y="34290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11B196B2-CF2C-4667-A326-77C1C43D3C89}"/>
                </a:ext>
              </a:extLst>
            </p:cNvPr>
            <p:cNvSpPr/>
            <p:nvPr/>
          </p:nvSpPr>
          <p:spPr>
            <a:xfrm>
              <a:off x="6818376" y="34290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4681031F-F465-4137-8B02-9E58800831A9}"/>
                </a:ext>
              </a:extLst>
            </p:cNvPr>
            <p:cNvSpPr/>
            <p:nvPr/>
          </p:nvSpPr>
          <p:spPr>
            <a:xfrm>
              <a:off x="7085076" y="34290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50494DD1-9C72-4299-8037-114D856B4128}"/>
                </a:ext>
              </a:extLst>
            </p:cNvPr>
            <p:cNvSpPr/>
            <p:nvPr/>
          </p:nvSpPr>
          <p:spPr>
            <a:xfrm>
              <a:off x="7351776" y="34290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9DD537EC-2467-4683-B998-333D908245ED}"/>
                </a:ext>
              </a:extLst>
            </p:cNvPr>
            <p:cNvSpPr/>
            <p:nvPr/>
          </p:nvSpPr>
          <p:spPr>
            <a:xfrm>
              <a:off x="7618476" y="34290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5CBA89C5-B1B3-4470-8617-A81DE50A81E3}"/>
                </a:ext>
              </a:extLst>
            </p:cNvPr>
            <p:cNvSpPr/>
            <p:nvPr/>
          </p:nvSpPr>
          <p:spPr>
            <a:xfrm>
              <a:off x="7885176" y="34290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63CBAA62-2697-436D-A325-EC12D5493E82}"/>
                </a:ext>
              </a:extLst>
            </p:cNvPr>
            <p:cNvSpPr/>
            <p:nvPr/>
          </p:nvSpPr>
          <p:spPr>
            <a:xfrm>
              <a:off x="6284976" y="368808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9338304B-A718-4086-9ED5-B26887FB0BC3}"/>
                </a:ext>
              </a:extLst>
            </p:cNvPr>
            <p:cNvSpPr/>
            <p:nvPr/>
          </p:nvSpPr>
          <p:spPr>
            <a:xfrm>
              <a:off x="6551676" y="368808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B17A118B-678F-481F-A4E2-2D2BC92ACADE}"/>
                </a:ext>
              </a:extLst>
            </p:cNvPr>
            <p:cNvSpPr/>
            <p:nvPr/>
          </p:nvSpPr>
          <p:spPr>
            <a:xfrm>
              <a:off x="6818376" y="368808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E71FECB2-5C8D-4AAD-8B15-F2EA0F87FD41}"/>
                </a:ext>
              </a:extLst>
            </p:cNvPr>
            <p:cNvSpPr/>
            <p:nvPr/>
          </p:nvSpPr>
          <p:spPr>
            <a:xfrm>
              <a:off x="7085076" y="368808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4B866300-51AF-4489-ABB5-87921ED60849}"/>
                </a:ext>
              </a:extLst>
            </p:cNvPr>
            <p:cNvSpPr/>
            <p:nvPr/>
          </p:nvSpPr>
          <p:spPr>
            <a:xfrm>
              <a:off x="7351776" y="368808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34240ADD-2FE7-4319-BD34-73D139DAF587}"/>
                </a:ext>
              </a:extLst>
            </p:cNvPr>
            <p:cNvSpPr/>
            <p:nvPr/>
          </p:nvSpPr>
          <p:spPr>
            <a:xfrm>
              <a:off x="7618476" y="368808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596D851E-5668-40A6-B681-934055E30B4E}"/>
                </a:ext>
              </a:extLst>
            </p:cNvPr>
            <p:cNvSpPr/>
            <p:nvPr/>
          </p:nvSpPr>
          <p:spPr>
            <a:xfrm>
              <a:off x="7885176" y="368808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3EB89690-904B-48F8-B6F6-E0CFC668C8A2}"/>
                </a:ext>
              </a:extLst>
            </p:cNvPr>
            <p:cNvSpPr/>
            <p:nvPr/>
          </p:nvSpPr>
          <p:spPr>
            <a:xfrm>
              <a:off x="6284976" y="394716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EE34C9E7-2260-4658-A80A-79A1CE1C4E2C}"/>
                </a:ext>
              </a:extLst>
            </p:cNvPr>
            <p:cNvSpPr/>
            <p:nvPr/>
          </p:nvSpPr>
          <p:spPr>
            <a:xfrm>
              <a:off x="6551676" y="394716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59A91872-1FD4-448A-A3FB-EBEBEBA34584}"/>
                </a:ext>
              </a:extLst>
            </p:cNvPr>
            <p:cNvSpPr/>
            <p:nvPr/>
          </p:nvSpPr>
          <p:spPr>
            <a:xfrm>
              <a:off x="6818376" y="394716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243A0D73-BACF-42C4-B0B7-A06FA2062A22}"/>
                </a:ext>
              </a:extLst>
            </p:cNvPr>
            <p:cNvSpPr/>
            <p:nvPr/>
          </p:nvSpPr>
          <p:spPr>
            <a:xfrm>
              <a:off x="7085076" y="394716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B86EDF4F-1886-4843-8316-A14229EFF590}"/>
                </a:ext>
              </a:extLst>
            </p:cNvPr>
            <p:cNvSpPr/>
            <p:nvPr/>
          </p:nvSpPr>
          <p:spPr>
            <a:xfrm>
              <a:off x="7351776" y="394716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FEDEE0CA-00D6-4398-B7A5-7938C7D3AB7D}"/>
                </a:ext>
              </a:extLst>
            </p:cNvPr>
            <p:cNvSpPr/>
            <p:nvPr/>
          </p:nvSpPr>
          <p:spPr>
            <a:xfrm>
              <a:off x="7618476" y="394716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1767E636-B558-4C73-8547-2075866A6332}"/>
                </a:ext>
              </a:extLst>
            </p:cNvPr>
            <p:cNvSpPr/>
            <p:nvPr/>
          </p:nvSpPr>
          <p:spPr>
            <a:xfrm>
              <a:off x="7885176" y="394716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B0BAADF3-5A63-40A2-9E92-9EA9CDCF0D71}"/>
                </a:ext>
              </a:extLst>
            </p:cNvPr>
            <p:cNvSpPr/>
            <p:nvPr/>
          </p:nvSpPr>
          <p:spPr>
            <a:xfrm>
              <a:off x="6284976" y="420624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68A52FF6-1E91-4AA0-8E0B-35E97F21C4BA}"/>
                </a:ext>
              </a:extLst>
            </p:cNvPr>
            <p:cNvSpPr/>
            <p:nvPr/>
          </p:nvSpPr>
          <p:spPr>
            <a:xfrm>
              <a:off x="6551676" y="420624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6FE04E2F-549F-463F-80D1-5B5EF8310E5E}"/>
                </a:ext>
              </a:extLst>
            </p:cNvPr>
            <p:cNvSpPr/>
            <p:nvPr/>
          </p:nvSpPr>
          <p:spPr>
            <a:xfrm>
              <a:off x="6818376" y="420624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AF7CD10E-EB59-44D6-A51B-759B45EE794B}"/>
                </a:ext>
              </a:extLst>
            </p:cNvPr>
            <p:cNvSpPr/>
            <p:nvPr/>
          </p:nvSpPr>
          <p:spPr>
            <a:xfrm>
              <a:off x="7085076" y="420624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AE10D396-A232-43E7-AD7F-CFE5B2A0DAC3}"/>
                </a:ext>
              </a:extLst>
            </p:cNvPr>
            <p:cNvSpPr/>
            <p:nvPr/>
          </p:nvSpPr>
          <p:spPr>
            <a:xfrm>
              <a:off x="7351776" y="420624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084E2387-75F4-4D53-9AB8-D35FA71F02B0}"/>
                </a:ext>
              </a:extLst>
            </p:cNvPr>
            <p:cNvSpPr/>
            <p:nvPr/>
          </p:nvSpPr>
          <p:spPr>
            <a:xfrm>
              <a:off x="7618476" y="420624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36D29989-A2B8-406F-B871-DDF54602DC04}"/>
                </a:ext>
              </a:extLst>
            </p:cNvPr>
            <p:cNvSpPr/>
            <p:nvPr/>
          </p:nvSpPr>
          <p:spPr>
            <a:xfrm>
              <a:off x="7885176" y="420624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67C77EA0-78C3-4353-A772-BE6332A6E241}"/>
                </a:ext>
              </a:extLst>
            </p:cNvPr>
            <p:cNvSpPr/>
            <p:nvPr/>
          </p:nvSpPr>
          <p:spPr>
            <a:xfrm>
              <a:off x="6284976" y="44653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8327FCB7-F3B4-4891-B3D7-8A1DCF6AD805}"/>
                </a:ext>
              </a:extLst>
            </p:cNvPr>
            <p:cNvSpPr/>
            <p:nvPr/>
          </p:nvSpPr>
          <p:spPr>
            <a:xfrm>
              <a:off x="6551676" y="44653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52BFC708-5B0F-4E42-A962-3804F27CA4AF}"/>
                </a:ext>
              </a:extLst>
            </p:cNvPr>
            <p:cNvSpPr/>
            <p:nvPr/>
          </p:nvSpPr>
          <p:spPr>
            <a:xfrm>
              <a:off x="6818376" y="44653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6A71D556-2B8A-49EA-A3AF-5503186D4D44}"/>
                </a:ext>
              </a:extLst>
            </p:cNvPr>
            <p:cNvSpPr/>
            <p:nvPr/>
          </p:nvSpPr>
          <p:spPr>
            <a:xfrm>
              <a:off x="7085076" y="44653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9B8054B0-2C58-43E8-BE68-18D3CF5CA241}"/>
                </a:ext>
              </a:extLst>
            </p:cNvPr>
            <p:cNvSpPr/>
            <p:nvPr/>
          </p:nvSpPr>
          <p:spPr>
            <a:xfrm>
              <a:off x="7351776" y="44653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A292DE67-A28E-4EEC-A67B-DEB1740E3D76}"/>
                </a:ext>
              </a:extLst>
            </p:cNvPr>
            <p:cNvSpPr/>
            <p:nvPr/>
          </p:nvSpPr>
          <p:spPr>
            <a:xfrm>
              <a:off x="7618476" y="44653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15880FFA-B1AD-4CD1-B686-A62ED228576E}"/>
                </a:ext>
              </a:extLst>
            </p:cNvPr>
            <p:cNvSpPr/>
            <p:nvPr/>
          </p:nvSpPr>
          <p:spPr>
            <a:xfrm>
              <a:off x="7885176" y="44653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2E78CD54-1B57-4B2A-9C7F-F5CC50ED597C}"/>
                </a:ext>
              </a:extLst>
            </p:cNvPr>
            <p:cNvSpPr/>
            <p:nvPr/>
          </p:nvSpPr>
          <p:spPr>
            <a:xfrm>
              <a:off x="6284976" y="47244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E9C366EC-DA55-4D95-8E7E-83C671B89478}"/>
                </a:ext>
              </a:extLst>
            </p:cNvPr>
            <p:cNvSpPr/>
            <p:nvPr/>
          </p:nvSpPr>
          <p:spPr>
            <a:xfrm>
              <a:off x="6551676" y="47244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580E9C0E-9B2B-4355-A484-25ACB8839B73}"/>
                </a:ext>
              </a:extLst>
            </p:cNvPr>
            <p:cNvSpPr/>
            <p:nvPr/>
          </p:nvSpPr>
          <p:spPr>
            <a:xfrm>
              <a:off x="6818376" y="47244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6F4918B0-563A-4CBD-A80E-947283CC1B65}"/>
                </a:ext>
              </a:extLst>
            </p:cNvPr>
            <p:cNvSpPr/>
            <p:nvPr/>
          </p:nvSpPr>
          <p:spPr>
            <a:xfrm>
              <a:off x="7085076" y="47244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6" name="직사각형 155">
              <a:extLst>
                <a:ext uri="{FF2B5EF4-FFF2-40B4-BE49-F238E27FC236}">
                  <a16:creationId xmlns:a16="http://schemas.microsoft.com/office/drawing/2014/main" id="{33F6432A-3669-4633-AAB7-95D272F91E2F}"/>
                </a:ext>
              </a:extLst>
            </p:cNvPr>
            <p:cNvSpPr/>
            <p:nvPr/>
          </p:nvSpPr>
          <p:spPr>
            <a:xfrm>
              <a:off x="7351776" y="47244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7" name="직사각형 156">
              <a:extLst>
                <a:ext uri="{FF2B5EF4-FFF2-40B4-BE49-F238E27FC236}">
                  <a16:creationId xmlns:a16="http://schemas.microsoft.com/office/drawing/2014/main" id="{2ADCAC7C-A45F-4CCD-8256-16D38F437C6F}"/>
                </a:ext>
              </a:extLst>
            </p:cNvPr>
            <p:cNvSpPr/>
            <p:nvPr/>
          </p:nvSpPr>
          <p:spPr>
            <a:xfrm>
              <a:off x="7618476" y="47244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57CBDCCF-13A8-4974-AB5A-7A5FF50D7508}"/>
                </a:ext>
              </a:extLst>
            </p:cNvPr>
            <p:cNvSpPr/>
            <p:nvPr/>
          </p:nvSpPr>
          <p:spPr>
            <a:xfrm>
              <a:off x="7885176" y="47244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59" name="그룹 158">
            <a:extLst>
              <a:ext uri="{FF2B5EF4-FFF2-40B4-BE49-F238E27FC236}">
                <a16:creationId xmlns:a16="http://schemas.microsoft.com/office/drawing/2014/main" id="{397A190F-D942-4C85-8A41-02A7BC544059}"/>
              </a:ext>
            </a:extLst>
          </p:cNvPr>
          <p:cNvGrpSpPr/>
          <p:nvPr/>
        </p:nvGrpSpPr>
        <p:grpSpPr>
          <a:xfrm>
            <a:off x="6025896" y="3429000"/>
            <a:ext cx="1859280" cy="1813560"/>
            <a:chOff x="6284976" y="3169920"/>
            <a:chExt cx="1859280" cy="1813560"/>
          </a:xfrm>
        </p:grpSpPr>
        <p:sp>
          <p:nvSpPr>
            <p:cNvPr id="160" name="직사각형 159">
              <a:extLst>
                <a:ext uri="{FF2B5EF4-FFF2-40B4-BE49-F238E27FC236}">
                  <a16:creationId xmlns:a16="http://schemas.microsoft.com/office/drawing/2014/main" id="{15F02B6B-7D75-456B-8BE4-C85191731B5C}"/>
                </a:ext>
              </a:extLst>
            </p:cNvPr>
            <p:cNvSpPr/>
            <p:nvPr/>
          </p:nvSpPr>
          <p:spPr>
            <a:xfrm>
              <a:off x="6284976" y="31699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1" name="직사각형 160">
              <a:extLst>
                <a:ext uri="{FF2B5EF4-FFF2-40B4-BE49-F238E27FC236}">
                  <a16:creationId xmlns:a16="http://schemas.microsoft.com/office/drawing/2014/main" id="{CF730BEA-F2FC-46BE-BB87-E2C591E24515}"/>
                </a:ext>
              </a:extLst>
            </p:cNvPr>
            <p:cNvSpPr/>
            <p:nvPr/>
          </p:nvSpPr>
          <p:spPr>
            <a:xfrm>
              <a:off x="6551676" y="31699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0AD7ACEF-6092-48FB-AA7B-D868F60B4780}"/>
                </a:ext>
              </a:extLst>
            </p:cNvPr>
            <p:cNvSpPr/>
            <p:nvPr/>
          </p:nvSpPr>
          <p:spPr>
            <a:xfrm>
              <a:off x="6818376" y="31699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3" name="직사각형 162">
              <a:extLst>
                <a:ext uri="{FF2B5EF4-FFF2-40B4-BE49-F238E27FC236}">
                  <a16:creationId xmlns:a16="http://schemas.microsoft.com/office/drawing/2014/main" id="{8D5CF0D2-4D85-4FBB-BF96-A3EC9D368CA4}"/>
                </a:ext>
              </a:extLst>
            </p:cNvPr>
            <p:cNvSpPr/>
            <p:nvPr/>
          </p:nvSpPr>
          <p:spPr>
            <a:xfrm>
              <a:off x="7085076" y="31699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FEBD5462-D52C-42F6-A84F-69DB11952692}"/>
                </a:ext>
              </a:extLst>
            </p:cNvPr>
            <p:cNvSpPr/>
            <p:nvPr/>
          </p:nvSpPr>
          <p:spPr>
            <a:xfrm>
              <a:off x="7351776" y="31699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BA0F1A54-D130-4EB0-9455-12CC5D8D285C}"/>
                </a:ext>
              </a:extLst>
            </p:cNvPr>
            <p:cNvSpPr/>
            <p:nvPr/>
          </p:nvSpPr>
          <p:spPr>
            <a:xfrm>
              <a:off x="7618476" y="31699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6" name="직사각형 165">
              <a:extLst>
                <a:ext uri="{FF2B5EF4-FFF2-40B4-BE49-F238E27FC236}">
                  <a16:creationId xmlns:a16="http://schemas.microsoft.com/office/drawing/2014/main" id="{454EB28C-DE38-4617-BA5F-2FDFC01A411D}"/>
                </a:ext>
              </a:extLst>
            </p:cNvPr>
            <p:cNvSpPr/>
            <p:nvPr/>
          </p:nvSpPr>
          <p:spPr>
            <a:xfrm>
              <a:off x="7885176" y="31699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7" name="직사각형 166">
              <a:extLst>
                <a:ext uri="{FF2B5EF4-FFF2-40B4-BE49-F238E27FC236}">
                  <a16:creationId xmlns:a16="http://schemas.microsoft.com/office/drawing/2014/main" id="{7F74CCCA-39BD-4791-9C65-E492C80A3FBB}"/>
                </a:ext>
              </a:extLst>
            </p:cNvPr>
            <p:cNvSpPr/>
            <p:nvPr/>
          </p:nvSpPr>
          <p:spPr>
            <a:xfrm>
              <a:off x="6284976" y="34290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8" name="직사각형 167">
              <a:extLst>
                <a:ext uri="{FF2B5EF4-FFF2-40B4-BE49-F238E27FC236}">
                  <a16:creationId xmlns:a16="http://schemas.microsoft.com/office/drawing/2014/main" id="{BD6A1E77-FC78-42BC-95A3-03959555253F}"/>
                </a:ext>
              </a:extLst>
            </p:cNvPr>
            <p:cNvSpPr/>
            <p:nvPr/>
          </p:nvSpPr>
          <p:spPr>
            <a:xfrm>
              <a:off x="6551676" y="34290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9" name="직사각형 168">
              <a:extLst>
                <a:ext uri="{FF2B5EF4-FFF2-40B4-BE49-F238E27FC236}">
                  <a16:creationId xmlns:a16="http://schemas.microsoft.com/office/drawing/2014/main" id="{C1644EA4-8247-429C-8096-E35EF9FFBFBB}"/>
                </a:ext>
              </a:extLst>
            </p:cNvPr>
            <p:cNvSpPr/>
            <p:nvPr/>
          </p:nvSpPr>
          <p:spPr>
            <a:xfrm>
              <a:off x="6818376" y="34290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0" name="직사각형 169">
              <a:extLst>
                <a:ext uri="{FF2B5EF4-FFF2-40B4-BE49-F238E27FC236}">
                  <a16:creationId xmlns:a16="http://schemas.microsoft.com/office/drawing/2014/main" id="{A79EE0E1-1CAE-45D4-858A-887348EF20D5}"/>
                </a:ext>
              </a:extLst>
            </p:cNvPr>
            <p:cNvSpPr/>
            <p:nvPr/>
          </p:nvSpPr>
          <p:spPr>
            <a:xfrm>
              <a:off x="7085076" y="34290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736288B7-0C6B-4BF5-AB18-62291A8A75A2}"/>
                </a:ext>
              </a:extLst>
            </p:cNvPr>
            <p:cNvSpPr/>
            <p:nvPr/>
          </p:nvSpPr>
          <p:spPr>
            <a:xfrm>
              <a:off x="7351776" y="34290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2" name="직사각형 171">
              <a:extLst>
                <a:ext uri="{FF2B5EF4-FFF2-40B4-BE49-F238E27FC236}">
                  <a16:creationId xmlns:a16="http://schemas.microsoft.com/office/drawing/2014/main" id="{2AAC1F1C-8D0B-4905-AEFD-8B221550428C}"/>
                </a:ext>
              </a:extLst>
            </p:cNvPr>
            <p:cNvSpPr/>
            <p:nvPr/>
          </p:nvSpPr>
          <p:spPr>
            <a:xfrm>
              <a:off x="7618476" y="34290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3" name="직사각형 172">
              <a:extLst>
                <a:ext uri="{FF2B5EF4-FFF2-40B4-BE49-F238E27FC236}">
                  <a16:creationId xmlns:a16="http://schemas.microsoft.com/office/drawing/2014/main" id="{B4D4C903-20B7-44A6-871A-19FF91568249}"/>
                </a:ext>
              </a:extLst>
            </p:cNvPr>
            <p:cNvSpPr/>
            <p:nvPr/>
          </p:nvSpPr>
          <p:spPr>
            <a:xfrm>
              <a:off x="7885176" y="34290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4" name="직사각형 173">
              <a:extLst>
                <a:ext uri="{FF2B5EF4-FFF2-40B4-BE49-F238E27FC236}">
                  <a16:creationId xmlns:a16="http://schemas.microsoft.com/office/drawing/2014/main" id="{928AEA76-A6FC-4437-97C7-3887265F1A05}"/>
                </a:ext>
              </a:extLst>
            </p:cNvPr>
            <p:cNvSpPr/>
            <p:nvPr/>
          </p:nvSpPr>
          <p:spPr>
            <a:xfrm>
              <a:off x="6284976" y="368808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5" name="직사각형 174">
              <a:extLst>
                <a:ext uri="{FF2B5EF4-FFF2-40B4-BE49-F238E27FC236}">
                  <a16:creationId xmlns:a16="http://schemas.microsoft.com/office/drawing/2014/main" id="{14DCCAE7-E93B-4C8A-BF9F-4ED7C578C517}"/>
                </a:ext>
              </a:extLst>
            </p:cNvPr>
            <p:cNvSpPr/>
            <p:nvPr/>
          </p:nvSpPr>
          <p:spPr>
            <a:xfrm>
              <a:off x="6551676" y="368808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6" name="직사각형 175">
              <a:extLst>
                <a:ext uri="{FF2B5EF4-FFF2-40B4-BE49-F238E27FC236}">
                  <a16:creationId xmlns:a16="http://schemas.microsoft.com/office/drawing/2014/main" id="{79D24D99-0E9F-44E5-BC8E-4FBAD3687153}"/>
                </a:ext>
              </a:extLst>
            </p:cNvPr>
            <p:cNvSpPr/>
            <p:nvPr/>
          </p:nvSpPr>
          <p:spPr>
            <a:xfrm>
              <a:off x="6818376" y="368808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20D48925-C631-457F-BA47-EA3CA469689D}"/>
                </a:ext>
              </a:extLst>
            </p:cNvPr>
            <p:cNvSpPr/>
            <p:nvPr/>
          </p:nvSpPr>
          <p:spPr>
            <a:xfrm>
              <a:off x="7085076" y="368808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9BF809D0-F44C-4E9D-B3F1-4CD0A77FCDD1}"/>
                </a:ext>
              </a:extLst>
            </p:cNvPr>
            <p:cNvSpPr/>
            <p:nvPr/>
          </p:nvSpPr>
          <p:spPr>
            <a:xfrm>
              <a:off x="7351776" y="368808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9" name="직사각형 178">
              <a:extLst>
                <a:ext uri="{FF2B5EF4-FFF2-40B4-BE49-F238E27FC236}">
                  <a16:creationId xmlns:a16="http://schemas.microsoft.com/office/drawing/2014/main" id="{E99BBA7A-F38A-441D-9D85-72E6B0793833}"/>
                </a:ext>
              </a:extLst>
            </p:cNvPr>
            <p:cNvSpPr/>
            <p:nvPr/>
          </p:nvSpPr>
          <p:spPr>
            <a:xfrm>
              <a:off x="7618476" y="368808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0" name="직사각형 179">
              <a:extLst>
                <a:ext uri="{FF2B5EF4-FFF2-40B4-BE49-F238E27FC236}">
                  <a16:creationId xmlns:a16="http://schemas.microsoft.com/office/drawing/2014/main" id="{F15691DA-6731-42A4-A3C7-BCACAB3BCE52}"/>
                </a:ext>
              </a:extLst>
            </p:cNvPr>
            <p:cNvSpPr/>
            <p:nvPr/>
          </p:nvSpPr>
          <p:spPr>
            <a:xfrm>
              <a:off x="7885176" y="368808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1" name="직사각형 180">
              <a:extLst>
                <a:ext uri="{FF2B5EF4-FFF2-40B4-BE49-F238E27FC236}">
                  <a16:creationId xmlns:a16="http://schemas.microsoft.com/office/drawing/2014/main" id="{CC172A67-E99E-4F10-8CBB-7E8AAE6E0B0C}"/>
                </a:ext>
              </a:extLst>
            </p:cNvPr>
            <p:cNvSpPr/>
            <p:nvPr/>
          </p:nvSpPr>
          <p:spPr>
            <a:xfrm>
              <a:off x="6284976" y="394716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2" name="직사각형 181">
              <a:extLst>
                <a:ext uri="{FF2B5EF4-FFF2-40B4-BE49-F238E27FC236}">
                  <a16:creationId xmlns:a16="http://schemas.microsoft.com/office/drawing/2014/main" id="{D74F37F3-8F23-4648-89A5-824864F6CB56}"/>
                </a:ext>
              </a:extLst>
            </p:cNvPr>
            <p:cNvSpPr/>
            <p:nvPr/>
          </p:nvSpPr>
          <p:spPr>
            <a:xfrm>
              <a:off x="6551676" y="394716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3" name="직사각형 182">
              <a:extLst>
                <a:ext uri="{FF2B5EF4-FFF2-40B4-BE49-F238E27FC236}">
                  <a16:creationId xmlns:a16="http://schemas.microsoft.com/office/drawing/2014/main" id="{E5BB9308-FB4D-4179-AB33-BC8C18775752}"/>
                </a:ext>
              </a:extLst>
            </p:cNvPr>
            <p:cNvSpPr/>
            <p:nvPr/>
          </p:nvSpPr>
          <p:spPr>
            <a:xfrm>
              <a:off x="6818376" y="394716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4" name="직사각형 183">
              <a:extLst>
                <a:ext uri="{FF2B5EF4-FFF2-40B4-BE49-F238E27FC236}">
                  <a16:creationId xmlns:a16="http://schemas.microsoft.com/office/drawing/2014/main" id="{A69EF5A8-4E12-46F4-9BCF-4F41B53298BD}"/>
                </a:ext>
              </a:extLst>
            </p:cNvPr>
            <p:cNvSpPr/>
            <p:nvPr/>
          </p:nvSpPr>
          <p:spPr>
            <a:xfrm>
              <a:off x="7085076" y="394716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5" name="직사각형 184">
              <a:extLst>
                <a:ext uri="{FF2B5EF4-FFF2-40B4-BE49-F238E27FC236}">
                  <a16:creationId xmlns:a16="http://schemas.microsoft.com/office/drawing/2014/main" id="{45BEFD41-9ED1-4355-8BFA-F62B0C364BFF}"/>
                </a:ext>
              </a:extLst>
            </p:cNvPr>
            <p:cNvSpPr/>
            <p:nvPr/>
          </p:nvSpPr>
          <p:spPr>
            <a:xfrm>
              <a:off x="7351776" y="394716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6" name="직사각형 185">
              <a:extLst>
                <a:ext uri="{FF2B5EF4-FFF2-40B4-BE49-F238E27FC236}">
                  <a16:creationId xmlns:a16="http://schemas.microsoft.com/office/drawing/2014/main" id="{09320E2F-4BBD-4441-B5E9-D3A186982AF5}"/>
                </a:ext>
              </a:extLst>
            </p:cNvPr>
            <p:cNvSpPr/>
            <p:nvPr/>
          </p:nvSpPr>
          <p:spPr>
            <a:xfrm>
              <a:off x="7618476" y="394716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7" name="직사각형 186">
              <a:extLst>
                <a:ext uri="{FF2B5EF4-FFF2-40B4-BE49-F238E27FC236}">
                  <a16:creationId xmlns:a16="http://schemas.microsoft.com/office/drawing/2014/main" id="{D276DDF7-A77D-4A9E-AF6B-E754DDFD2182}"/>
                </a:ext>
              </a:extLst>
            </p:cNvPr>
            <p:cNvSpPr/>
            <p:nvPr/>
          </p:nvSpPr>
          <p:spPr>
            <a:xfrm>
              <a:off x="7885176" y="394716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8" name="직사각형 187">
              <a:extLst>
                <a:ext uri="{FF2B5EF4-FFF2-40B4-BE49-F238E27FC236}">
                  <a16:creationId xmlns:a16="http://schemas.microsoft.com/office/drawing/2014/main" id="{2DB322E4-29B9-465F-8E12-CA4EF0CDD496}"/>
                </a:ext>
              </a:extLst>
            </p:cNvPr>
            <p:cNvSpPr/>
            <p:nvPr/>
          </p:nvSpPr>
          <p:spPr>
            <a:xfrm>
              <a:off x="6284976" y="420624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9" name="직사각형 188">
              <a:extLst>
                <a:ext uri="{FF2B5EF4-FFF2-40B4-BE49-F238E27FC236}">
                  <a16:creationId xmlns:a16="http://schemas.microsoft.com/office/drawing/2014/main" id="{DA453BD7-6B77-481C-B703-B878314CEEA0}"/>
                </a:ext>
              </a:extLst>
            </p:cNvPr>
            <p:cNvSpPr/>
            <p:nvPr/>
          </p:nvSpPr>
          <p:spPr>
            <a:xfrm>
              <a:off x="6551676" y="420624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6E3F32C8-7B57-4ADF-AB84-2CF8EF29C7CE}"/>
                </a:ext>
              </a:extLst>
            </p:cNvPr>
            <p:cNvSpPr/>
            <p:nvPr/>
          </p:nvSpPr>
          <p:spPr>
            <a:xfrm>
              <a:off x="6818376" y="420624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D1EFFC57-897C-4DF9-AAFE-77526467FC93}"/>
                </a:ext>
              </a:extLst>
            </p:cNvPr>
            <p:cNvSpPr/>
            <p:nvPr/>
          </p:nvSpPr>
          <p:spPr>
            <a:xfrm>
              <a:off x="7085076" y="420624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2" name="직사각형 191">
              <a:extLst>
                <a:ext uri="{FF2B5EF4-FFF2-40B4-BE49-F238E27FC236}">
                  <a16:creationId xmlns:a16="http://schemas.microsoft.com/office/drawing/2014/main" id="{F0740813-0427-4EBB-A28D-FC81273F90A3}"/>
                </a:ext>
              </a:extLst>
            </p:cNvPr>
            <p:cNvSpPr/>
            <p:nvPr/>
          </p:nvSpPr>
          <p:spPr>
            <a:xfrm>
              <a:off x="7351776" y="420624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3" name="직사각형 192">
              <a:extLst>
                <a:ext uri="{FF2B5EF4-FFF2-40B4-BE49-F238E27FC236}">
                  <a16:creationId xmlns:a16="http://schemas.microsoft.com/office/drawing/2014/main" id="{8E835E13-616A-4882-A1F0-30B433670824}"/>
                </a:ext>
              </a:extLst>
            </p:cNvPr>
            <p:cNvSpPr/>
            <p:nvPr/>
          </p:nvSpPr>
          <p:spPr>
            <a:xfrm>
              <a:off x="7618476" y="420624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86B13772-598E-42C5-AC95-72216249D5C9}"/>
                </a:ext>
              </a:extLst>
            </p:cNvPr>
            <p:cNvSpPr/>
            <p:nvPr/>
          </p:nvSpPr>
          <p:spPr>
            <a:xfrm>
              <a:off x="7885176" y="420624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6717866B-A45B-4648-8772-37C9D0C6538C}"/>
                </a:ext>
              </a:extLst>
            </p:cNvPr>
            <p:cNvSpPr/>
            <p:nvPr/>
          </p:nvSpPr>
          <p:spPr>
            <a:xfrm>
              <a:off x="6284976" y="44653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6" name="직사각형 195">
              <a:extLst>
                <a:ext uri="{FF2B5EF4-FFF2-40B4-BE49-F238E27FC236}">
                  <a16:creationId xmlns:a16="http://schemas.microsoft.com/office/drawing/2014/main" id="{D904DE56-0FC0-420D-B0CA-7DC75F8F362E}"/>
                </a:ext>
              </a:extLst>
            </p:cNvPr>
            <p:cNvSpPr/>
            <p:nvPr/>
          </p:nvSpPr>
          <p:spPr>
            <a:xfrm>
              <a:off x="6551676" y="44653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7" name="직사각형 196">
              <a:extLst>
                <a:ext uri="{FF2B5EF4-FFF2-40B4-BE49-F238E27FC236}">
                  <a16:creationId xmlns:a16="http://schemas.microsoft.com/office/drawing/2014/main" id="{B2FD7386-737F-449B-8151-82AED0960227}"/>
                </a:ext>
              </a:extLst>
            </p:cNvPr>
            <p:cNvSpPr/>
            <p:nvPr/>
          </p:nvSpPr>
          <p:spPr>
            <a:xfrm>
              <a:off x="6818376" y="44653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8" name="직사각형 197">
              <a:extLst>
                <a:ext uri="{FF2B5EF4-FFF2-40B4-BE49-F238E27FC236}">
                  <a16:creationId xmlns:a16="http://schemas.microsoft.com/office/drawing/2014/main" id="{2BF6D84B-1AB9-4A8F-B93C-BB976AFE3BB5}"/>
                </a:ext>
              </a:extLst>
            </p:cNvPr>
            <p:cNvSpPr/>
            <p:nvPr/>
          </p:nvSpPr>
          <p:spPr>
            <a:xfrm>
              <a:off x="7085076" y="44653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9" name="직사각형 198">
              <a:extLst>
                <a:ext uri="{FF2B5EF4-FFF2-40B4-BE49-F238E27FC236}">
                  <a16:creationId xmlns:a16="http://schemas.microsoft.com/office/drawing/2014/main" id="{694F1160-58FC-4B27-BCE3-D690F8135C80}"/>
                </a:ext>
              </a:extLst>
            </p:cNvPr>
            <p:cNvSpPr/>
            <p:nvPr/>
          </p:nvSpPr>
          <p:spPr>
            <a:xfrm>
              <a:off x="7351776" y="44653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0" name="직사각형 199">
              <a:extLst>
                <a:ext uri="{FF2B5EF4-FFF2-40B4-BE49-F238E27FC236}">
                  <a16:creationId xmlns:a16="http://schemas.microsoft.com/office/drawing/2014/main" id="{50B02F95-3948-4D5D-BC79-3BD4A7A3BFAC}"/>
                </a:ext>
              </a:extLst>
            </p:cNvPr>
            <p:cNvSpPr/>
            <p:nvPr/>
          </p:nvSpPr>
          <p:spPr>
            <a:xfrm>
              <a:off x="7618476" y="44653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1" name="직사각형 200">
              <a:extLst>
                <a:ext uri="{FF2B5EF4-FFF2-40B4-BE49-F238E27FC236}">
                  <a16:creationId xmlns:a16="http://schemas.microsoft.com/office/drawing/2014/main" id="{A72E948B-CFE7-481D-A427-B591C959D424}"/>
                </a:ext>
              </a:extLst>
            </p:cNvPr>
            <p:cNvSpPr/>
            <p:nvPr/>
          </p:nvSpPr>
          <p:spPr>
            <a:xfrm>
              <a:off x="7885176" y="44653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2" name="직사각형 201">
              <a:extLst>
                <a:ext uri="{FF2B5EF4-FFF2-40B4-BE49-F238E27FC236}">
                  <a16:creationId xmlns:a16="http://schemas.microsoft.com/office/drawing/2014/main" id="{C3C9B5B6-19BC-4F7D-A09E-9FC85B192133}"/>
                </a:ext>
              </a:extLst>
            </p:cNvPr>
            <p:cNvSpPr/>
            <p:nvPr/>
          </p:nvSpPr>
          <p:spPr>
            <a:xfrm>
              <a:off x="6284976" y="47244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7898FBDB-919B-488A-800A-7D478D56C5A9}"/>
                </a:ext>
              </a:extLst>
            </p:cNvPr>
            <p:cNvSpPr/>
            <p:nvPr/>
          </p:nvSpPr>
          <p:spPr>
            <a:xfrm>
              <a:off x="6551676" y="47244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C8625E90-AF5F-40BA-8BF7-B395DF4C2E05}"/>
                </a:ext>
              </a:extLst>
            </p:cNvPr>
            <p:cNvSpPr/>
            <p:nvPr/>
          </p:nvSpPr>
          <p:spPr>
            <a:xfrm>
              <a:off x="6818376" y="47244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5" name="직사각형 204">
              <a:extLst>
                <a:ext uri="{FF2B5EF4-FFF2-40B4-BE49-F238E27FC236}">
                  <a16:creationId xmlns:a16="http://schemas.microsoft.com/office/drawing/2014/main" id="{A425B065-48A3-4FAD-9651-03C75C3C2C6F}"/>
                </a:ext>
              </a:extLst>
            </p:cNvPr>
            <p:cNvSpPr/>
            <p:nvPr/>
          </p:nvSpPr>
          <p:spPr>
            <a:xfrm>
              <a:off x="7085076" y="47244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6" name="직사각형 205">
              <a:extLst>
                <a:ext uri="{FF2B5EF4-FFF2-40B4-BE49-F238E27FC236}">
                  <a16:creationId xmlns:a16="http://schemas.microsoft.com/office/drawing/2014/main" id="{CE724D46-33C3-4CCD-A63D-1B63A9826CCE}"/>
                </a:ext>
              </a:extLst>
            </p:cNvPr>
            <p:cNvSpPr/>
            <p:nvPr/>
          </p:nvSpPr>
          <p:spPr>
            <a:xfrm>
              <a:off x="7351776" y="47244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7" name="직사각형 206">
              <a:extLst>
                <a:ext uri="{FF2B5EF4-FFF2-40B4-BE49-F238E27FC236}">
                  <a16:creationId xmlns:a16="http://schemas.microsoft.com/office/drawing/2014/main" id="{8D56838A-AD0C-44ED-B0C1-A4DD6F273888}"/>
                </a:ext>
              </a:extLst>
            </p:cNvPr>
            <p:cNvSpPr/>
            <p:nvPr/>
          </p:nvSpPr>
          <p:spPr>
            <a:xfrm>
              <a:off x="7618476" y="47244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8" name="직사각형 207">
              <a:extLst>
                <a:ext uri="{FF2B5EF4-FFF2-40B4-BE49-F238E27FC236}">
                  <a16:creationId xmlns:a16="http://schemas.microsoft.com/office/drawing/2014/main" id="{887C4180-A868-41AC-923A-EF4DBEDFA554}"/>
                </a:ext>
              </a:extLst>
            </p:cNvPr>
            <p:cNvSpPr/>
            <p:nvPr/>
          </p:nvSpPr>
          <p:spPr>
            <a:xfrm>
              <a:off x="7885176" y="47244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09" name="그룹 208">
            <a:extLst>
              <a:ext uri="{FF2B5EF4-FFF2-40B4-BE49-F238E27FC236}">
                <a16:creationId xmlns:a16="http://schemas.microsoft.com/office/drawing/2014/main" id="{6BB0F286-257B-4B58-BFB1-8B1D94F86E90}"/>
              </a:ext>
            </a:extLst>
          </p:cNvPr>
          <p:cNvGrpSpPr/>
          <p:nvPr/>
        </p:nvGrpSpPr>
        <p:grpSpPr>
          <a:xfrm>
            <a:off x="8821031" y="3465911"/>
            <a:ext cx="1325880" cy="1295400"/>
            <a:chOff x="8662416" y="3429000"/>
            <a:chExt cx="1325880" cy="1295400"/>
          </a:xfrm>
          <a:solidFill>
            <a:schemeClr val="bg1"/>
          </a:solidFill>
        </p:grpSpPr>
        <p:sp>
          <p:nvSpPr>
            <p:cNvPr id="210" name="직사각형 209">
              <a:extLst>
                <a:ext uri="{FF2B5EF4-FFF2-40B4-BE49-F238E27FC236}">
                  <a16:creationId xmlns:a16="http://schemas.microsoft.com/office/drawing/2014/main" id="{250F8500-9DA7-4670-B00F-6AD37B5E3BC7}"/>
                </a:ext>
              </a:extLst>
            </p:cNvPr>
            <p:cNvSpPr/>
            <p:nvPr/>
          </p:nvSpPr>
          <p:spPr>
            <a:xfrm>
              <a:off x="8662416" y="342900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1" name="직사각형 210">
              <a:extLst>
                <a:ext uri="{FF2B5EF4-FFF2-40B4-BE49-F238E27FC236}">
                  <a16:creationId xmlns:a16="http://schemas.microsoft.com/office/drawing/2014/main" id="{8D46F261-41CA-43E8-A3B2-C775F3A6C38F}"/>
                </a:ext>
              </a:extLst>
            </p:cNvPr>
            <p:cNvSpPr/>
            <p:nvPr/>
          </p:nvSpPr>
          <p:spPr>
            <a:xfrm>
              <a:off x="8929116" y="342900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2" name="직사각형 211">
              <a:extLst>
                <a:ext uri="{FF2B5EF4-FFF2-40B4-BE49-F238E27FC236}">
                  <a16:creationId xmlns:a16="http://schemas.microsoft.com/office/drawing/2014/main" id="{0A3711B9-DB1F-4B8F-8AEE-884A87FF2C7C}"/>
                </a:ext>
              </a:extLst>
            </p:cNvPr>
            <p:cNvSpPr/>
            <p:nvPr/>
          </p:nvSpPr>
          <p:spPr>
            <a:xfrm>
              <a:off x="9195816" y="342900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3" name="직사각형 212">
              <a:extLst>
                <a:ext uri="{FF2B5EF4-FFF2-40B4-BE49-F238E27FC236}">
                  <a16:creationId xmlns:a16="http://schemas.microsoft.com/office/drawing/2014/main" id="{FF9AC226-DDF8-4F02-972A-64F3B2309C88}"/>
                </a:ext>
              </a:extLst>
            </p:cNvPr>
            <p:cNvSpPr/>
            <p:nvPr/>
          </p:nvSpPr>
          <p:spPr>
            <a:xfrm>
              <a:off x="9462516" y="342900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4" name="직사각형 213">
              <a:extLst>
                <a:ext uri="{FF2B5EF4-FFF2-40B4-BE49-F238E27FC236}">
                  <a16:creationId xmlns:a16="http://schemas.microsoft.com/office/drawing/2014/main" id="{5F2299EA-F8D4-45CE-8DE6-3AB370E691ED}"/>
                </a:ext>
              </a:extLst>
            </p:cNvPr>
            <p:cNvSpPr/>
            <p:nvPr/>
          </p:nvSpPr>
          <p:spPr>
            <a:xfrm>
              <a:off x="9729216" y="342900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5" name="직사각형 214">
              <a:extLst>
                <a:ext uri="{FF2B5EF4-FFF2-40B4-BE49-F238E27FC236}">
                  <a16:creationId xmlns:a16="http://schemas.microsoft.com/office/drawing/2014/main" id="{6A325D1F-31C3-4286-9DBD-19E028BD6006}"/>
                </a:ext>
              </a:extLst>
            </p:cNvPr>
            <p:cNvSpPr/>
            <p:nvPr/>
          </p:nvSpPr>
          <p:spPr>
            <a:xfrm>
              <a:off x="8662416" y="368808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6" name="직사각형 215">
              <a:extLst>
                <a:ext uri="{FF2B5EF4-FFF2-40B4-BE49-F238E27FC236}">
                  <a16:creationId xmlns:a16="http://schemas.microsoft.com/office/drawing/2014/main" id="{46BE16FD-2D67-428F-9F5D-7798FFFF9E4E}"/>
                </a:ext>
              </a:extLst>
            </p:cNvPr>
            <p:cNvSpPr/>
            <p:nvPr/>
          </p:nvSpPr>
          <p:spPr>
            <a:xfrm>
              <a:off x="8929116" y="368808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7" name="직사각형 216">
              <a:extLst>
                <a:ext uri="{FF2B5EF4-FFF2-40B4-BE49-F238E27FC236}">
                  <a16:creationId xmlns:a16="http://schemas.microsoft.com/office/drawing/2014/main" id="{770221BC-7562-49B0-9355-79B2F0F2CF8C}"/>
                </a:ext>
              </a:extLst>
            </p:cNvPr>
            <p:cNvSpPr/>
            <p:nvPr/>
          </p:nvSpPr>
          <p:spPr>
            <a:xfrm>
              <a:off x="9195816" y="368808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8" name="직사각형 217">
              <a:extLst>
                <a:ext uri="{FF2B5EF4-FFF2-40B4-BE49-F238E27FC236}">
                  <a16:creationId xmlns:a16="http://schemas.microsoft.com/office/drawing/2014/main" id="{F047B9DF-ACC9-4663-8370-A7115E08BDCC}"/>
                </a:ext>
              </a:extLst>
            </p:cNvPr>
            <p:cNvSpPr/>
            <p:nvPr/>
          </p:nvSpPr>
          <p:spPr>
            <a:xfrm>
              <a:off x="9462516" y="368808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9" name="직사각형 218">
              <a:extLst>
                <a:ext uri="{FF2B5EF4-FFF2-40B4-BE49-F238E27FC236}">
                  <a16:creationId xmlns:a16="http://schemas.microsoft.com/office/drawing/2014/main" id="{515B3D1E-3516-4B64-823C-F171C3935908}"/>
                </a:ext>
              </a:extLst>
            </p:cNvPr>
            <p:cNvSpPr/>
            <p:nvPr/>
          </p:nvSpPr>
          <p:spPr>
            <a:xfrm>
              <a:off x="9729216" y="368808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0" name="직사각형 219">
              <a:extLst>
                <a:ext uri="{FF2B5EF4-FFF2-40B4-BE49-F238E27FC236}">
                  <a16:creationId xmlns:a16="http://schemas.microsoft.com/office/drawing/2014/main" id="{95A9EC3F-6B0C-491F-B556-53A29BAC70A6}"/>
                </a:ext>
              </a:extLst>
            </p:cNvPr>
            <p:cNvSpPr/>
            <p:nvPr/>
          </p:nvSpPr>
          <p:spPr>
            <a:xfrm>
              <a:off x="8662416" y="394716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1" name="직사각형 220">
              <a:extLst>
                <a:ext uri="{FF2B5EF4-FFF2-40B4-BE49-F238E27FC236}">
                  <a16:creationId xmlns:a16="http://schemas.microsoft.com/office/drawing/2014/main" id="{C53618F3-DD52-46F3-AB88-1EF70F5BF811}"/>
                </a:ext>
              </a:extLst>
            </p:cNvPr>
            <p:cNvSpPr/>
            <p:nvPr/>
          </p:nvSpPr>
          <p:spPr>
            <a:xfrm>
              <a:off x="8929116" y="394716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2" name="직사각형 221">
              <a:extLst>
                <a:ext uri="{FF2B5EF4-FFF2-40B4-BE49-F238E27FC236}">
                  <a16:creationId xmlns:a16="http://schemas.microsoft.com/office/drawing/2014/main" id="{7FDFB7C4-34C7-416D-B148-F19171D94FB2}"/>
                </a:ext>
              </a:extLst>
            </p:cNvPr>
            <p:cNvSpPr/>
            <p:nvPr/>
          </p:nvSpPr>
          <p:spPr>
            <a:xfrm>
              <a:off x="9195816" y="394716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3" name="직사각형 222">
              <a:extLst>
                <a:ext uri="{FF2B5EF4-FFF2-40B4-BE49-F238E27FC236}">
                  <a16:creationId xmlns:a16="http://schemas.microsoft.com/office/drawing/2014/main" id="{DDC49F0A-7552-41BF-8FBC-5935103D4F21}"/>
                </a:ext>
              </a:extLst>
            </p:cNvPr>
            <p:cNvSpPr/>
            <p:nvPr/>
          </p:nvSpPr>
          <p:spPr>
            <a:xfrm>
              <a:off x="9462516" y="394716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4" name="직사각형 223">
              <a:extLst>
                <a:ext uri="{FF2B5EF4-FFF2-40B4-BE49-F238E27FC236}">
                  <a16:creationId xmlns:a16="http://schemas.microsoft.com/office/drawing/2014/main" id="{9A91ABBC-504A-4143-8017-7A132DD3C449}"/>
                </a:ext>
              </a:extLst>
            </p:cNvPr>
            <p:cNvSpPr/>
            <p:nvPr/>
          </p:nvSpPr>
          <p:spPr>
            <a:xfrm>
              <a:off x="9729216" y="394716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5" name="직사각형 224">
              <a:extLst>
                <a:ext uri="{FF2B5EF4-FFF2-40B4-BE49-F238E27FC236}">
                  <a16:creationId xmlns:a16="http://schemas.microsoft.com/office/drawing/2014/main" id="{1D1A9F3F-C690-4C5C-8A13-6A9C73D0F2BC}"/>
                </a:ext>
              </a:extLst>
            </p:cNvPr>
            <p:cNvSpPr/>
            <p:nvPr/>
          </p:nvSpPr>
          <p:spPr>
            <a:xfrm>
              <a:off x="8662416" y="420624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6" name="직사각형 225">
              <a:extLst>
                <a:ext uri="{FF2B5EF4-FFF2-40B4-BE49-F238E27FC236}">
                  <a16:creationId xmlns:a16="http://schemas.microsoft.com/office/drawing/2014/main" id="{262004A0-1F86-4CC8-8C72-706045F72A6D}"/>
                </a:ext>
              </a:extLst>
            </p:cNvPr>
            <p:cNvSpPr/>
            <p:nvPr/>
          </p:nvSpPr>
          <p:spPr>
            <a:xfrm>
              <a:off x="8929116" y="420624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7" name="직사각형 226">
              <a:extLst>
                <a:ext uri="{FF2B5EF4-FFF2-40B4-BE49-F238E27FC236}">
                  <a16:creationId xmlns:a16="http://schemas.microsoft.com/office/drawing/2014/main" id="{BB06256D-8323-4790-AD40-A1452EE879F5}"/>
                </a:ext>
              </a:extLst>
            </p:cNvPr>
            <p:cNvSpPr/>
            <p:nvPr/>
          </p:nvSpPr>
          <p:spPr>
            <a:xfrm>
              <a:off x="9195816" y="420624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8" name="직사각형 227">
              <a:extLst>
                <a:ext uri="{FF2B5EF4-FFF2-40B4-BE49-F238E27FC236}">
                  <a16:creationId xmlns:a16="http://schemas.microsoft.com/office/drawing/2014/main" id="{34F982CF-B249-4CD6-8D48-B91C00BB61CF}"/>
                </a:ext>
              </a:extLst>
            </p:cNvPr>
            <p:cNvSpPr/>
            <p:nvPr/>
          </p:nvSpPr>
          <p:spPr>
            <a:xfrm>
              <a:off x="9462516" y="420624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9" name="직사각형 228">
              <a:extLst>
                <a:ext uri="{FF2B5EF4-FFF2-40B4-BE49-F238E27FC236}">
                  <a16:creationId xmlns:a16="http://schemas.microsoft.com/office/drawing/2014/main" id="{79471C44-6817-45BE-8795-E48E375BE11D}"/>
                </a:ext>
              </a:extLst>
            </p:cNvPr>
            <p:cNvSpPr/>
            <p:nvPr/>
          </p:nvSpPr>
          <p:spPr>
            <a:xfrm>
              <a:off x="9729216" y="420624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0" name="직사각형 229">
              <a:extLst>
                <a:ext uri="{FF2B5EF4-FFF2-40B4-BE49-F238E27FC236}">
                  <a16:creationId xmlns:a16="http://schemas.microsoft.com/office/drawing/2014/main" id="{B7622E35-DB05-457F-85FC-BEBC66F1B177}"/>
                </a:ext>
              </a:extLst>
            </p:cNvPr>
            <p:cNvSpPr/>
            <p:nvPr/>
          </p:nvSpPr>
          <p:spPr>
            <a:xfrm>
              <a:off x="8662416" y="446532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1" name="직사각형 230">
              <a:extLst>
                <a:ext uri="{FF2B5EF4-FFF2-40B4-BE49-F238E27FC236}">
                  <a16:creationId xmlns:a16="http://schemas.microsoft.com/office/drawing/2014/main" id="{22C6FEEF-A7E0-490F-9B9E-DA323CEDBEA3}"/>
                </a:ext>
              </a:extLst>
            </p:cNvPr>
            <p:cNvSpPr/>
            <p:nvPr/>
          </p:nvSpPr>
          <p:spPr>
            <a:xfrm>
              <a:off x="8929116" y="446532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2" name="직사각형 231">
              <a:extLst>
                <a:ext uri="{FF2B5EF4-FFF2-40B4-BE49-F238E27FC236}">
                  <a16:creationId xmlns:a16="http://schemas.microsoft.com/office/drawing/2014/main" id="{3878CCF9-60A0-4EA1-84B4-3E0D1B248199}"/>
                </a:ext>
              </a:extLst>
            </p:cNvPr>
            <p:cNvSpPr/>
            <p:nvPr/>
          </p:nvSpPr>
          <p:spPr>
            <a:xfrm>
              <a:off x="9195816" y="446532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3" name="직사각형 232">
              <a:extLst>
                <a:ext uri="{FF2B5EF4-FFF2-40B4-BE49-F238E27FC236}">
                  <a16:creationId xmlns:a16="http://schemas.microsoft.com/office/drawing/2014/main" id="{68DE7CDB-086C-4A91-9BFF-3892B0ECB49A}"/>
                </a:ext>
              </a:extLst>
            </p:cNvPr>
            <p:cNvSpPr/>
            <p:nvPr/>
          </p:nvSpPr>
          <p:spPr>
            <a:xfrm>
              <a:off x="9462516" y="446532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4" name="직사각형 233">
              <a:extLst>
                <a:ext uri="{FF2B5EF4-FFF2-40B4-BE49-F238E27FC236}">
                  <a16:creationId xmlns:a16="http://schemas.microsoft.com/office/drawing/2014/main" id="{F05FADB0-196B-4109-BC43-C04ECEBC8667}"/>
                </a:ext>
              </a:extLst>
            </p:cNvPr>
            <p:cNvSpPr/>
            <p:nvPr/>
          </p:nvSpPr>
          <p:spPr>
            <a:xfrm>
              <a:off x="9729216" y="446532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35" name="그룹 234">
            <a:extLst>
              <a:ext uri="{FF2B5EF4-FFF2-40B4-BE49-F238E27FC236}">
                <a16:creationId xmlns:a16="http://schemas.microsoft.com/office/drawing/2014/main" id="{CCAD9BB9-B722-4C0D-806E-B231C41ABE04}"/>
              </a:ext>
            </a:extLst>
          </p:cNvPr>
          <p:cNvGrpSpPr/>
          <p:nvPr/>
        </p:nvGrpSpPr>
        <p:grpSpPr>
          <a:xfrm>
            <a:off x="8697650" y="3648163"/>
            <a:ext cx="1325880" cy="1295400"/>
            <a:chOff x="8662416" y="3429000"/>
            <a:chExt cx="1325880" cy="1295400"/>
          </a:xfrm>
          <a:solidFill>
            <a:schemeClr val="bg1"/>
          </a:solidFill>
        </p:grpSpPr>
        <p:sp>
          <p:nvSpPr>
            <p:cNvPr id="236" name="직사각형 235">
              <a:extLst>
                <a:ext uri="{FF2B5EF4-FFF2-40B4-BE49-F238E27FC236}">
                  <a16:creationId xmlns:a16="http://schemas.microsoft.com/office/drawing/2014/main" id="{E5A05092-C0FB-46EF-8DA4-CBBDB431C815}"/>
                </a:ext>
              </a:extLst>
            </p:cNvPr>
            <p:cNvSpPr/>
            <p:nvPr/>
          </p:nvSpPr>
          <p:spPr>
            <a:xfrm>
              <a:off x="8662416" y="342900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7" name="직사각형 236">
              <a:extLst>
                <a:ext uri="{FF2B5EF4-FFF2-40B4-BE49-F238E27FC236}">
                  <a16:creationId xmlns:a16="http://schemas.microsoft.com/office/drawing/2014/main" id="{FE718B28-9164-4EC7-8E3D-9B60A44B2D6C}"/>
                </a:ext>
              </a:extLst>
            </p:cNvPr>
            <p:cNvSpPr/>
            <p:nvPr/>
          </p:nvSpPr>
          <p:spPr>
            <a:xfrm>
              <a:off x="8929116" y="342900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8" name="직사각형 237">
              <a:extLst>
                <a:ext uri="{FF2B5EF4-FFF2-40B4-BE49-F238E27FC236}">
                  <a16:creationId xmlns:a16="http://schemas.microsoft.com/office/drawing/2014/main" id="{D11C4634-44D9-4846-AB7B-249F0DE6249E}"/>
                </a:ext>
              </a:extLst>
            </p:cNvPr>
            <p:cNvSpPr/>
            <p:nvPr/>
          </p:nvSpPr>
          <p:spPr>
            <a:xfrm>
              <a:off x="9195816" y="342900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9" name="직사각형 238">
              <a:extLst>
                <a:ext uri="{FF2B5EF4-FFF2-40B4-BE49-F238E27FC236}">
                  <a16:creationId xmlns:a16="http://schemas.microsoft.com/office/drawing/2014/main" id="{0D83D11C-2D9A-4B95-81F3-FFA185592EB2}"/>
                </a:ext>
              </a:extLst>
            </p:cNvPr>
            <p:cNvSpPr/>
            <p:nvPr/>
          </p:nvSpPr>
          <p:spPr>
            <a:xfrm>
              <a:off x="9462516" y="342900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0" name="직사각형 239">
              <a:extLst>
                <a:ext uri="{FF2B5EF4-FFF2-40B4-BE49-F238E27FC236}">
                  <a16:creationId xmlns:a16="http://schemas.microsoft.com/office/drawing/2014/main" id="{8E8033F9-BE9E-4391-91B7-17D9B6B4EAD6}"/>
                </a:ext>
              </a:extLst>
            </p:cNvPr>
            <p:cNvSpPr/>
            <p:nvPr/>
          </p:nvSpPr>
          <p:spPr>
            <a:xfrm>
              <a:off x="9729216" y="342900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1" name="직사각형 240">
              <a:extLst>
                <a:ext uri="{FF2B5EF4-FFF2-40B4-BE49-F238E27FC236}">
                  <a16:creationId xmlns:a16="http://schemas.microsoft.com/office/drawing/2014/main" id="{004D49C7-BD87-488E-9F39-0E51EA80A522}"/>
                </a:ext>
              </a:extLst>
            </p:cNvPr>
            <p:cNvSpPr/>
            <p:nvPr/>
          </p:nvSpPr>
          <p:spPr>
            <a:xfrm>
              <a:off x="8662416" y="368808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2" name="직사각형 241">
              <a:extLst>
                <a:ext uri="{FF2B5EF4-FFF2-40B4-BE49-F238E27FC236}">
                  <a16:creationId xmlns:a16="http://schemas.microsoft.com/office/drawing/2014/main" id="{EC51F4F2-764F-482F-BA0D-A7F6420985D6}"/>
                </a:ext>
              </a:extLst>
            </p:cNvPr>
            <p:cNvSpPr/>
            <p:nvPr/>
          </p:nvSpPr>
          <p:spPr>
            <a:xfrm>
              <a:off x="8929116" y="368808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3" name="직사각형 242">
              <a:extLst>
                <a:ext uri="{FF2B5EF4-FFF2-40B4-BE49-F238E27FC236}">
                  <a16:creationId xmlns:a16="http://schemas.microsoft.com/office/drawing/2014/main" id="{48F831F3-8A30-4C5F-BC05-3446ADA7FBD5}"/>
                </a:ext>
              </a:extLst>
            </p:cNvPr>
            <p:cNvSpPr/>
            <p:nvPr/>
          </p:nvSpPr>
          <p:spPr>
            <a:xfrm>
              <a:off x="9195816" y="368808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4" name="직사각형 243">
              <a:extLst>
                <a:ext uri="{FF2B5EF4-FFF2-40B4-BE49-F238E27FC236}">
                  <a16:creationId xmlns:a16="http://schemas.microsoft.com/office/drawing/2014/main" id="{37E6249F-EA32-4A9C-87CC-4A183417286B}"/>
                </a:ext>
              </a:extLst>
            </p:cNvPr>
            <p:cNvSpPr/>
            <p:nvPr/>
          </p:nvSpPr>
          <p:spPr>
            <a:xfrm>
              <a:off x="9462516" y="368808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5" name="직사각형 244">
              <a:extLst>
                <a:ext uri="{FF2B5EF4-FFF2-40B4-BE49-F238E27FC236}">
                  <a16:creationId xmlns:a16="http://schemas.microsoft.com/office/drawing/2014/main" id="{2FD19967-69F9-4E5A-B657-86F2C61CF7B4}"/>
                </a:ext>
              </a:extLst>
            </p:cNvPr>
            <p:cNvSpPr/>
            <p:nvPr/>
          </p:nvSpPr>
          <p:spPr>
            <a:xfrm>
              <a:off x="9729216" y="368808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6" name="직사각형 245">
              <a:extLst>
                <a:ext uri="{FF2B5EF4-FFF2-40B4-BE49-F238E27FC236}">
                  <a16:creationId xmlns:a16="http://schemas.microsoft.com/office/drawing/2014/main" id="{D6854F6E-BA0D-47E4-BFC1-525B608A6A10}"/>
                </a:ext>
              </a:extLst>
            </p:cNvPr>
            <p:cNvSpPr/>
            <p:nvPr/>
          </p:nvSpPr>
          <p:spPr>
            <a:xfrm>
              <a:off x="8662416" y="394716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7" name="직사각형 246">
              <a:extLst>
                <a:ext uri="{FF2B5EF4-FFF2-40B4-BE49-F238E27FC236}">
                  <a16:creationId xmlns:a16="http://schemas.microsoft.com/office/drawing/2014/main" id="{EB5AF384-D804-44AB-87CA-29D0ED26DDE1}"/>
                </a:ext>
              </a:extLst>
            </p:cNvPr>
            <p:cNvSpPr/>
            <p:nvPr/>
          </p:nvSpPr>
          <p:spPr>
            <a:xfrm>
              <a:off x="8929116" y="394716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8" name="직사각형 247">
              <a:extLst>
                <a:ext uri="{FF2B5EF4-FFF2-40B4-BE49-F238E27FC236}">
                  <a16:creationId xmlns:a16="http://schemas.microsoft.com/office/drawing/2014/main" id="{2805C593-C11D-46E7-B491-1FFC92E5BC6C}"/>
                </a:ext>
              </a:extLst>
            </p:cNvPr>
            <p:cNvSpPr/>
            <p:nvPr/>
          </p:nvSpPr>
          <p:spPr>
            <a:xfrm>
              <a:off x="9195816" y="394716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9" name="직사각형 248">
              <a:extLst>
                <a:ext uri="{FF2B5EF4-FFF2-40B4-BE49-F238E27FC236}">
                  <a16:creationId xmlns:a16="http://schemas.microsoft.com/office/drawing/2014/main" id="{D3B43A69-A362-4516-B0EC-D2CDB27F930D}"/>
                </a:ext>
              </a:extLst>
            </p:cNvPr>
            <p:cNvSpPr/>
            <p:nvPr/>
          </p:nvSpPr>
          <p:spPr>
            <a:xfrm>
              <a:off x="9462516" y="394716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0" name="직사각형 249">
              <a:extLst>
                <a:ext uri="{FF2B5EF4-FFF2-40B4-BE49-F238E27FC236}">
                  <a16:creationId xmlns:a16="http://schemas.microsoft.com/office/drawing/2014/main" id="{B6E406E7-97B1-4145-BC22-F3C2F1826691}"/>
                </a:ext>
              </a:extLst>
            </p:cNvPr>
            <p:cNvSpPr/>
            <p:nvPr/>
          </p:nvSpPr>
          <p:spPr>
            <a:xfrm>
              <a:off x="9729216" y="394716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1" name="직사각형 250">
              <a:extLst>
                <a:ext uri="{FF2B5EF4-FFF2-40B4-BE49-F238E27FC236}">
                  <a16:creationId xmlns:a16="http://schemas.microsoft.com/office/drawing/2014/main" id="{6BA73586-CFC4-4340-AAD7-94A9B274F4A4}"/>
                </a:ext>
              </a:extLst>
            </p:cNvPr>
            <p:cNvSpPr/>
            <p:nvPr/>
          </p:nvSpPr>
          <p:spPr>
            <a:xfrm>
              <a:off x="8662416" y="420624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2" name="직사각형 251">
              <a:extLst>
                <a:ext uri="{FF2B5EF4-FFF2-40B4-BE49-F238E27FC236}">
                  <a16:creationId xmlns:a16="http://schemas.microsoft.com/office/drawing/2014/main" id="{02E85C14-D766-405D-AF4E-FB69BD339E84}"/>
                </a:ext>
              </a:extLst>
            </p:cNvPr>
            <p:cNvSpPr/>
            <p:nvPr/>
          </p:nvSpPr>
          <p:spPr>
            <a:xfrm>
              <a:off x="8929116" y="420624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3" name="직사각형 252">
              <a:extLst>
                <a:ext uri="{FF2B5EF4-FFF2-40B4-BE49-F238E27FC236}">
                  <a16:creationId xmlns:a16="http://schemas.microsoft.com/office/drawing/2014/main" id="{5A8E7648-0477-4B6E-8B3D-4EC6E314546A}"/>
                </a:ext>
              </a:extLst>
            </p:cNvPr>
            <p:cNvSpPr/>
            <p:nvPr/>
          </p:nvSpPr>
          <p:spPr>
            <a:xfrm>
              <a:off x="9195816" y="420624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4" name="직사각형 253">
              <a:extLst>
                <a:ext uri="{FF2B5EF4-FFF2-40B4-BE49-F238E27FC236}">
                  <a16:creationId xmlns:a16="http://schemas.microsoft.com/office/drawing/2014/main" id="{9C563508-A1D0-41EC-B687-32421144161C}"/>
                </a:ext>
              </a:extLst>
            </p:cNvPr>
            <p:cNvSpPr/>
            <p:nvPr/>
          </p:nvSpPr>
          <p:spPr>
            <a:xfrm>
              <a:off x="9462516" y="420624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5" name="직사각형 254">
              <a:extLst>
                <a:ext uri="{FF2B5EF4-FFF2-40B4-BE49-F238E27FC236}">
                  <a16:creationId xmlns:a16="http://schemas.microsoft.com/office/drawing/2014/main" id="{11F66107-8CBB-49EF-ACEB-ACA2A6F9FB9F}"/>
                </a:ext>
              </a:extLst>
            </p:cNvPr>
            <p:cNvSpPr/>
            <p:nvPr/>
          </p:nvSpPr>
          <p:spPr>
            <a:xfrm>
              <a:off x="9729216" y="420624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6" name="직사각형 255">
              <a:extLst>
                <a:ext uri="{FF2B5EF4-FFF2-40B4-BE49-F238E27FC236}">
                  <a16:creationId xmlns:a16="http://schemas.microsoft.com/office/drawing/2014/main" id="{93DF38F7-F700-4B5B-8A67-6CA014DC2319}"/>
                </a:ext>
              </a:extLst>
            </p:cNvPr>
            <p:cNvSpPr/>
            <p:nvPr/>
          </p:nvSpPr>
          <p:spPr>
            <a:xfrm>
              <a:off x="8662416" y="446532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7" name="직사각형 256">
              <a:extLst>
                <a:ext uri="{FF2B5EF4-FFF2-40B4-BE49-F238E27FC236}">
                  <a16:creationId xmlns:a16="http://schemas.microsoft.com/office/drawing/2014/main" id="{CFBEB434-AA77-41A8-87C4-36246FBAD0BF}"/>
                </a:ext>
              </a:extLst>
            </p:cNvPr>
            <p:cNvSpPr/>
            <p:nvPr/>
          </p:nvSpPr>
          <p:spPr>
            <a:xfrm>
              <a:off x="8929116" y="446532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8" name="직사각형 257">
              <a:extLst>
                <a:ext uri="{FF2B5EF4-FFF2-40B4-BE49-F238E27FC236}">
                  <a16:creationId xmlns:a16="http://schemas.microsoft.com/office/drawing/2014/main" id="{4D4B8496-058A-4006-BE04-D40939D61209}"/>
                </a:ext>
              </a:extLst>
            </p:cNvPr>
            <p:cNvSpPr/>
            <p:nvPr/>
          </p:nvSpPr>
          <p:spPr>
            <a:xfrm>
              <a:off x="9195816" y="446532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9" name="직사각형 258">
              <a:extLst>
                <a:ext uri="{FF2B5EF4-FFF2-40B4-BE49-F238E27FC236}">
                  <a16:creationId xmlns:a16="http://schemas.microsoft.com/office/drawing/2014/main" id="{C4294224-226A-438B-AE49-6D138E82C078}"/>
                </a:ext>
              </a:extLst>
            </p:cNvPr>
            <p:cNvSpPr/>
            <p:nvPr/>
          </p:nvSpPr>
          <p:spPr>
            <a:xfrm>
              <a:off x="9462516" y="446532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0" name="직사각형 259">
              <a:extLst>
                <a:ext uri="{FF2B5EF4-FFF2-40B4-BE49-F238E27FC236}">
                  <a16:creationId xmlns:a16="http://schemas.microsoft.com/office/drawing/2014/main" id="{B2CDA0AE-72BC-4D18-9B6E-C9C35C314C7E}"/>
                </a:ext>
              </a:extLst>
            </p:cNvPr>
            <p:cNvSpPr/>
            <p:nvPr/>
          </p:nvSpPr>
          <p:spPr>
            <a:xfrm>
              <a:off x="9729216" y="446532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71210894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E03F93-8F9B-4A79-A2DD-06EFA53F3154}"/>
              </a:ext>
            </a:extLst>
          </p:cNvPr>
          <p:cNvSpPr txBox="1"/>
          <p:nvPr/>
        </p:nvSpPr>
        <p:spPr>
          <a:xfrm>
            <a:off x="313522" y="920496"/>
            <a:ext cx="9161482" cy="40318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def im2col(input_data, filter_h, filter_w, stride=1, pad=0):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N, C, H, W = input_data.shape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out_h = (H + 2*pad - filter_h)//stride + 1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out_w = (W + 2*pad - filter_w)//stride + 1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img = np.pad(input_data, [(0,0), (0,0), (pad, pad), (pad, pad)], 'constant')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col = np.zeros((N, C, filter_h, filter_w, out_h, out_w))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for y in range(filter_h):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y_max = y + stride*out_h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for x in range(filter_w):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x_max = x + stride*out_w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col[:, :, y, x, :, :] = img[:, :, y:y_max:stride, x:x_max:stride]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col = col.transpose(0, 4, 5, 1, 2, 3).reshape(N*out_h*out_w, -1)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return col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6543104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B96147-8788-43F5-B27F-3DCF0D59EB29}"/>
              </a:ext>
            </a:extLst>
          </p:cNvPr>
          <p:cNvSpPr txBox="1"/>
          <p:nvPr/>
        </p:nvSpPr>
        <p:spPr>
          <a:xfrm>
            <a:off x="384048" y="790575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im2col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정육면체 3">
            <a:extLst>
              <a:ext uri="{FF2B5EF4-FFF2-40B4-BE49-F238E27FC236}">
                <a16:creationId xmlns:a16="http://schemas.microsoft.com/office/drawing/2014/main" id="{48929304-9E46-44D0-8165-BE7C56BA8052}"/>
              </a:ext>
            </a:extLst>
          </p:cNvPr>
          <p:cNvSpPr/>
          <p:nvPr/>
        </p:nvSpPr>
        <p:spPr>
          <a:xfrm>
            <a:off x="887952" y="1641392"/>
            <a:ext cx="1670304" cy="1670304"/>
          </a:xfrm>
          <a:prstGeom prst="cube">
            <a:avLst>
              <a:gd name="adj" fmla="val 3906"/>
            </a:avLst>
          </a:prstGeom>
          <a:solidFill>
            <a:srgbClr val="FFFFCC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정육면체 16">
            <a:extLst>
              <a:ext uri="{FF2B5EF4-FFF2-40B4-BE49-F238E27FC236}">
                <a16:creationId xmlns:a16="http://schemas.microsoft.com/office/drawing/2014/main" id="{ADD5BE84-193F-4B08-99F4-B2ED1527261B}"/>
              </a:ext>
            </a:extLst>
          </p:cNvPr>
          <p:cNvSpPr/>
          <p:nvPr/>
        </p:nvSpPr>
        <p:spPr>
          <a:xfrm>
            <a:off x="710891" y="1570920"/>
            <a:ext cx="2025721" cy="1843056"/>
          </a:xfrm>
          <a:prstGeom prst="cube">
            <a:avLst>
              <a:gd name="adj" fmla="val 14061"/>
            </a:avLst>
          </a:prstGeom>
          <a:noFill/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65FB3F-F971-46B3-9545-C5ACAEAACD23}"/>
              </a:ext>
            </a:extLst>
          </p:cNvPr>
          <p:cNvSpPr txBox="1"/>
          <p:nvPr/>
        </p:nvSpPr>
        <p:spPr>
          <a:xfrm>
            <a:off x="1108291" y="3423120"/>
            <a:ext cx="11641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</a:t>
            </a:r>
          </a:p>
        </p:txBody>
      </p:sp>
      <p:sp>
        <p:nvSpPr>
          <p:cNvPr id="8" name="화살표: 아래쪽 7">
            <a:extLst>
              <a:ext uri="{FF2B5EF4-FFF2-40B4-BE49-F238E27FC236}">
                <a16:creationId xmlns:a16="http://schemas.microsoft.com/office/drawing/2014/main" id="{B3F93286-1550-4F32-BB4A-5FC27B96B780}"/>
              </a:ext>
            </a:extLst>
          </p:cNvPr>
          <p:cNvSpPr/>
          <p:nvPr/>
        </p:nvSpPr>
        <p:spPr>
          <a:xfrm>
            <a:off x="1508976" y="3816096"/>
            <a:ext cx="228384" cy="682752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02AAA2B-864F-4F97-AD34-AFA8EA36D485}"/>
              </a:ext>
            </a:extLst>
          </p:cNvPr>
          <p:cNvSpPr txBox="1"/>
          <p:nvPr/>
        </p:nvSpPr>
        <p:spPr>
          <a:xfrm>
            <a:off x="1690341" y="4038944"/>
            <a:ext cx="7809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im2col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B8B37E0F-639A-4008-892B-60706B451DFF}"/>
              </a:ext>
            </a:extLst>
          </p:cNvPr>
          <p:cNvGrpSpPr/>
          <p:nvPr/>
        </p:nvGrpSpPr>
        <p:grpSpPr>
          <a:xfrm>
            <a:off x="1166307" y="4553270"/>
            <a:ext cx="951923" cy="914609"/>
            <a:chOff x="613352" y="4569569"/>
            <a:chExt cx="2123260" cy="64578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689BFDF-EAD4-4FC0-B586-209D4DAD0D63}"/>
                </a:ext>
              </a:extLst>
            </p:cNvPr>
            <p:cNvSpPr/>
            <p:nvPr/>
          </p:nvSpPr>
          <p:spPr>
            <a:xfrm>
              <a:off x="613355" y="4569569"/>
              <a:ext cx="2123257" cy="161446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0F924BBA-FA74-4D04-8C56-4050E93997ED}"/>
                </a:ext>
              </a:extLst>
            </p:cNvPr>
            <p:cNvSpPr/>
            <p:nvPr/>
          </p:nvSpPr>
          <p:spPr>
            <a:xfrm>
              <a:off x="613354" y="4731015"/>
              <a:ext cx="2123257" cy="16144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1215AAE9-96ED-4CDE-AD75-9A1F9035AFC1}"/>
                </a:ext>
              </a:extLst>
            </p:cNvPr>
            <p:cNvSpPr/>
            <p:nvPr/>
          </p:nvSpPr>
          <p:spPr>
            <a:xfrm>
              <a:off x="613353" y="4892461"/>
              <a:ext cx="2123257" cy="16144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18533756-EDEE-4B04-8D7E-1C52BD0F5610}"/>
                </a:ext>
              </a:extLst>
            </p:cNvPr>
            <p:cNvSpPr/>
            <p:nvPr/>
          </p:nvSpPr>
          <p:spPr>
            <a:xfrm>
              <a:off x="613352" y="5053907"/>
              <a:ext cx="2123257" cy="16144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1" name="정육면체 30">
            <a:extLst>
              <a:ext uri="{FF2B5EF4-FFF2-40B4-BE49-F238E27FC236}">
                <a16:creationId xmlns:a16="http://schemas.microsoft.com/office/drawing/2014/main" id="{3B87D7BE-4769-4C08-B57F-D7FD0ABBB31C}"/>
              </a:ext>
            </a:extLst>
          </p:cNvPr>
          <p:cNvSpPr/>
          <p:nvPr/>
        </p:nvSpPr>
        <p:spPr>
          <a:xfrm>
            <a:off x="4322655" y="2879187"/>
            <a:ext cx="304800" cy="304800"/>
          </a:xfrm>
          <a:prstGeom prst="cube">
            <a:avLst>
              <a:gd name="adj" fmla="val 5734"/>
            </a:avLst>
          </a:prstGeom>
          <a:solidFill>
            <a:srgbClr val="FFFFCC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정육면체 36">
            <a:extLst>
              <a:ext uri="{FF2B5EF4-FFF2-40B4-BE49-F238E27FC236}">
                <a16:creationId xmlns:a16="http://schemas.microsoft.com/office/drawing/2014/main" id="{B87D092C-3EB5-4316-9775-E24B7007B9B1}"/>
              </a:ext>
            </a:extLst>
          </p:cNvPr>
          <p:cNvSpPr/>
          <p:nvPr/>
        </p:nvSpPr>
        <p:spPr>
          <a:xfrm>
            <a:off x="4207633" y="2701254"/>
            <a:ext cx="589919" cy="584489"/>
          </a:xfrm>
          <a:prstGeom prst="cube">
            <a:avLst>
              <a:gd name="adj" fmla="val 14061"/>
            </a:avLst>
          </a:prstGeom>
          <a:noFill/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4106EC0-D16D-48A8-AF6C-561700B62C40}"/>
              </a:ext>
            </a:extLst>
          </p:cNvPr>
          <p:cNvSpPr/>
          <p:nvPr/>
        </p:nvSpPr>
        <p:spPr>
          <a:xfrm rot="5400000">
            <a:off x="3783258" y="4964295"/>
            <a:ext cx="917348" cy="161446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44972A8-310E-4C4B-BC7E-593828A4D740}"/>
              </a:ext>
            </a:extLst>
          </p:cNvPr>
          <p:cNvSpPr txBox="1"/>
          <p:nvPr/>
        </p:nvSpPr>
        <p:spPr>
          <a:xfrm>
            <a:off x="3055302" y="473580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B3E957E-571E-4B21-86BA-6126783132C3}"/>
              </a:ext>
            </a:extLst>
          </p:cNvPr>
          <p:cNvSpPr txBox="1"/>
          <p:nvPr/>
        </p:nvSpPr>
        <p:spPr>
          <a:xfrm>
            <a:off x="3819360" y="3413976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C6DCE54-073A-46BC-A167-F15081B5C66F}"/>
              </a:ext>
            </a:extLst>
          </p:cNvPr>
          <p:cNvSpPr txBox="1"/>
          <p:nvPr/>
        </p:nvSpPr>
        <p:spPr>
          <a:xfrm>
            <a:off x="3619524" y="5532331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1*2*2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,1)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A58D0BC-7DD9-478E-8320-AB55F7F82092}"/>
              </a:ext>
            </a:extLst>
          </p:cNvPr>
          <p:cNvSpPr txBox="1"/>
          <p:nvPr/>
        </p:nvSpPr>
        <p:spPr>
          <a:xfrm>
            <a:off x="664599" y="5523230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(1*2*2,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1*2*2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4C3DD15-435F-48ED-B6AC-1751302A9EFC}"/>
              </a:ext>
            </a:extLst>
          </p:cNvPr>
          <p:cNvSpPr txBox="1"/>
          <p:nvPr/>
        </p:nvSpPr>
        <p:spPr>
          <a:xfrm>
            <a:off x="946728" y="1134715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(1,1,3,3)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화살표: 아래쪽 50">
            <a:extLst>
              <a:ext uri="{FF2B5EF4-FFF2-40B4-BE49-F238E27FC236}">
                <a16:creationId xmlns:a16="http://schemas.microsoft.com/office/drawing/2014/main" id="{A8D9C993-7399-472B-92B8-19959456BC0F}"/>
              </a:ext>
            </a:extLst>
          </p:cNvPr>
          <p:cNvSpPr/>
          <p:nvPr/>
        </p:nvSpPr>
        <p:spPr>
          <a:xfrm rot="16200000">
            <a:off x="5482907" y="4826644"/>
            <a:ext cx="389830" cy="826579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정육면체 45">
            <a:extLst>
              <a:ext uri="{FF2B5EF4-FFF2-40B4-BE49-F238E27FC236}">
                <a16:creationId xmlns:a16="http://schemas.microsoft.com/office/drawing/2014/main" id="{F6F3BC97-468F-4E8C-BE68-ED08537B2448}"/>
              </a:ext>
            </a:extLst>
          </p:cNvPr>
          <p:cNvSpPr/>
          <p:nvPr/>
        </p:nvSpPr>
        <p:spPr>
          <a:xfrm>
            <a:off x="9274680" y="4805190"/>
            <a:ext cx="822321" cy="784557"/>
          </a:xfrm>
          <a:prstGeom prst="cube">
            <a:avLst>
              <a:gd name="adj" fmla="val 5753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화살표: 아래쪽 59">
            <a:extLst>
              <a:ext uri="{FF2B5EF4-FFF2-40B4-BE49-F238E27FC236}">
                <a16:creationId xmlns:a16="http://schemas.microsoft.com/office/drawing/2014/main" id="{6D85D233-0394-4059-9EA2-2A487CB797FB}"/>
              </a:ext>
            </a:extLst>
          </p:cNvPr>
          <p:cNvSpPr/>
          <p:nvPr/>
        </p:nvSpPr>
        <p:spPr>
          <a:xfrm rot="16200000">
            <a:off x="7902249" y="4835217"/>
            <a:ext cx="389830" cy="826579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E0356B5-3B47-48F5-838B-D2E3E70DE28B}"/>
              </a:ext>
            </a:extLst>
          </p:cNvPr>
          <p:cNvSpPr txBox="1"/>
          <p:nvPr/>
        </p:nvSpPr>
        <p:spPr>
          <a:xfrm>
            <a:off x="8931259" y="5711027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D3BE098-4BAA-4500-83A5-869C8E0B5F5E}"/>
              </a:ext>
            </a:extLst>
          </p:cNvPr>
          <p:cNvSpPr txBox="1"/>
          <p:nvPr/>
        </p:nvSpPr>
        <p:spPr>
          <a:xfrm>
            <a:off x="6401129" y="5548508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,1)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2B255B30-254A-4392-921E-4ABEB0D2BCE9}"/>
              </a:ext>
            </a:extLst>
          </p:cNvPr>
          <p:cNvSpPr/>
          <p:nvPr/>
        </p:nvSpPr>
        <p:spPr>
          <a:xfrm rot="5400000">
            <a:off x="6428819" y="5009111"/>
            <a:ext cx="917348" cy="161446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0219506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직사각형 66">
            <a:extLst>
              <a:ext uri="{FF2B5EF4-FFF2-40B4-BE49-F238E27FC236}">
                <a16:creationId xmlns:a16="http://schemas.microsoft.com/office/drawing/2014/main" id="{3A553C49-1A97-4873-8819-1C09EBC99A1A}"/>
              </a:ext>
            </a:extLst>
          </p:cNvPr>
          <p:cNvSpPr/>
          <p:nvPr/>
        </p:nvSpPr>
        <p:spPr>
          <a:xfrm>
            <a:off x="324194" y="4848055"/>
            <a:ext cx="9631650" cy="12882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1579520D-6F3A-4141-B592-72FBB4076711}"/>
              </a:ext>
            </a:extLst>
          </p:cNvPr>
          <p:cNvSpPr/>
          <p:nvPr/>
        </p:nvSpPr>
        <p:spPr>
          <a:xfrm>
            <a:off x="415634" y="4933399"/>
            <a:ext cx="9442674" cy="10992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FFFB51C-2FE6-444A-9336-4800B59CAA77}"/>
              </a:ext>
            </a:extLst>
          </p:cNvPr>
          <p:cNvSpPr/>
          <p:nvPr/>
        </p:nvSpPr>
        <p:spPr>
          <a:xfrm>
            <a:off x="914400" y="140208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64DCCA4-66E8-4914-9498-2F79B7649396}"/>
              </a:ext>
            </a:extLst>
          </p:cNvPr>
          <p:cNvSpPr/>
          <p:nvPr/>
        </p:nvSpPr>
        <p:spPr>
          <a:xfrm>
            <a:off x="1200912" y="140208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F410650-211E-4E2C-9F19-5C041D1AE640}"/>
              </a:ext>
            </a:extLst>
          </p:cNvPr>
          <p:cNvSpPr/>
          <p:nvPr/>
        </p:nvSpPr>
        <p:spPr>
          <a:xfrm>
            <a:off x="1487424" y="140208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4DCD579-5ED1-4FBA-B262-D3EA4F5CDCF7}"/>
              </a:ext>
            </a:extLst>
          </p:cNvPr>
          <p:cNvSpPr/>
          <p:nvPr/>
        </p:nvSpPr>
        <p:spPr>
          <a:xfrm>
            <a:off x="914400" y="168859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A08D16E-DDE2-445C-8E38-9D7D812C1499}"/>
              </a:ext>
            </a:extLst>
          </p:cNvPr>
          <p:cNvSpPr/>
          <p:nvPr/>
        </p:nvSpPr>
        <p:spPr>
          <a:xfrm>
            <a:off x="1200912" y="168859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D6E5B72-A6E3-4F9F-A15A-D339AC35B73E}"/>
              </a:ext>
            </a:extLst>
          </p:cNvPr>
          <p:cNvSpPr/>
          <p:nvPr/>
        </p:nvSpPr>
        <p:spPr>
          <a:xfrm>
            <a:off x="1487424" y="168859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99BDA30-F6A5-427F-A460-DFFB9E5544E4}"/>
              </a:ext>
            </a:extLst>
          </p:cNvPr>
          <p:cNvSpPr/>
          <p:nvPr/>
        </p:nvSpPr>
        <p:spPr>
          <a:xfrm>
            <a:off x="914400" y="197510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25A2CB3-2842-4468-B7D7-50B9B6AF441C}"/>
              </a:ext>
            </a:extLst>
          </p:cNvPr>
          <p:cNvSpPr/>
          <p:nvPr/>
        </p:nvSpPr>
        <p:spPr>
          <a:xfrm>
            <a:off x="1200912" y="197510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06562AA-A4B5-4092-821A-D1C9178171AE}"/>
              </a:ext>
            </a:extLst>
          </p:cNvPr>
          <p:cNvSpPr/>
          <p:nvPr/>
        </p:nvSpPr>
        <p:spPr>
          <a:xfrm>
            <a:off x="1487424" y="197510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4D7BDE-BB9D-4A64-8089-962B26F897AC}"/>
              </a:ext>
            </a:extLst>
          </p:cNvPr>
          <p:cNvSpPr txBox="1"/>
          <p:nvPr/>
        </p:nvSpPr>
        <p:spPr>
          <a:xfrm>
            <a:off x="1054608" y="1048512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14AA26-1D94-48D9-B4A5-C14BB6CE2F86}"/>
              </a:ext>
            </a:extLst>
          </p:cNvPr>
          <p:cNvSpPr txBox="1"/>
          <p:nvPr/>
        </p:nvSpPr>
        <p:spPr>
          <a:xfrm>
            <a:off x="501571" y="72574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(1,1,3,3)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ACC5E25-8381-428C-9F31-ABD7325B870A}"/>
              </a:ext>
            </a:extLst>
          </p:cNvPr>
          <p:cNvSpPr/>
          <p:nvPr/>
        </p:nvSpPr>
        <p:spPr>
          <a:xfrm>
            <a:off x="3198659" y="1425869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63F2003-B253-45FF-8782-57A118A5380F}"/>
              </a:ext>
            </a:extLst>
          </p:cNvPr>
          <p:cNvSpPr/>
          <p:nvPr/>
        </p:nvSpPr>
        <p:spPr>
          <a:xfrm>
            <a:off x="3485171" y="1425869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1008296-9244-4123-ADA2-8CD6219E8125}"/>
              </a:ext>
            </a:extLst>
          </p:cNvPr>
          <p:cNvSpPr/>
          <p:nvPr/>
        </p:nvSpPr>
        <p:spPr>
          <a:xfrm>
            <a:off x="3198659" y="1712381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68CCF8A-8642-48E9-BE5D-F309B5803641}"/>
              </a:ext>
            </a:extLst>
          </p:cNvPr>
          <p:cNvSpPr/>
          <p:nvPr/>
        </p:nvSpPr>
        <p:spPr>
          <a:xfrm>
            <a:off x="3485171" y="1712381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4FE18F5-A145-49BE-AA22-D72A0E1F226E}"/>
              </a:ext>
            </a:extLst>
          </p:cNvPr>
          <p:cNvSpPr txBox="1"/>
          <p:nvPr/>
        </p:nvSpPr>
        <p:spPr>
          <a:xfrm>
            <a:off x="3018390" y="1048512"/>
            <a:ext cx="10310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filter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5A80D4-EE01-4A8C-BC60-518C35A7F779}"/>
              </a:ext>
            </a:extLst>
          </p:cNvPr>
          <p:cNvSpPr txBox="1"/>
          <p:nvPr/>
        </p:nvSpPr>
        <p:spPr>
          <a:xfrm>
            <a:off x="2768539" y="725744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B9314337-71EE-4FEE-ACF9-D10AB67FB72D}"/>
              </a:ext>
            </a:extLst>
          </p:cNvPr>
          <p:cNvGrpSpPr/>
          <p:nvPr/>
        </p:nvGrpSpPr>
        <p:grpSpPr>
          <a:xfrm>
            <a:off x="5705855" y="1448621"/>
            <a:ext cx="887891" cy="887891"/>
            <a:chOff x="5705856" y="1448622"/>
            <a:chExt cx="573024" cy="573024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78319DEB-DE11-4546-9254-07739583FC1C}"/>
                </a:ext>
              </a:extLst>
            </p:cNvPr>
            <p:cNvSpPr/>
            <p:nvPr/>
          </p:nvSpPr>
          <p:spPr>
            <a:xfrm>
              <a:off x="5705856" y="144862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E2D9FCA8-2780-4ED3-97EC-07FA1D2FC5A5}"/>
                </a:ext>
              </a:extLst>
            </p:cNvPr>
            <p:cNvSpPr/>
            <p:nvPr/>
          </p:nvSpPr>
          <p:spPr>
            <a:xfrm>
              <a:off x="5992368" y="144862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AC79ED6B-48AD-4802-A8C8-59E8FDEE3BE4}"/>
                </a:ext>
              </a:extLst>
            </p:cNvPr>
            <p:cNvSpPr/>
            <p:nvPr/>
          </p:nvSpPr>
          <p:spPr>
            <a:xfrm>
              <a:off x="5705856" y="173513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C1D65FFC-DE0C-4CDF-BA10-5C396B05F19F}"/>
                </a:ext>
              </a:extLst>
            </p:cNvPr>
            <p:cNvSpPr/>
            <p:nvPr/>
          </p:nvSpPr>
          <p:spPr>
            <a:xfrm>
              <a:off x="5992368" y="173513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19538A95-72F8-49C1-A2C9-9EA8D508EBCE}"/>
              </a:ext>
            </a:extLst>
          </p:cNvPr>
          <p:cNvSpPr txBox="1"/>
          <p:nvPr/>
        </p:nvSpPr>
        <p:spPr>
          <a:xfrm>
            <a:off x="5271208" y="74324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2DB2A1A-D16C-4EAF-9C1D-2D458011B6D0}"/>
              </a:ext>
            </a:extLst>
          </p:cNvPr>
          <p:cNvSpPr txBox="1"/>
          <p:nvPr/>
        </p:nvSpPr>
        <p:spPr>
          <a:xfrm>
            <a:off x="5586413" y="1048512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9141997-EC86-4227-B0A9-250051B00A76}"/>
              </a:ext>
            </a:extLst>
          </p:cNvPr>
          <p:cNvSpPr txBox="1"/>
          <p:nvPr/>
        </p:nvSpPr>
        <p:spPr>
          <a:xfrm>
            <a:off x="1120436" y="2561844"/>
            <a:ext cx="49808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 = np.zeros((1, 1, 2, 2, 2, 2))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19456EC-5340-424A-858C-3B7078BF2EE3}"/>
              </a:ext>
            </a:extLst>
          </p:cNvPr>
          <p:cNvSpPr/>
          <p:nvPr/>
        </p:nvSpPr>
        <p:spPr>
          <a:xfrm>
            <a:off x="525332" y="5029857"/>
            <a:ext cx="4620768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61957B6E-CFA6-45E0-85B9-F78291B61D4D}"/>
              </a:ext>
            </a:extLst>
          </p:cNvPr>
          <p:cNvSpPr/>
          <p:nvPr/>
        </p:nvSpPr>
        <p:spPr>
          <a:xfrm>
            <a:off x="5146100" y="5029857"/>
            <a:ext cx="4620768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D47F2B9-4959-4B7D-BF6D-AD95EE63E091}"/>
              </a:ext>
            </a:extLst>
          </p:cNvPr>
          <p:cNvSpPr/>
          <p:nvPr/>
        </p:nvSpPr>
        <p:spPr>
          <a:xfrm>
            <a:off x="645184" y="5126314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08B76AF5-BCB9-4F9F-AD09-BB1BE6017677}"/>
              </a:ext>
            </a:extLst>
          </p:cNvPr>
          <p:cNvSpPr/>
          <p:nvPr/>
        </p:nvSpPr>
        <p:spPr>
          <a:xfrm>
            <a:off x="2835716" y="5126314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397A110-3D9F-4646-9239-6DC62DC8E69E}"/>
              </a:ext>
            </a:extLst>
          </p:cNvPr>
          <p:cNvSpPr/>
          <p:nvPr/>
        </p:nvSpPr>
        <p:spPr>
          <a:xfrm>
            <a:off x="730584" y="5217754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3098B9F-986D-4272-B6FE-E3ECB7E2898F}"/>
              </a:ext>
            </a:extLst>
          </p:cNvPr>
          <p:cNvSpPr/>
          <p:nvPr/>
        </p:nvSpPr>
        <p:spPr>
          <a:xfrm>
            <a:off x="1740885" y="5217754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E4F914DD-17B4-479D-A499-DC2BF0624EAD}"/>
              </a:ext>
            </a:extLst>
          </p:cNvPr>
          <p:cNvSpPr/>
          <p:nvPr/>
        </p:nvSpPr>
        <p:spPr>
          <a:xfrm>
            <a:off x="811467" y="5290906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F9AD2D8-B78B-4BCB-9665-155F3AFCC827}"/>
              </a:ext>
            </a:extLst>
          </p:cNvPr>
          <p:cNvSpPr/>
          <p:nvPr/>
        </p:nvSpPr>
        <p:spPr>
          <a:xfrm>
            <a:off x="1232468" y="5290906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DEDC034D-6F79-4A38-A092-6F7CFC73FDCD}"/>
              </a:ext>
            </a:extLst>
          </p:cNvPr>
          <p:cNvSpPr/>
          <p:nvPr/>
        </p:nvSpPr>
        <p:spPr>
          <a:xfrm>
            <a:off x="1824525" y="5288842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38FE1922-A329-4430-BB3E-9B4C0571FD1E}"/>
              </a:ext>
            </a:extLst>
          </p:cNvPr>
          <p:cNvSpPr/>
          <p:nvPr/>
        </p:nvSpPr>
        <p:spPr>
          <a:xfrm>
            <a:off x="2245526" y="5288842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8AB0756B-C226-4A06-9E74-116A7D086250}"/>
              </a:ext>
            </a:extLst>
          </p:cNvPr>
          <p:cNvSpPr/>
          <p:nvPr/>
        </p:nvSpPr>
        <p:spPr>
          <a:xfrm>
            <a:off x="2899618" y="5215690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79436F0D-7EED-44A7-9F08-EA8EEF6E5E95}"/>
              </a:ext>
            </a:extLst>
          </p:cNvPr>
          <p:cNvSpPr/>
          <p:nvPr/>
        </p:nvSpPr>
        <p:spPr>
          <a:xfrm>
            <a:off x="3909919" y="5215690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D68C47A1-BDBF-4C70-936D-2B3E42333027}"/>
              </a:ext>
            </a:extLst>
          </p:cNvPr>
          <p:cNvSpPr/>
          <p:nvPr/>
        </p:nvSpPr>
        <p:spPr>
          <a:xfrm>
            <a:off x="2980501" y="5288842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D4AEDDAA-71A9-4F7D-A080-49B51A8C26E3}"/>
              </a:ext>
            </a:extLst>
          </p:cNvPr>
          <p:cNvSpPr/>
          <p:nvPr/>
        </p:nvSpPr>
        <p:spPr>
          <a:xfrm>
            <a:off x="3401502" y="5288842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FAB0C84-03B1-4103-817F-83184028B42A}"/>
              </a:ext>
            </a:extLst>
          </p:cNvPr>
          <p:cNvSpPr/>
          <p:nvPr/>
        </p:nvSpPr>
        <p:spPr>
          <a:xfrm>
            <a:off x="3993559" y="5286778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7F38D8C-8E07-4307-848B-227F5B0C4E90}"/>
              </a:ext>
            </a:extLst>
          </p:cNvPr>
          <p:cNvSpPr/>
          <p:nvPr/>
        </p:nvSpPr>
        <p:spPr>
          <a:xfrm>
            <a:off x="4414560" y="5286778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0F86F9F4-10F1-447D-8606-6B1976D50A78}"/>
              </a:ext>
            </a:extLst>
          </p:cNvPr>
          <p:cNvSpPr/>
          <p:nvPr/>
        </p:nvSpPr>
        <p:spPr>
          <a:xfrm>
            <a:off x="5265952" y="5134378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5FEBD780-2C49-48DB-B464-0BBC934C5DBF}"/>
              </a:ext>
            </a:extLst>
          </p:cNvPr>
          <p:cNvSpPr/>
          <p:nvPr/>
        </p:nvSpPr>
        <p:spPr>
          <a:xfrm>
            <a:off x="7456484" y="5134378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3DB75854-8F7E-44F4-9622-E76EECFD3E00}"/>
              </a:ext>
            </a:extLst>
          </p:cNvPr>
          <p:cNvSpPr/>
          <p:nvPr/>
        </p:nvSpPr>
        <p:spPr>
          <a:xfrm>
            <a:off x="5351352" y="5225818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DE092A53-C8FF-469B-8BB1-FB5627A4DCD2}"/>
              </a:ext>
            </a:extLst>
          </p:cNvPr>
          <p:cNvSpPr/>
          <p:nvPr/>
        </p:nvSpPr>
        <p:spPr>
          <a:xfrm>
            <a:off x="6361653" y="5225818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07506439-81AF-47B5-AA55-99B8D26E8B48}"/>
              </a:ext>
            </a:extLst>
          </p:cNvPr>
          <p:cNvSpPr/>
          <p:nvPr/>
        </p:nvSpPr>
        <p:spPr>
          <a:xfrm>
            <a:off x="5432235" y="5298970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D58C96AA-0B9E-46C0-8DC7-8929F9A34082}"/>
              </a:ext>
            </a:extLst>
          </p:cNvPr>
          <p:cNvSpPr/>
          <p:nvPr/>
        </p:nvSpPr>
        <p:spPr>
          <a:xfrm>
            <a:off x="5853236" y="5298970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EC32EFA9-4F13-4E22-973A-4E195864153C}"/>
              </a:ext>
            </a:extLst>
          </p:cNvPr>
          <p:cNvSpPr/>
          <p:nvPr/>
        </p:nvSpPr>
        <p:spPr>
          <a:xfrm>
            <a:off x="6445293" y="5296906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ABBEDAE3-93EE-411C-89F8-B645DCD6CA0B}"/>
              </a:ext>
            </a:extLst>
          </p:cNvPr>
          <p:cNvSpPr/>
          <p:nvPr/>
        </p:nvSpPr>
        <p:spPr>
          <a:xfrm>
            <a:off x="6866294" y="5296906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619F8A16-3373-4F54-B44F-A19C22BD8469}"/>
              </a:ext>
            </a:extLst>
          </p:cNvPr>
          <p:cNvSpPr/>
          <p:nvPr/>
        </p:nvSpPr>
        <p:spPr>
          <a:xfrm>
            <a:off x="7520386" y="5223754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3C084DE6-7102-4ECD-AB41-8F2C767A49BE}"/>
              </a:ext>
            </a:extLst>
          </p:cNvPr>
          <p:cNvSpPr/>
          <p:nvPr/>
        </p:nvSpPr>
        <p:spPr>
          <a:xfrm>
            <a:off x="8530687" y="5223754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1BF28EC4-7BCB-4F06-8C39-4B22486CA45A}"/>
              </a:ext>
            </a:extLst>
          </p:cNvPr>
          <p:cNvSpPr/>
          <p:nvPr/>
        </p:nvSpPr>
        <p:spPr>
          <a:xfrm>
            <a:off x="7601269" y="5296906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7BC537E6-4B98-4D36-9D7F-E5A99A627AAB}"/>
              </a:ext>
            </a:extLst>
          </p:cNvPr>
          <p:cNvSpPr/>
          <p:nvPr/>
        </p:nvSpPr>
        <p:spPr>
          <a:xfrm>
            <a:off x="8022270" y="5296906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F2E5C4A4-3E00-4559-982F-F8847B2DC10F}"/>
              </a:ext>
            </a:extLst>
          </p:cNvPr>
          <p:cNvSpPr/>
          <p:nvPr/>
        </p:nvSpPr>
        <p:spPr>
          <a:xfrm>
            <a:off x="8614327" y="5294842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B0BB367A-0AE3-4898-8AC7-AF43CFAC53F4}"/>
              </a:ext>
            </a:extLst>
          </p:cNvPr>
          <p:cNvSpPr/>
          <p:nvPr/>
        </p:nvSpPr>
        <p:spPr>
          <a:xfrm>
            <a:off x="9035328" y="5294842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304771C-5E79-4188-9387-5F6F1C661968}"/>
              </a:ext>
            </a:extLst>
          </p:cNvPr>
          <p:cNvSpPr/>
          <p:nvPr/>
        </p:nvSpPr>
        <p:spPr>
          <a:xfrm>
            <a:off x="1152465" y="1659636"/>
            <a:ext cx="567018" cy="5730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71DB94F-E0AA-4058-AA97-B4007B56DC1B}"/>
              </a:ext>
            </a:extLst>
          </p:cNvPr>
          <p:cNvSpPr txBox="1"/>
          <p:nvPr/>
        </p:nvSpPr>
        <p:spPr>
          <a:xfrm>
            <a:off x="1120436" y="2978470"/>
            <a:ext cx="68146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col[:, :, 0, 0, :, :] = img[:, :, 0:2:1, 0:2:1]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68D9DB9-776B-462D-B874-1290B6530E9D}"/>
              </a:ext>
            </a:extLst>
          </p:cNvPr>
          <p:cNvSpPr txBox="1"/>
          <p:nvPr/>
        </p:nvSpPr>
        <p:spPr>
          <a:xfrm>
            <a:off x="1120436" y="3440135"/>
            <a:ext cx="68146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col[:, :, 0, 1, :, :] = img[:, :, 0:2:1, 1:3:1]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2B9894B-AAD7-46CA-9D52-655ED2FC40E8}"/>
              </a:ext>
            </a:extLst>
          </p:cNvPr>
          <p:cNvSpPr txBox="1"/>
          <p:nvPr/>
        </p:nvSpPr>
        <p:spPr>
          <a:xfrm>
            <a:off x="1120436" y="3868682"/>
            <a:ext cx="68146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col[:, :, 1, 0, :, :] = img[:, :, 1:3:1, 0:2:1]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DD9275F-F7D9-498B-86B4-715506B882CA}"/>
              </a:ext>
            </a:extLst>
          </p:cNvPr>
          <p:cNvSpPr txBox="1"/>
          <p:nvPr/>
        </p:nvSpPr>
        <p:spPr>
          <a:xfrm>
            <a:off x="1120436" y="4346357"/>
            <a:ext cx="68146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col[:, :, 1, 1, :, :] = img[:, :, 1:3:1, 1:3:1]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4224175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536416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 (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그림이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2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장인 경우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)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 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FFFB51C-2FE6-444A-9336-4800B59CAA77}"/>
              </a:ext>
            </a:extLst>
          </p:cNvPr>
          <p:cNvSpPr/>
          <p:nvPr/>
        </p:nvSpPr>
        <p:spPr>
          <a:xfrm>
            <a:off x="375450" y="146494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64DCCA4-66E8-4914-9498-2F79B7649396}"/>
              </a:ext>
            </a:extLst>
          </p:cNvPr>
          <p:cNvSpPr/>
          <p:nvPr/>
        </p:nvSpPr>
        <p:spPr>
          <a:xfrm>
            <a:off x="661962" y="146494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F410650-211E-4E2C-9F19-5C041D1AE640}"/>
              </a:ext>
            </a:extLst>
          </p:cNvPr>
          <p:cNvSpPr/>
          <p:nvPr/>
        </p:nvSpPr>
        <p:spPr>
          <a:xfrm>
            <a:off x="948474" y="146494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4DCD579-5ED1-4FBA-B262-D3EA4F5CDCF7}"/>
              </a:ext>
            </a:extLst>
          </p:cNvPr>
          <p:cNvSpPr/>
          <p:nvPr/>
        </p:nvSpPr>
        <p:spPr>
          <a:xfrm>
            <a:off x="375450" y="175145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A08D16E-DDE2-445C-8E38-9D7D812C1499}"/>
              </a:ext>
            </a:extLst>
          </p:cNvPr>
          <p:cNvSpPr/>
          <p:nvPr/>
        </p:nvSpPr>
        <p:spPr>
          <a:xfrm>
            <a:off x="661962" y="175145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D6E5B72-A6E3-4F9F-A15A-D339AC35B73E}"/>
              </a:ext>
            </a:extLst>
          </p:cNvPr>
          <p:cNvSpPr/>
          <p:nvPr/>
        </p:nvSpPr>
        <p:spPr>
          <a:xfrm>
            <a:off x="948474" y="175145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99BDA30-F6A5-427F-A460-DFFB9E5544E4}"/>
              </a:ext>
            </a:extLst>
          </p:cNvPr>
          <p:cNvSpPr/>
          <p:nvPr/>
        </p:nvSpPr>
        <p:spPr>
          <a:xfrm>
            <a:off x="375450" y="203796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25A2CB3-2842-4468-B7D7-50B9B6AF441C}"/>
              </a:ext>
            </a:extLst>
          </p:cNvPr>
          <p:cNvSpPr/>
          <p:nvPr/>
        </p:nvSpPr>
        <p:spPr>
          <a:xfrm>
            <a:off x="661962" y="203796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06562AA-A4B5-4092-821A-D1C9178171AE}"/>
              </a:ext>
            </a:extLst>
          </p:cNvPr>
          <p:cNvSpPr/>
          <p:nvPr/>
        </p:nvSpPr>
        <p:spPr>
          <a:xfrm>
            <a:off x="948474" y="203796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4D7BDE-BB9D-4A64-8089-962B26F897AC}"/>
              </a:ext>
            </a:extLst>
          </p:cNvPr>
          <p:cNvSpPr txBox="1"/>
          <p:nvPr/>
        </p:nvSpPr>
        <p:spPr>
          <a:xfrm>
            <a:off x="1054608" y="1048512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14AA26-1D94-48D9-B4A5-C14BB6CE2F86}"/>
              </a:ext>
            </a:extLst>
          </p:cNvPr>
          <p:cNvSpPr txBox="1"/>
          <p:nvPr/>
        </p:nvSpPr>
        <p:spPr>
          <a:xfrm>
            <a:off x="506375" y="73684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(1,1,3,3)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ACC5E25-8381-428C-9F31-ABD7325B870A}"/>
              </a:ext>
            </a:extLst>
          </p:cNvPr>
          <p:cNvSpPr/>
          <p:nvPr/>
        </p:nvSpPr>
        <p:spPr>
          <a:xfrm>
            <a:off x="3198659" y="1425869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63F2003-B253-45FF-8782-57A118A5380F}"/>
              </a:ext>
            </a:extLst>
          </p:cNvPr>
          <p:cNvSpPr/>
          <p:nvPr/>
        </p:nvSpPr>
        <p:spPr>
          <a:xfrm>
            <a:off x="3485171" y="1425869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1008296-9244-4123-ADA2-8CD6219E8125}"/>
              </a:ext>
            </a:extLst>
          </p:cNvPr>
          <p:cNvSpPr/>
          <p:nvPr/>
        </p:nvSpPr>
        <p:spPr>
          <a:xfrm>
            <a:off x="3198659" y="1712381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68CCF8A-8642-48E9-BE5D-F309B5803641}"/>
              </a:ext>
            </a:extLst>
          </p:cNvPr>
          <p:cNvSpPr/>
          <p:nvPr/>
        </p:nvSpPr>
        <p:spPr>
          <a:xfrm>
            <a:off x="3485171" y="1712381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4FE18F5-A145-49BE-AA22-D72A0E1F226E}"/>
              </a:ext>
            </a:extLst>
          </p:cNvPr>
          <p:cNvSpPr txBox="1"/>
          <p:nvPr/>
        </p:nvSpPr>
        <p:spPr>
          <a:xfrm>
            <a:off x="3018390" y="1048512"/>
            <a:ext cx="10310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filter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5A80D4-EE01-4A8C-BC60-518C35A7F779}"/>
              </a:ext>
            </a:extLst>
          </p:cNvPr>
          <p:cNvSpPr txBox="1"/>
          <p:nvPr/>
        </p:nvSpPr>
        <p:spPr>
          <a:xfrm>
            <a:off x="2773343" y="736844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8319DEB-DE11-4546-9254-07739583FC1C}"/>
              </a:ext>
            </a:extLst>
          </p:cNvPr>
          <p:cNvSpPr/>
          <p:nvPr/>
        </p:nvSpPr>
        <p:spPr>
          <a:xfrm>
            <a:off x="5705856" y="144862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2D9FCA8-2780-4ED3-97EC-07FA1D2FC5A5}"/>
              </a:ext>
            </a:extLst>
          </p:cNvPr>
          <p:cNvSpPr/>
          <p:nvPr/>
        </p:nvSpPr>
        <p:spPr>
          <a:xfrm>
            <a:off x="5992368" y="144862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C79ED6B-48AD-4802-A8C8-59E8FDEE3BE4}"/>
              </a:ext>
            </a:extLst>
          </p:cNvPr>
          <p:cNvSpPr/>
          <p:nvPr/>
        </p:nvSpPr>
        <p:spPr>
          <a:xfrm>
            <a:off x="5705856" y="173513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1D65FFC-DE0C-4CDF-BA10-5C396B05F19F}"/>
              </a:ext>
            </a:extLst>
          </p:cNvPr>
          <p:cNvSpPr/>
          <p:nvPr/>
        </p:nvSpPr>
        <p:spPr>
          <a:xfrm>
            <a:off x="5992368" y="173513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9538A95-72F8-49C1-A2C9-9EA8D508EBCE}"/>
              </a:ext>
            </a:extLst>
          </p:cNvPr>
          <p:cNvSpPr txBox="1"/>
          <p:nvPr/>
        </p:nvSpPr>
        <p:spPr>
          <a:xfrm>
            <a:off x="5271208" y="74324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2DB2A1A-D16C-4EAF-9C1D-2D458011B6D0}"/>
              </a:ext>
            </a:extLst>
          </p:cNvPr>
          <p:cNvSpPr txBox="1"/>
          <p:nvPr/>
        </p:nvSpPr>
        <p:spPr>
          <a:xfrm>
            <a:off x="5586413" y="1048512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304771C-5E79-4188-9387-5F6F1C661968}"/>
              </a:ext>
            </a:extLst>
          </p:cNvPr>
          <p:cNvSpPr/>
          <p:nvPr/>
        </p:nvSpPr>
        <p:spPr>
          <a:xfrm>
            <a:off x="422898" y="1479309"/>
            <a:ext cx="567018" cy="5730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18AFC520-4447-41E1-B0B2-B23826D8A644}"/>
              </a:ext>
            </a:extLst>
          </p:cNvPr>
          <p:cNvSpPr txBox="1"/>
          <p:nvPr/>
        </p:nvSpPr>
        <p:spPr>
          <a:xfrm>
            <a:off x="614105" y="2247900"/>
            <a:ext cx="949490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           (1, 1, 2, 2, 2, 2)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 = col.transpose(0, 4, 5, 1, 2, 3).reshape(N*out_h*out_w, -1)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           (1, 2, 2, 1, 2, 2)</a:t>
            </a: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7C383C7D-9B9A-403D-A14C-04B6ED0CF6DB}"/>
              </a:ext>
            </a:extLst>
          </p:cNvPr>
          <p:cNvSpPr/>
          <p:nvPr/>
        </p:nvSpPr>
        <p:spPr>
          <a:xfrm>
            <a:off x="5043896" y="2247900"/>
            <a:ext cx="826118" cy="400110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highlight>
                <a:srgbClr val="FF0000"/>
              </a:highlight>
              <a:latin typeface="Consolas" panose="020B0609020204030204" pitchFamily="49" charset="0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F7CADA45-D77E-46D8-98AE-82251D6C71FD}"/>
              </a:ext>
            </a:extLst>
          </p:cNvPr>
          <p:cNvSpPr/>
          <p:nvPr/>
        </p:nvSpPr>
        <p:spPr>
          <a:xfrm>
            <a:off x="3771683" y="2896981"/>
            <a:ext cx="826118" cy="400110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highlight>
                <a:srgbClr val="FF0000"/>
              </a:highlight>
              <a:latin typeface="Consolas" panose="020B0609020204030204" pitchFamily="49" charset="0"/>
            </a:endParaRPr>
          </a:p>
        </p:txBody>
      </p:sp>
      <p:cxnSp>
        <p:nvCxnSpPr>
          <p:cNvPr id="146" name="직선 화살표 연결선 145">
            <a:extLst>
              <a:ext uri="{FF2B5EF4-FFF2-40B4-BE49-F238E27FC236}">
                <a16:creationId xmlns:a16="http://schemas.microsoft.com/office/drawing/2014/main" id="{77A952A0-B660-4CF6-B6E0-14CA1CB0449F}"/>
              </a:ext>
            </a:extLst>
          </p:cNvPr>
          <p:cNvCxnSpPr>
            <a:stCxn id="144" idx="2"/>
            <a:endCxn id="145" idx="0"/>
          </p:cNvCxnSpPr>
          <p:nvPr/>
        </p:nvCxnSpPr>
        <p:spPr>
          <a:xfrm flipH="1">
            <a:off x="4184742" y="2648010"/>
            <a:ext cx="1272213" cy="24897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DE7EB6E9-307F-4961-A1B8-2356268D383A}"/>
              </a:ext>
            </a:extLst>
          </p:cNvPr>
          <p:cNvSpPr/>
          <p:nvPr/>
        </p:nvSpPr>
        <p:spPr>
          <a:xfrm>
            <a:off x="3862297" y="2247900"/>
            <a:ext cx="1078347" cy="400110"/>
          </a:xfrm>
          <a:prstGeom prst="rect">
            <a:avLst/>
          </a:prstGeom>
          <a:noFill/>
          <a:ln w="19050"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highlight>
                <a:srgbClr val="FF0000"/>
              </a:highlight>
              <a:latin typeface="Consolas" panose="020B0609020204030204" pitchFamily="49" charset="0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60B770F0-6D71-4923-A633-EE14C4223284}"/>
              </a:ext>
            </a:extLst>
          </p:cNvPr>
          <p:cNvSpPr/>
          <p:nvPr/>
        </p:nvSpPr>
        <p:spPr>
          <a:xfrm>
            <a:off x="4701053" y="2894070"/>
            <a:ext cx="1078347" cy="400110"/>
          </a:xfrm>
          <a:prstGeom prst="rect">
            <a:avLst/>
          </a:prstGeom>
          <a:noFill/>
          <a:ln w="19050"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highlight>
                <a:srgbClr val="FF0000"/>
              </a:highlight>
              <a:latin typeface="Consolas" panose="020B0609020204030204" pitchFamily="49" charset="0"/>
            </a:endParaRPr>
          </a:p>
        </p:txBody>
      </p:sp>
      <p:cxnSp>
        <p:nvCxnSpPr>
          <p:cNvPr id="149" name="직선 화살표 연결선 148">
            <a:extLst>
              <a:ext uri="{FF2B5EF4-FFF2-40B4-BE49-F238E27FC236}">
                <a16:creationId xmlns:a16="http://schemas.microsoft.com/office/drawing/2014/main" id="{6E663E31-A060-4517-BB60-5B350A698F9F}"/>
              </a:ext>
            </a:extLst>
          </p:cNvPr>
          <p:cNvCxnSpPr>
            <a:cxnSpLocks/>
            <a:stCxn id="147" idx="2"/>
            <a:endCxn id="148" idx="0"/>
          </p:cNvCxnSpPr>
          <p:nvPr/>
        </p:nvCxnSpPr>
        <p:spPr>
          <a:xfrm>
            <a:off x="4401471" y="2648010"/>
            <a:ext cx="838756" cy="24606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FCA7298A-2663-4F13-87BC-06A456EBEAB5}"/>
              </a:ext>
            </a:extLst>
          </p:cNvPr>
          <p:cNvGrpSpPr/>
          <p:nvPr/>
        </p:nvGrpSpPr>
        <p:grpSpPr>
          <a:xfrm>
            <a:off x="-1187398" y="3857393"/>
            <a:ext cx="9631650" cy="1288226"/>
            <a:chOff x="340972" y="4773904"/>
            <a:chExt cx="9631650" cy="1288226"/>
          </a:xfrm>
        </p:grpSpPr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9B116FF5-3955-4368-8F4C-AE13099D3CE3}"/>
                </a:ext>
              </a:extLst>
            </p:cNvPr>
            <p:cNvSpPr/>
            <p:nvPr/>
          </p:nvSpPr>
          <p:spPr>
            <a:xfrm>
              <a:off x="340972" y="4773904"/>
              <a:ext cx="9631650" cy="128822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ED549685-4F08-4C84-A54F-E05AE14F2D6A}"/>
                </a:ext>
              </a:extLst>
            </p:cNvPr>
            <p:cNvSpPr/>
            <p:nvPr/>
          </p:nvSpPr>
          <p:spPr>
            <a:xfrm>
              <a:off x="432412" y="4859248"/>
              <a:ext cx="4730466" cy="109924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3F840FE9-240E-449B-9394-B74E1E42FDE7}"/>
                </a:ext>
              </a:extLst>
            </p:cNvPr>
            <p:cNvSpPr/>
            <p:nvPr/>
          </p:nvSpPr>
          <p:spPr>
            <a:xfrm>
              <a:off x="5144620" y="4859248"/>
              <a:ext cx="4730466" cy="109924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CA183E72-4088-4457-B026-920D5254A726}"/>
                </a:ext>
              </a:extLst>
            </p:cNvPr>
            <p:cNvSpPr/>
            <p:nvPr/>
          </p:nvSpPr>
          <p:spPr>
            <a:xfrm>
              <a:off x="523852" y="4957429"/>
              <a:ext cx="2271549" cy="9174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E1ADB3AF-C403-450B-A8CB-DAD8AA03ACDD}"/>
                </a:ext>
              </a:extLst>
            </p:cNvPr>
            <p:cNvSpPr/>
            <p:nvPr/>
          </p:nvSpPr>
          <p:spPr>
            <a:xfrm>
              <a:off x="2795401" y="4957429"/>
              <a:ext cx="2271549" cy="9174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FAE2BE7B-6CFC-4EC2-9A67-C95D59FD543C}"/>
                </a:ext>
              </a:extLst>
            </p:cNvPr>
            <p:cNvSpPr/>
            <p:nvPr/>
          </p:nvSpPr>
          <p:spPr>
            <a:xfrm>
              <a:off x="601522" y="5020973"/>
              <a:ext cx="2116209" cy="7885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CDBA0E2D-1473-4175-94C0-8B74E8CC3941}"/>
                </a:ext>
              </a:extLst>
            </p:cNvPr>
            <p:cNvSpPr/>
            <p:nvPr/>
          </p:nvSpPr>
          <p:spPr>
            <a:xfrm>
              <a:off x="670351" y="5110580"/>
              <a:ext cx="996420" cy="6358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E9F4C365-C918-402E-B10A-3932A3C05823}"/>
                </a:ext>
              </a:extLst>
            </p:cNvPr>
            <p:cNvSpPr/>
            <p:nvPr/>
          </p:nvSpPr>
          <p:spPr>
            <a:xfrm>
              <a:off x="1663188" y="5110580"/>
              <a:ext cx="996420" cy="6358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99AADF89-31BF-44AB-B5F6-9AED7BF3FA46}"/>
                </a:ext>
              </a:extLst>
            </p:cNvPr>
            <p:cNvSpPr/>
            <p:nvPr/>
          </p:nvSpPr>
          <p:spPr>
            <a:xfrm>
              <a:off x="749836" y="5192915"/>
              <a:ext cx="413723" cy="4780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7B3FDF6F-421C-43D6-B1BC-D70B827DC640}"/>
                </a:ext>
              </a:extLst>
            </p:cNvPr>
            <p:cNvSpPr/>
            <p:nvPr/>
          </p:nvSpPr>
          <p:spPr>
            <a:xfrm>
              <a:off x="1163559" y="5192915"/>
              <a:ext cx="413723" cy="4780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F9FC4FB8-ED73-45CA-8F94-B1317A01BF5A}"/>
                </a:ext>
              </a:extLst>
            </p:cNvPr>
            <p:cNvSpPr/>
            <p:nvPr/>
          </p:nvSpPr>
          <p:spPr>
            <a:xfrm>
              <a:off x="1745382" y="5190592"/>
              <a:ext cx="413723" cy="4780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E949BC77-C727-45F0-B460-335101C02123}"/>
                </a:ext>
              </a:extLst>
            </p:cNvPr>
            <p:cNvSpPr/>
            <p:nvPr/>
          </p:nvSpPr>
          <p:spPr>
            <a:xfrm>
              <a:off x="2159105" y="5190592"/>
              <a:ext cx="413723" cy="4780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1" name="직사각형 160">
              <a:extLst>
                <a:ext uri="{FF2B5EF4-FFF2-40B4-BE49-F238E27FC236}">
                  <a16:creationId xmlns:a16="http://schemas.microsoft.com/office/drawing/2014/main" id="{F008CB85-A94C-475D-B983-CF264E47B5ED}"/>
                </a:ext>
              </a:extLst>
            </p:cNvPr>
            <p:cNvSpPr/>
            <p:nvPr/>
          </p:nvSpPr>
          <p:spPr>
            <a:xfrm>
              <a:off x="2885671" y="5032174"/>
              <a:ext cx="2116209" cy="7885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3" name="직사각형 162">
              <a:extLst>
                <a:ext uri="{FF2B5EF4-FFF2-40B4-BE49-F238E27FC236}">
                  <a16:creationId xmlns:a16="http://schemas.microsoft.com/office/drawing/2014/main" id="{29ED7698-CC57-4022-9CB6-F3B0AB1C825F}"/>
                </a:ext>
              </a:extLst>
            </p:cNvPr>
            <p:cNvSpPr/>
            <p:nvPr/>
          </p:nvSpPr>
          <p:spPr>
            <a:xfrm>
              <a:off x="2954500" y="5121781"/>
              <a:ext cx="996420" cy="6358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7A90C54C-D618-4F9A-AD6E-8E361B72CFF1}"/>
                </a:ext>
              </a:extLst>
            </p:cNvPr>
            <p:cNvSpPr/>
            <p:nvPr/>
          </p:nvSpPr>
          <p:spPr>
            <a:xfrm>
              <a:off x="3947337" y="5121781"/>
              <a:ext cx="996420" cy="6358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6C3DD1FB-3F00-4B57-A773-20B9176DF90F}"/>
                </a:ext>
              </a:extLst>
            </p:cNvPr>
            <p:cNvSpPr/>
            <p:nvPr/>
          </p:nvSpPr>
          <p:spPr>
            <a:xfrm>
              <a:off x="3033985" y="5204116"/>
              <a:ext cx="413723" cy="4780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6" name="직사각형 165">
              <a:extLst>
                <a:ext uri="{FF2B5EF4-FFF2-40B4-BE49-F238E27FC236}">
                  <a16:creationId xmlns:a16="http://schemas.microsoft.com/office/drawing/2014/main" id="{52ECC25A-4D7A-4813-B7AE-C0C2B0307D61}"/>
                </a:ext>
              </a:extLst>
            </p:cNvPr>
            <p:cNvSpPr/>
            <p:nvPr/>
          </p:nvSpPr>
          <p:spPr>
            <a:xfrm>
              <a:off x="3447708" y="5204116"/>
              <a:ext cx="413723" cy="4780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7" name="직사각형 166">
              <a:extLst>
                <a:ext uri="{FF2B5EF4-FFF2-40B4-BE49-F238E27FC236}">
                  <a16:creationId xmlns:a16="http://schemas.microsoft.com/office/drawing/2014/main" id="{5168BF4F-2716-4AAE-B0A8-9B922BE9C51F}"/>
                </a:ext>
              </a:extLst>
            </p:cNvPr>
            <p:cNvSpPr/>
            <p:nvPr/>
          </p:nvSpPr>
          <p:spPr>
            <a:xfrm>
              <a:off x="4029531" y="5201793"/>
              <a:ext cx="413723" cy="4780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8" name="직사각형 167">
              <a:extLst>
                <a:ext uri="{FF2B5EF4-FFF2-40B4-BE49-F238E27FC236}">
                  <a16:creationId xmlns:a16="http://schemas.microsoft.com/office/drawing/2014/main" id="{F8C1501E-19EC-48A9-B5CF-BD6B5CD5266D}"/>
                </a:ext>
              </a:extLst>
            </p:cNvPr>
            <p:cNvSpPr/>
            <p:nvPr/>
          </p:nvSpPr>
          <p:spPr>
            <a:xfrm>
              <a:off x="4443254" y="5201793"/>
              <a:ext cx="413723" cy="4780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9" name="직사각형 168">
              <a:extLst>
                <a:ext uri="{FF2B5EF4-FFF2-40B4-BE49-F238E27FC236}">
                  <a16:creationId xmlns:a16="http://schemas.microsoft.com/office/drawing/2014/main" id="{017CD0FD-6A01-4E23-B88D-776CFB880385}"/>
                </a:ext>
              </a:extLst>
            </p:cNvPr>
            <p:cNvSpPr/>
            <p:nvPr/>
          </p:nvSpPr>
          <p:spPr>
            <a:xfrm>
              <a:off x="5240227" y="4956201"/>
              <a:ext cx="2271549" cy="9174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0" name="직사각형 169">
              <a:extLst>
                <a:ext uri="{FF2B5EF4-FFF2-40B4-BE49-F238E27FC236}">
                  <a16:creationId xmlns:a16="http://schemas.microsoft.com/office/drawing/2014/main" id="{CB4A07DC-8D13-4BF3-A29F-99EBDD65B241}"/>
                </a:ext>
              </a:extLst>
            </p:cNvPr>
            <p:cNvSpPr/>
            <p:nvPr/>
          </p:nvSpPr>
          <p:spPr>
            <a:xfrm>
              <a:off x="7511776" y="4956201"/>
              <a:ext cx="2271549" cy="9174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3C2695A0-75D2-49BF-9D31-60D3EB37EAF5}"/>
                </a:ext>
              </a:extLst>
            </p:cNvPr>
            <p:cNvSpPr/>
            <p:nvPr/>
          </p:nvSpPr>
          <p:spPr>
            <a:xfrm>
              <a:off x="5317897" y="5019745"/>
              <a:ext cx="2116209" cy="7885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3" name="직사각형 172">
              <a:extLst>
                <a:ext uri="{FF2B5EF4-FFF2-40B4-BE49-F238E27FC236}">
                  <a16:creationId xmlns:a16="http://schemas.microsoft.com/office/drawing/2014/main" id="{FA11D512-2BE3-49E1-BBC8-5C6815F40466}"/>
                </a:ext>
              </a:extLst>
            </p:cNvPr>
            <p:cNvSpPr/>
            <p:nvPr/>
          </p:nvSpPr>
          <p:spPr>
            <a:xfrm>
              <a:off x="5386726" y="5109352"/>
              <a:ext cx="996420" cy="6358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4" name="직사각형 173">
              <a:extLst>
                <a:ext uri="{FF2B5EF4-FFF2-40B4-BE49-F238E27FC236}">
                  <a16:creationId xmlns:a16="http://schemas.microsoft.com/office/drawing/2014/main" id="{3F63F746-AE99-4997-980F-75776BAC2534}"/>
                </a:ext>
              </a:extLst>
            </p:cNvPr>
            <p:cNvSpPr/>
            <p:nvPr/>
          </p:nvSpPr>
          <p:spPr>
            <a:xfrm>
              <a:off x="6379563" y="5109352"/>
              <a:ext cx="996420" cy="6358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5" name="직사각형 174">
              <a:extLst>
                <a:ext uri="{FF2B5EF4-FFF2-40B4-BE49-F238E27FC236}">
                  <a16:creationId xmlns:a16="http://schemas.microsoft.com/office/drawing/2014/main" id="{A22C746F-A1BD-4876-9547-FB9E131758DA}"/>
                </a:ext>
              </a:extLst>
            </p:cNvPr>
            <p:cNvSpPr/>
            <p:nvPr/>
          </p:nvSpPr>
          <p:spPr>
            <a:xfrm>
              <a:off x="5466211" y="5191687"/>
              <a:ext cx="413723" cy="4780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6" name="직사각형 175">
              <a:extLst>
                <a:ext uri="{FF2B5EF4-FFF2-40B4-BE49-F238E27FC236}">
                  <a16:creationId xmlns:a16="http://schemas.microsoft.com/office/drawing/2014/main" id="{3C35540F-D9D6-405E-8BAB-D650DE86F5FC}"/>
                </a:ext>
              </a:extLst>
            </p:cNvPr>
            <p:cNvSpPr/>
            <p:nvPr/>
          </p:nvSpPr>
          <p:spPr>
            <a:xfrm>
              <a:off x="5879934" y="5191687"/>
              <a:ext cx="413723" cy="4780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DBB580DF-B91E-42A6-A8FD-E4227B7403FD}"/>
                </a:ext>
              </a:extLst>
            </p:cNvPr>
            <p:cNvSpPr/>
            <p:nvPr/>
          </p:nvSpPr>
          <p:spPr>
            <a:xfrm>
              <a:off x="6461757" y="5189364"/>
              <a:ext cx="413723" cy="4780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19B3007E-CD77-4D37-8EFA-5A941FBBDFE3}"/>
                </a:ext>
              </a:extLst>
            </p:cNvPr>
            <p:cNvSpPr/>
            <p:nvPr/>
          </p:nvSpPr>
          <p:spPr>
            <a:xfrm>
              <a:off x="6875480" y="5189364"/>
              <a:ext cx="413723" cy="4780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9" name="직사각형 178">
              <a:extLst>
                <a:ext uri="{FF2B5EF4-FFF2-40B4-BE49-F238E27FC236}">
                  <a16:creationId xmlns:a16="http://schemas.microsoft.com/office/drawing/2014/main" id="{EC26765B-3410-4EFC-91EA-1B97D3BDA84C}"/>
                </a:ext>
              </a:extLst>
            </p:cNvPr>
            <p:cNvSpPr/>
            <p:nvPr/>
          </p:nvSpPr>
          <p:spPr>
            <a:xfrm>
              <a:off x="7602046" y="5030946"/>
              <a:ext cx="2116209" cy="7885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1" name="직사각형 180">
              <a:extLst>
                <a:ext uri="{FF2B5EF4-FFF2-40B4-BE49-F238E27FC236}">
                  <a16:creationId xmlns:a16="http://schemas.microsoft.com/office/drawing/2014/main" id="{2984D833-BEF9-46CF-ABAC-16936AFB72B5}"/>
                </a:ext>
              </a:extLst>
            </p:cNvPr>
            <p:cNvSpPr/>
            <p:nvPr/>
          </p:nvSpPr>
          <p:spPr>
            <a:xfrm>
              <a:off x="7670875" y="5120553"/>
              <a:ext cx="996420" cy="6358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2" name="직사각형 181">
              <a:extLst>
                <a:ext uri="{FF2B5EF4-FFF2-40B4-BE49-F238E27FC236}">
                  <a16:creationId xmlns:a16="http://schemas.microsoft.com/office/drawing/2014/main" id="{C8F12D45-1C5E-4F70-8C2F-DF321CCDFCF9}"/>
                </a:ext>
              </a:extLst>
            </p:cNvPr>
            <p:cNvSpPr/>
            <p:nvPr/>
          </p:nvSpPr>
          <p:spPr>
            <a:xfrm>
              <a:off x="8663712" y="5120553"/>
              <a:ext cx="996420" cy="6358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3" name="직사각형 182">
              <a:extLst>
                <a:ext uri="{FF2B5EF4-FFF2-40B4-BE49-F238E27FC236}">
                  <a16:creationId xmlns:a16="http://schemas.microsoft.com/office/drawing/2014/main" id="{9FFAF670-2CAC-45C5-A3B6-52D3ED0EC80B}"/>
                </a:ext>
              </a:extLst>
            </p:cNvPr>
            <p:cNvSpPr/>
            <p:nvPr/>
          </p:nvSpPr>
          <p:spPr>
            <a:xfrm>
              <a:off x="7750360" y="5202888"/>
              <a:ext cx="413723" cy="4780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4" name="직사각형 183">
              <a:extLst>
                <a:ext uri="{FF2B5EF4-FFF2-40B4-BE49-F238E27FC236}">
                  <a16:creationId xmlns:a16="http://schemas.microsoft.com/office/drawing/2014/main" id="{2849A508-1D9E-4B9E-91B9-86250BFCA2D8}"/>
                </a:ext>
              </a:extLst>
            </p:cNvPr>
            <p:cNvSpPr/>
            <p:nvPr/>
          </p:nvSpPr>
          <p:spPr>
            <a:xfrm>
              <a:off x="8164083" y="5202888"/>
              <a:ext cx="413723" cy="4780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5" name="직사각형 184">
              <a:extLst>
                <a:ext uri="{FF2B5EF4-FFF2-40B4-BE49-F238E27FC236}">
                  <a16:creationId xmlns:a16="http://schemas.microsoft.com/office/drawing/2014/main" id="{3B3FB5B9-A2BF-4050-B119-8A2873EAAD84}"/>
                </a:ext>
              </a:extLst>
            </p:cNvPr>
            <p:cNvSpPr/>
            <p:nvPr/>
          </p:nvSpPr>
          <p:spPr>
            <a:xfrm>
              <a:off x="8745906" y="5200565"/>
              <a:ext cx="413723" cy="4780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6" name="직사각형 185">
              <a:extLst>
                <a:ext uri="{FF2B5EF4-FFF2-40B4-BE49-F238E27FC236}">
                  <a16:creationId xmlns:a16="http://schemas.microsoft.com/office/drawing/2014/main" id="{B788930F-4FFE-4F33-ADF8-113BC690AF99}"/>
                </a:ext>
              </a:extLst>
            </p:cNvPr>
            <p:cNvSpPr/>
            <p:nvPr/>
          </p:nvSpPr>
          <p:spPr>
            <a:xfrm>
              <a:off x="9159629" y="5200565"/>
              <a:ext cx="413723" cy="4780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41AE0D1-7721-47C0-AB0A-0F958D2F479F}"/>
              </a:ext>
            </a:extLst>
          </p:cNvPr>
          <p:cNvSpPr/>
          <p:nvPr/>
        </p:nvSpPr>
        <p:spPr>
          <a:xfrm>
            <a:off x="9247792" y="375136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2D97D99F-6AB5-4A30-A327-01994273C257}"/>
              </a:ext>
            </a:extLst>
          </p:cNvPr>
          <p:cNvSpPr/>
          <p:nvPr/>
        </p:nvSpPr>
        <p:spPr>
          <a:xfrm>
            <a:off x="9660136" y="375136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6D9DC76F-BF35-4A73-BD40-AE8D32CFDF49}"/>
              </a:ext>
            </a:extLst>
          </p:cNvPr>
          <p:cNvSpPr/>
          <p:nvPr/>
        </p:nvSpPr>
        <p:spPr>
          <a:xfrm>
            <a:off x="10072480" y="375136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1728DF3A-8116-4395-A150-473762A67B3C}"/>
              </a:ext>
            </a:extLst>
          </p:cNvPr>
          <p:cNvSpPr/>
          <p:nvPr/>
        </p:nvSpPr>
        <p:spPr>
          <a:xfrm>
            <a:off x="10484824" y="375136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B8E4079F-AD33-4935-8238-EEB7EC1D5F1F}"/>
              </a:ext>
            </a:extLst>
          </p:cNvPr>
          <p:cNvSpPr/>
          <p:nvPr/>
        </p:nvSpPr>
        <p:spPr>
          <a:xfrm>
            <a:off x="9247792" y="414739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46F01F83-7E87-4484-B201-1147BF6C187B}"/>
              </a:ext>
            </a:extLst>
          </p:cNvPr>
          <p:cNvSpPr/>
          <p:nvPr/>
        </p:nvSpPr>
        <p:spPr>
          <a:xfrm>
            <a:off x="9660136" y="414739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1789DBD0-223D-4D02-9AB2-26CB7636C6EF}"/>
              </a:ext>
            </a:extLst>
          </p:cNvPr>
          <p:cNvSpPr/>
          <p:nvPr/>
        </p:nvSpPr>
        <p:spPr>
          <a:xfrm>
            <a:off x="10072480" y="414739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B60B960C-11F3-461D-BE22-AF0CBCD6FDED}"/>
              </a:ext>
            </a:extLst>
          </p:cNvPr>
          <p:cNvSpPr/>
          <p:nvPr/>
        </p:nvSpPr>
        <p:spPr>
          <a:xfrm>
            <a:off x="10484824" y="414739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B00ED35E-188E-4FA8-8900-C2DA057D6129}"/>
              </a:ext>
            </a:extLst>
          </p:cNvPr>
          <p:cNvSpPr/>
          <p:nvPr/>
        </p:nvSpPr>
        <p:spPr>
          <a:xfrm>
            <a:off x="9247792" y="454342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153E67A3-1894-47EA-B7B3-9BEB3415A24E}"/>
              </a:ext>
            </a:extLst>
          </p:cNvPr>
          <p:cNvSpPr/>
          <p:nvPr/>
        </p:nvSpPr>
        <p:spPr>
          <a:xfrm>
            <a:off x="9660136" y="454342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DC24B5AD-6E50-4D77-838C-683F0865A17B}"/>
              </a:ext>
            </a:extLst>
          </p:cNvPr>
          <p:cNvSpPr/>
          <p:nvPr/>
        </p:nvSpPr>
        <p:spPr>
          <a:xfrm>
            <a:off x="10072480" y="454342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D55905BD-5F87-450E-A62C-DAB28EC18199}"/>
              </a:ext>
            </a:extLst>
          </p:cNvPr>
          <p:cNvSpPr/>
          <p:nvPr/>
        </p:nvSpPr>
        <p:spPr>
          <a:xfrm>
            <a:off x="10484824" y="454342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363D2F05-9F8A-446C-9912-BD1C94872401}"/>
              </a:ext>
            </a:extLst>
          </p:cNvPr>
          <p:cNvSpPr/>
          <p:nvPr/>
        </p:nvSpPr>
        <p:spPr>
          <a:xfrm>
            <a:off x="9247792" y="4939447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140D4F08-4D4D-466C-B694-07CBDF1ECFDA}"/>
              </a:ext>
            </a:extLst>
          </p:cNvPr>
          <p:cNvSpPr/>
          <p:nvPr/>
        </p:nvSpPr>
        <p:spPr>
          <a:xfrm>
            <a:off x="9660136" y="4939447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16F99AB0-73BC-4797-A621-D461EF1B9DAA}"/>
              </a:ext>
            </a:extLst>
          </p:cNvPr>
          <p:cNvSpPr/>
          <p:nvPr/>
        </p:nvSpPr>
        <p:spPr>
          <a:xfrm>
            <a:off x="10072480" y="4939447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9ED254E3-4D53-4403-B8E4-F365C93D3F3B}"/>
              </a:ext>
            </a:extLst>
          </p:cNvPr>
          <p:cNvSpPr/>
          <p:nvPr/>
        </p:nvSpPr>
        <p:spPr>
          <a:xfrm>
            <a:off x="10484824" y="4939447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F6CA5C15-8FD8-4378-A69B-27E95232BAD8}"/>
              </a:ext>
            </a:extLst>
          </p:cNvPr>
          <p:cNvSpPr/>
          <p:nvPr/>
        </p:nvSpPr>
        <p:spPr>
          <a:xfrm>
            <a:off x="8603608" y="4192841"/>
            <a:ext cx="411250" cy="488216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2304F28-F555-43EC-9B0B-C3C39C9B097F}"/>
              </a:ext>
            </a:extLst>
          </p:cNvPr>
          <p:cNvSpPr txBox="1"/>
          <p:nvPr/>
        </p:nvSpPr>
        <p:spPr>
          <a:xfrm>
            <a:off x="8254955" y="3294180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reshape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50489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536416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 (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그림이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2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장인 경우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)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 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FFFB51C-2FE6-444A-9336-4800B59CAA77}"/>
              </a:ext>
            </a:extLst>
          </p:cNvPr>
          <p:cNvSpPr/>
          <p:nvPr/>
        </p:nvSpPr>
        <p:spPr>
          <a:xfrm>
            <a:off x="375450" y="146494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64DCCA4-66E8-4914-9498-2F79B7649396}"/>
              </a:ext>
            </a:extLst>
          </p:cNvPr>
          <p:cNvSpPr/>
          <p:nvPr/>
        </p:nvSpPr>
        <p:spPr>
          <a:xfrm>
            <a:off x="661962" y="146494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F410650-211E-4E2C-9F19-5C041D1AE640}"/>
              </a:ext>
            </a:extLst>
          </p:cNvPr>
          <p:cNvSpPr/>
          <p:nvPr/>
        </p:nvSpPr>
        <p:spPr>
          <a:xfrm>
            <a:off x="948474" y="146494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4DCD579-5ED1-4FBA-B262-D3EA4F5CDCF7}"/>
              </a:ext>
            </a:extLst>
          </p:cNvPr>
          <p:cNvSpPr/>
          <p:nvPr/>
        </p:nvSpPr>
        <p:spPr>
          <a:xfrm>
            <a:off x="375450" y="175145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A08D16E-DDE2-445C-8E38-9D7D812C1499}"/>
              </a:ext>
            </a:extLst>
          </p:cNvPr>
          <p:cNvSpPr/>
          <p:nvPr/>
        </p:nvSpPr>
        <p:spPr>
          <a:xfrm>
            <a:off x="661962" y="175145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D6E5B72-A6E3-4F9F-A15A-D339AC35B73E}"/>
              </a:ext>
            </a:extLst>
          </p:cNvPr>
          <p:cNvSpPr/>
          <p:nvPr/>
        </p:nvSpPr>
        <p:spPr>
          <a:xfrm>
            <a:off x="948474" y="175145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99BDA30-F6A5-427F-A460-DFFB9E5544E4}"/>
              </a:ext>
            </a:extLst>
          </p:cNvPr>
          <p:cNvSpPr/>
          <p:nvPr/>
        </p:nvSpPr>
        <p:spPr>
          <a:xfrm>
            <a:off x="375450" y="203796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4D7BDE-BB9D-4A64-8089-962B26F897AC}"/>
              </a:ext>
            </a:extLst>
          </p:cNvPr>
          <p:cNvSpPr txBox="1"/>
          <p:nvPr/>
        </p:nvSpPr>
        <p:spPr>
          <a:xfrm>
            <a:off x="1054608" y="1048512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14AA26-1D94-48D9-B4A5-C14BB6CE2F86}"/>
              </a:ext>
            </a:extLst>
          </p:cNvPr>
          <p:cNvSpPr txBox="1"/>
          <p:nvPr/>
        </p:nvSpPr>
        <p:spPr>
          <a:xfrm>
            <a:off x="506375" y="73684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(1,1,3,3)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ACC5E25-8381-428C-9F31-ABD7325B870A}"/>
              </a:ext>
            </a:extLst>
          </p:cNvPr>
          <p:cNvSpPr/>
          <p:nvPr/>
        </p:nvSpPr>
        <p:spPr>
          <a:xfrm>
            <a:off x="3198659" y="1425869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63F2003-B253-45FF-8782-57A118A5380F}"/>
              </a:ext>
            </a:extLst>
          </p:cNvPr>
          <p:cNvSpPr/>
          <p:nvPr/>
        </p:nvSpPr>
        <p:spPr>
          <a:xfrm>
            <a:off x="3485171" y="1425869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1008296-9244-4123-ADA2-8CD6219E8125}"/>
              </a:ext>
            </a:extLst>
          </p:cNvPr>
          <p:cNvSpPr/>
          <p:nvPr/>
        </p:nvSpPr>
        <p:spPr>
          <a:xfrm>
            <a:off x="3198659" y="1712381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68CCF8A-8642-48E9-BE5D-F309B5803641}"/>
              </a:ext>
            </a:extLst>
          </p:cNvPr>
          <p:cNvSpPr/>
          <p:nvPr/>
        </p:nvSpPr>
        <p:spPr>
          <a:xfrm>
            <a:off x="3485171" y="1712381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4FE18F5-A145-49BE-AA22-D72A0E1F226E}"/>
              </a:ext>
            </a:extLst>
          </p:cNvPr>
          <p:cNvSpPr txBox="1"/>
          <p:nvPr/>
        </p:nvSpPr>
        <p:spPr>
          <a:xfrm>
            <a:off x="3018390" y="1048512"/>
            <a:ext cx="10310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filter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5A80D4-EE01-4A8C-BC60-518C35A7F779}"/>
              </a:ext>
            </a:extLst>
          </p:cNvPr>
          <p:cNvSpPr txBox="1"/>
          <p:nvPr/>
        </p:nvSpPr>
        <p:spPr>
          <a:xfrm>
            <a:off x="2773343" y="736844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8319DEB-DE11-4546-9254-07739583FC1C}"/>
              </a:ext>
            </a:extLst>
          </p:cNvPr>
          <p:cNvSpPr/>
          <p:nvPr/>
        </p:nvSpPr>
        <p:spPr>
          <a:xfrm>
            <a:off x="5705856" y="144862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2D9FCA8-2780-4ED3-97EC-07FA1D2FC5A5}"/>
              </a:ext>
            </a:extLst>
          </p:cNvPr>
          <p:cNvSpPr/>
          <p:nvPr/>
        </p:nvSpPr>
        <p:spPr>
          <a:xfrm>
            <a:off x="5992368" y="144862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C79ED6B-48AD-4802-A8C8-59E8FDEE3BE4}"/>
              </a:ext>
            </a:extLst>
          </p:cNvPr>
          <p:cNvSpPr/>
          <p:nvPr/>
        </p:nvSpPr>
        <p:spPr>
          <a:xfrm>
            <a:off x="5705856" y="173513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1D65FFC-DE0C-4CDF-BA10-5C396B05F19F}"/>
              </a:ext>
            </a:extLst>
          </p:cNvPr>
          <p:cNvSpPr/>
          <p:nvPr/>
        </p:nvSpPr>
        <p:spPr>
          <a:xfrm>
            <a:off x="5992368" y="173513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9538A95-72F8-49C1-A2C9-9EA8D508EBCE}"/>
              </a:ext>
            </a:extLst>
          </p:cNvPr>
          <p:cNvSpPr txBox="1"/>
          <p:nvPr/>
        </p:nvSpPr>
        <p:spPr>
          <a:xfrm>
            <a:off x="5271208" y="74324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2DB2A1A-D16C-4EAF-9C1D-2D458011B6D0}"/>
              </a:ext>
            </a:extLst>
          </p:cNvPr>
          <p:cNvSpPr txBox="1"/>
          <p:nvPr/>
        </p:nvSpPr>
        <p:spPr>
          <a:xfrm>
            <a:off x="5586413" y="1048512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304771C-5E79-4188-9387-5F6F1C661968}"/>
              </a:ext>
            </a:extLst>
          </p:cNvPr>
          <p:cNvSpPr/>
          <p:nvPr/>
        </p:nvSpPr>
        <p:spPr>
          <a:xfrm>
            <a:off x="-449754" y="1425869"/>
            <a:ext cx="567018" cy="5730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41AE0D1-7721-47C0-AB0A-0F958D2F479F}"/>
              </a:ext>
            </a:extLst>
          </p:cNvPr>
          <p:cNvSpPr/>
          <p:nvPr/>
        </p:nvSpPr>
        <p:spPr>
          <a:xfrm>
            <a:off x="1987530" y="3194617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2D97D99F-6AB5-4A30-A327-01994273C257}"/>
              </a:ext>
            </a:extLst>
          </p:cNvPr>
          <p:cNvSpPr/>
          <p:nvPr/>
        </p:nvSpPr>
        <p:spPr>
          <a:xfrm>
            <a:off x="2399874" y="3194617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6D9DC76F-BF35-4A73-BD40-AE8D32CFDF49}"/>
              </a:ext>
            </a:extLst>
          </p:cNvPr>
          <p:cNvSpPr/>
          <p:nvPr/>
        </p:nvSpPr>
        <p:spPr>
          <a:xfrm>
            <a:off x="2812218" y="3194617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1728DF3A-8116-4395-A150-473762A67B3C}"/>
              </a:ext>
            </a:extLst>
          </p:cNvPr>
          <p:cNvSpPr/>
          <p:nvPr/>
        </p:nvSpPr>
        <p:spPr>
          <a:xfrm>
            <a:off x="3224562" y="3194617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B8E4079F-AD33-4935-8238-EEB7EC1D5F1F}"/>
              </a:ext>
            </a:extLst>
          </p:cNvPr>
          <p:cNvSpPr/>
          <p:nvPr/>
        </p:nvSpPr>
        <p:spPr>
          <a:xfrm>
            <a:off x="1987530" y="359064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46F01F83-7E87-4484-B201-1147BF6C187B}"/>
              </a:ext>
            </a:extLst>
          </p:cNvPr>
          <p:cNvSpPr/>
          <p:nvPr/>
        </p:nvSpPr>
        <p:spPr>
          <a:xfrm>
            <a:off x="2399874" y="359064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1789DBD0-223D-4D02-9AB2-26CB7636C6EF}"/>
              </a:ext>
            </a:extLst>
          </p:cNvPr>
          <p:cNvSpPr/>
          <p:nvPr/>
        </p:nvSpPr>
        <p:spPr>
          <a:xfrm>
            <a:off x="2812218" y="359064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B60B960C-11F3-461D-BE22-AF0CBCD6FDED}"/>
              </a:ext>
            </a:extLst>
          </p:cNvPr>
          <p:cNvSpPr/>
          <p:nvPr/>
        </p:nvSpPr>
        <p:spPr>
          <a:xfrm>
            <a:off x="3224562" y="359064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B00ED35E-188E-4FA8-8900-C2DA057D6129}"/>
              </a:ext>
            </a:extLst>
          </p:cNvPr>
          <p:cNvSpPr/>
          <p:nvPr/>
        </p:nvSpPr>
        <p:spPr>
          <a:xfrm>
            <a:off x="1987530" y="398666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153E67A3-1894-47EA-B7B3-9BEB3415A24E}"/>
              </a:ext>
            </a:extLst>
          </p:cNvPr>
          <p:cNvSpPr/>
          <p:nvPr/>
        </p:nvSpPr>
        <p:spPr>
          <a:xfrm>
            <a:off x="2399874" y="398666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DC24B5AD-6E50-4D77-838C-683F0865A17B}"/>
              </a:ext>
            </a:extLst>
          </p:cNvPr>
          <p:cNvSpPr/>
          <p:nvPr/>
        </p:nvSpPr>
        <p:spPr>
          <a:xfrm>
            <a:off x="2812218" y="398666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D55905BD-5F87-450E-A62C-DAB28EC18199}"/>
              </a:ext>
            </a:extLst>
          </p:cNvPr>
          <p:cNvSpPr/>
          <p:nvPr/>
        </p:nvSpPr>
        <p:spPr>
          <a:xfrm>
            <a:off x="3224562" y="398666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363D2F05-9F8A-446C-9912-BD1C94872401}"/>
              </a:ext>
            </a:extLst>
          </p:cNvPr>
          <p:cNvSpPr/>
          <p:nvPr/>
        </p:nvSpPr>
        <p:spPr>
          <a:xfrm>
            <a:off x="1987530" y="438269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140D4F08-4D4D-466C-B694-07CBDF1ECFDA}"/>
              </a:ext>
            </a:extLst>
          </p:cNvPr>
          <p:cNvSpPr/>
          <p:nvPr/>
        </p:nvSpPr>
        <p:spPr>
          <a:xfrm>
            <a:off x="2399874" y="438269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16F99AB0-73BC-4797-A621-D461EF1B9DAA}"/>
              </a:ext>
            </a:extLst>
          </p:cNvPr>
          <p:cNvSpPr/>
          <p:nvPr/>
        </p:nvSpPr>
        <p:spPr>
          <a:xfrm>
            <a:off x="2812218" y="438269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9ED254E3-4D53-4403-B8E4-F365C93D3F3B}"/>
              </a:ext>
            </a:extLst>
          </p:cNvPr>
          <p:cNvSpPr/>
          <p:nvPr/>
        </p:nvSpPr>
        <p:spPr>
          <a:xfrm>
            <a:off x="3224562" y="438269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4A061357-343A-4FA2-9E67-8E5447256440}"/>
              </a:ext>
            </a:extLst>
          </p:cNvPr>
          <p:cNvSpPr/>
          <p:nvPr/>
        </p:nvSpPr>
        <p:spPr>
          <a:xfrm>
            <a:off x="4264709" y="317829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EE517855-2D38-44E4-BABD-B006FBC5AB79}"/>
              </a:ext>
            </a:extLst>
          </p:cNvPr>
          <p:cNvSpPr/>
          <p:nvPr/>
        </p:nvSpPr>
        <p:spPr>
          <a:xfrm>
            <a:off x="4264709" y="357432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FB98335A-F230-46D9-8E83-CFEBC1CBEED0}"/>
              </a:ext>
            </a:extLst>
          </p:cNvPr>
          <p:cNvSpPr/>
          <p:nvPr/>
        </p:nvSpPr>
        <p:spPr>
          <a:xfrm>
            <a:off x="4264709" y="397035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4DACB43A-FD88-4300-92D6-FE807AEFA038}"/>
              </a:ext>
            </a:extLst>
          </p:cNvPr>
          <p:cNvSpPr/>
          <p:nvPr/>
        </p:nvSpPr>
        <p:spPr>
          <a:xfrm>
            <a:off x="4264709" y="4366377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8F760E16-9459-45AB-913D-F5C9F2FEAD82}"/>
              </a:ext>
            </a:extLst>
          </p:cNvPr>
          <p:cNvSpPr txBox="1"/>
          <p:nvPr/>
        </p:nvSpPr>
        <p:spPr>
          <a:xfrm>
            <a:off x="3735294" y="361106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E71C4315-78E4-4691-9907-A83C18F80C92}"/>
              </a:ext>
            </a:extLst>
          </p:cNvPr>
          <p:cNvSpPr txBox="1"/>
          <p:nvPr/>
        </p:nvSpPr>
        <p:spPr>
          <a:xfrm>
            <a:off x="4927555" y="370214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616616BB-2787-48D6-BEC6-520F9E8AB46E}"/>
              </a:ext>
            </a:extLst>
          </p:cNvPr>
          <p:cNvSpPr/>
          <p:nvPr/>
        </p:nvSpPr>
        <p:spPr>
          <a:xfrm>
            <a:off x="5436528" y="3194617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B14261BC-5E36-434E-9FD5-A8BAAB90DCC7}"/>
              </a:ext>
            </a:extLst>
          </p:cNvPr>
          <p:cNvSpPr/>
          <p:nvPr/>
        </p:nvSpPr>
        <p:spPr>
          <a:xfrm>
            <a:off x="5436528" y="359064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F0726178-D5B5-4638-BFC8-C95CA9223D23}"/>
              </a:ext>
            </a:extLst>
          </p:cNvPr>
          <p:cNvSpPr/>
          <p:nvPr/>
        </p:nvSpPr>
        <p:spPr>
          <a:xfrm>
            <a:off x="5436528" y="398666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6841455F-627E-4A67-A0F1-15863AE1C4C0}"/>
              </a:ext>
            </a:extLst>
          </p:cNvPr>
          <p:cNvSpPr/>
          <p:nvPr/>
        </p:nvSpPr>
        <p:spPr>
          <a:xfrm>
            <a:off x="5436528" y="438269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4101F9B3-5B06-4ED1-97E8-9007DF6FB399}"/>
              </a:ext>
            </a:extLst>
          </p:cNvPr>
          <p:cNvSpPr/>
          <p:nvPr/>
        </p:nvSpPr>
        <p:spPr>
          <a:xfrm>
            <a:off x="6518246" y="3702147"/>
            <a:ext cx="466893" cy="461665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4D53CA69-C436-4D14-A79B-2061713A1038}"/>
              </a:ext>
            </a:extLst>
          </p:cNvPr>
          <p:cNvGrpSpPr/>
          <p:nvPr/>
        </p:nvGrpSpPr>
        <p:grpSpPr>
          <a:xfrm>
            <a:off x="7316541" y="3478486"/>
            <a:ext cx="887891" cy="887891"/>
            <a:chOff x="5705856" y="1448622"/>
            <a:chExt cx="573024" cy="573024"/>
          </a:xfrm>
        </p:grpSpPr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C4BBE4DC-C4B6-448C-8044-CC59378B987C}"/>
                </a:ext>
              </a:extLst>
            </p:cNvPr>
            <p:cNvSpPr/>
            <p:nvPr/>
          </p:nvSpPr>
          <p:spPr>
            <a:xfrm>
              <a:off x="5705856" y="144862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FB53D89B-6E07-4D0D-9B6B-617C4B96C63D}"/>
                </a:ext>
              </a:extLst>
            </p:cNvPr>
            <p:cNvSpPr/>
            <p:nvPr/>
          </p:nvSpPr>
          <p:spPr>
            <a:xfrm>
              <a:off x="5992368" y="144862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51FF0FC6-0ED9-4BB5-8061-471CB79855E1}"/>
                </a:ext>
              </a:extLst>
            </p:cNvPr>
            <p:cNvSpPr/>
            <p:nvPr/>
          </p:nvSpPr>
          <p:spPr>
            <a:xfrm>
              <a:off x="5705856" y="173513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B605F343-57A2-4F77-80B4-20A5A62C2B5A}"/>
                </a:ext>
              </a:extLst>
            </p:cNvPr>
            <p:cNvSpPr/>
            <p:nvPr/>
          </p:nvSpPr>
          <p:spPr>
            <a:xfrm>
              <a:off x="5992368" y="173513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D0108C8A-31E9-4D90-BCBB-16E3DE16F700}"/>
              </a:ext>
            </a:extLst>
          </p:cNvPr>
          <p:cNvSpPr/>
          <p:nvPr/>
        </p:nvSpPr>
        <p:spPr>
          <a:xfrm>
            <a:off x="661962" y="203796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C3696300-E75D-4A73-B677-85D2C2658F6D}"/>
              </a:ext>
            </a:extLst>
          </p:cNvPr>
          <p:cNvSpPr/>
          <p:nvPr/>
        </p:nvSpPr>
        <p:spPr>
          <a:xfrm>
            <a:off x="948474" y="203796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4011602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B96147-8788-43F5-B27F-3DCF0D59EB29}"/>
              </a:ext>
            </a:extLst>
          </p:cNvPr>
          <p:cNvSpPr txBox="1"/>
          <p:nvPr/>
        </p:nvSpPr>
        <p:spPr>
          <a:xfrm>
            <a:off x="384048" y="790575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im2col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정육면체 3">
            <a:extLst>
              <a:ext uri="{FF2B5EF4-FFF2-40B4-BE49-F238E27FC236}">
                <a16:creationId xmlns:a16="http://schemas.microsoft.com/office/drawing/2014/main" id="{48929304-9E46-44D0-8165-BE7C56BA8052}"/>
              </a:ext>
            </a:extLst>
          </p:cNvPr>
          <p:cNvSpPr/>
          <p:nvPr/>
        </p:nvSpPr>
        <p:spPr>
          <a:xfrm>
            <a:off x="887952" y="1641392"/>
            <a:ext cx="1670304" cy="1670304"/>
          </a:xfrm>
          <a:prstGeom prst="cube">
            <a:avLst>
              <a:gd name="adj" fmla="val 14955"/>
            </a:avLst>
          </a:prstGeom>
          <a:solidFill>
            <a:srgbClr val="FFFFCC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정육면체 16">
            <a:extLst>
              <a:ext uri="{FF2B5EF4-FFF2-40B4-BE49-F238E27FC236}">
                <a16:creationId xmlns:a16="http://schemas.microsoft.com/office/drawing/2014/main" id="{ADD5BE84-193F-4B08-99F4-B2ED1527261B}"/>
              </a:ext>
            </a:extLst>
          </p:cNvPr>
          <p:cNvSpPr/>
          <p:nvPr/>
        </p:nvSpPr>
        <p:spPr>
          <a:xfrm>
            <a:off x="710891" y="1570920"/>
            <a:ext cx="2025721" cy="1843056"/>
          </a:xfrm>
          <a:prstGeom prst="cube">
            <a:avLst>
              <a:gd name="adj" fmla="val 14061"/>
            </a:avLst>
          </a:prstGeom>
          <a:noFill/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65FB3F-F971-46B3-9545-C5ACAEAACD23}"/>
              </a:ext>
            </a:extLst>
          </p:cNvPr>
          <p:cNvSpPr txBox="1"/>
          <p:nvPr/>
        </p:nvSpPr>
        <p:spPr>
          <a:xfrm>
            <a:off x="1108291" y="3423120"/>
            <a:ext cx="11641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</a:t>
            </a:r>
          </a:p>
        </p:txBody>
      </p:sp>
      <p:sp>
        <p:nvSpPr>
          <p:cNvPr id="8" name="화살표: 아래쪽 7">
            <a:extLst>
              <a:ext uri="{FF2B5EF4-FFF2-40B4-BE49-F238E27FC236}">
                <a16:creationId xmlns:a16="http://schemas.microsoft.com/office/drawing/2014/main" id="{B3F93286-1550-4F32-BB4A-5FC27B96B780}"/>
              </a:ext>
            </a:extLst>
          </p:cNvPr>
          <p:cNvSpPr/>
          <p:nvPr/>
        </p:nvSpPr>
        <p:spPr>
          <a:xfrm>
            <a:off x="1508976" y="3816096"/>
            <a:ext cx="228384" cy="682752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02AAA2B-864F-4F97-AD34-AFA8EA36D485}"/>
              </a:ext>
            </a:extLst>
          </p:cNvPr>
          <p:cNvSpPr txBox="1"/>
          <p:nvPr/>
        </p:nvSpPr>
        <p:spPr>
          <a:xfrm>
            <a:off x="1690341" y="4038944"/>
            <a:ext cx="7809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im2col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689BFDF-EAD4-4FC0-B586-209D4DAD0D63}"/>
              </a:ext>
            </a:extLst>
          </p:cNvPr>
          <p:cNvSpPr/>
          <p:nvPr/>
        </p:nvSpPr>
        <p:spPr>
          <a:xfrm>
            <a:off x="792605" y="4528813"/>
            <a:ext cx="1791758" cy="22865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F924BBA-FA74-4D04-8C56-4050E93997ED}"/>
              </a:ext>
            </a:extLst>
          </p:cNvPr>
          <p:cNvSpPr/>
          <p:nvPr/>
        </p:nvSpPr>
        <p:spPr>
          <a:xfrm>
            <a:off x="792604" y="4757465"/>
            <a:ext cx="1791758" cy="228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215AAE9-96ED-4CDE-AD75-9A1F9035AFC1}"/>
              </a:ext>
            </a:extLst>
          </p:cNvPr>
          <p:cNvSpPr/>
          <p:nvPr/>
        </p:nvSpPr>
        <p:spPr>
          <a:xfrm>
            <a:off x="792603" y="4986118"/>
            <a:ext cx="1791758" cy="228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8533756-EDEE-4B04-8D7E-1C52BD0F5610}"/>
              </a:ext>
            </a:extLst>
          </p:cNvPr>
          <p:cNvSpPr/>
          <p:nvPr/>
        </p:nvSpPr>
        <p:spPr>
          <a:xfrm>
            <a:off x="792602" y="5214770"/>
            <a:ext cx="1791758" cy="228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정육면체 30">
            <a:extLst>
              <a:ext uri="{FF2B5EF4-FFF2-40B4-BE49-F238E27FC236}">
                <a16:creationId xmlns:a16="http://schemas.microsoft.com/office/drawing/2014/main" id="{3B87D7BE-4769-4C08-B57F-D7FD0ABBB31C}"/>
              </a:ext>
            </a:extLst>
          </p:cNvPr>
          <p:cNvSpPr/>
          <p:nvPr/>
        </p:nvSpPr>
        <p:spPr>
          <a:xfrm>
            <a:off x="4322655" y="2879187"/>
            <a:ext cx="304800" cy="304800"/>
          </a:xfrm>
          <a:prstGeom prst="cube">
            <a:avLst>
              <a:gd name="adj" fmla="val 25000"/>
            </a:avLst>
          </a:prstGeom>
          <a:solidFill>
            <a:srgbClr val="FFFFCC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정육면체 36">
            <a:extLst>
              <a:ext uri="{FF2B5EF4-FFF2-40B4-BE49-F238E27FC236}">
                <a16:creationId xmlns:a16="http://schemas.microsoft.com/office/drawing/2014/main" id="{B87D092C-3EB5-4316-9775-E24B7007B9B1}"/>
              </a:ext>
            </a:extLst>
          </p:cNvPr>
          <p:cNvSpPr/>
          <p:nvPr/>
        </p:nvSpPr>
        <p:spPr>
          <a:xfrm>
            <a:off x="4207633" y="2701254"/>
            <a:ext cx="589919" cy="584489"/>
          </a:xfrm>
          <a:prstGeom prst="cube">
            <a:avLst>
              <a:gd name="adj" fmla="val 14061"/>
            </a:avLst>
          </a:prstGeom>
          <a:noFill/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44972A8-310E-4C4B-BC7E-593828A4D740}"/>
              </a:ext>
            </a:extLst>
          </p:cNvPr>
          <p:cNvSpPr txBox="1"/>
          <p:nvPr/>
        </p:nvSpPr>
        <p:spPr>
          <a:xfrm>
            <a:off x="3055302" y="473580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B3E957E-571E-4B21-86BA-6126783132C3}"/>
              </a:ext>
            </a:extLst>
          </p:cNvPr>
          <p:cNvSpPr txBox="1"/>
          <p:nvPr/>
        </p:nvSpPr>
        <p:spPr>
          <a:xfrm>
            <a:off x="3819360" y="3413976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C6DCE54-073A-46BC-A167-F15081B5C66F}"/>
              </a:ext>
            </a:extLst>
          </p:cNvPr>
          <p:cNvSpPr txBox="1"/>
          <p:nvPr/>
        </p:nvSpPr>
        <p:spPr>
          <a:xfrm>
            <a:off x="3595533" y="6200714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2*2*2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,1)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A58D0BC-7DD9-478E-8320-AB55F7F82092}"/>
              </a:ext>
            </a:extLst>
          </p:cNvPr>
          <p:cNvSpPr txBox="1"/>
          <p:nvPr/>
        </p:nvSpPr>
        <p:spPr>
          <a:xfrm>
            <a:off x="664599" y="5523230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(1*2*2,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2*2*2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4C3DD15-435F-48ED-B6AC-1751302A9EFC}"/>
              </a:ext>
            </a:extLst>
          </p:cNvPr>
          <p:cNvSpPr txBox="1"/>
          <p:nvPr/>
        </p:nvSpPr>
        <p:spPr>
          <a:xfrm>
            <a:off x="946728" y="1134715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,3,3)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화살표: 아래쪽 50">
            <a:extLst>
              <a:ext uri="{FF2B5EF4-FFF2-40B4-BE49-F238E27FC236}">
                <a16:creationId xmlns:a16="http://schemas.microsoft.com/office/drawing/2014/main" id="{A8D9C993-7399-472B-92B8-19959456BC0F}"/>
              </a:ext>
            </a:extLst>
          </p:cNvPr>
          <p:cNvSpPr/>
          <p:nvPr/>
        </p:nvSpPr>
        <p:spPr>
          <a:xfrm rot="16200000">
            <a:off x="5482907" y="4826644"/>
            <a:ext cx="389830" cy="826579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정육면체 45">
            <a:extLst>
              <a:ext uri="{FF2B5EF4-FFF2-40B4-BE49-F238E27FC236}">
                <a16:creationId xmlns:a16="http://schemas.microsoft.com/office/drawing/2014/main" id="{F6F3BC97-468F-4E8C-BE68-ED08537B2448}"/>
              </a:ext>
            </a:extLst>
          </p:cNvPr>
          <p:cNvSpPr/>
          <p:nvPr/>
        </p:nvSpPr>
        <p:spPr>
          <a:xfrm>
            <a:off x="9274680" y="4805190"/>
            <a:ext cx="822321" cy="784557"/>
          </a:xfrm>
          <a:prstGeom prst="cube">
            <a:avLst>
              <a:gd name="adj" fmla="val 5753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화살표: 아래쪽 59">
            <a:extLst>
              <a:ext uri="{FF2B5EF4-FFF2-40B4-BE49-F238E27FC236}">
                <a16:creationId xmlns:a16="http://schemas.microsoft.com/office/drawing/2014/main" id="{6D85D233-0394-4059-9EA2-2A487CB797FB}"/>
              </a:ext>
            </a:extLst>
          </p:cNvPr>
          <p:cNvSpPr/>
          <p:nvPr/>
        </p:nvSpPr>
        <p:spPr>
          <a:xfrm rot="16200000">
            <a:off x="7902249" y="4835217"/>
            <a:ext cx="389830" cy="826579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E0356B5-3B47-48F5-838B-D2E3E70DE28B}"/>
              </a:ext>
            </a:extLst>
          </p:cNvPr>
          <p:cNvSpPr txBox="1"/>
          <p:nvPr/>
        </p:nvSpPr>
        <p:spPr>
          <a:xfrm>
            <a:off x="8931259" y="5711027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D3BE098-4BAA-4500-83A5-869C8E0B5F5E}"/>
              </a:ext>
            </a:extLst>
          </p:cNvPr>
          <p:cNvSpPr txBox="1"/>
          <p:nvPr/>
        </p:nvSpPr>
        <p:spPr>
          <a:xfrm>
            <a:off x="6442499" y="6137942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,1)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964B631-FD68-40D8-8C9D-C400A314E905}"/>
              </a:ext>
            </a:extLst>
          </p:cNvPr>
          <p:cNvSpPr/>
          <p:nvPr/>
        </p:nvSpPr>
        <p:spPr>
          <a:xfrm rot="5400000">
            <a:off x="3368474" y="5135414"/>
            <a:ext cx="1791758" cy="22865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17B614E3-C451-4F1F-A239-3A321CB25244}"/>
              </a:ext>
            </a:extLst>
          </p:cNvPr>
          <p:cNvSpPr/>
          <p:nvPr/>
        </p:nvSpPr>
        <p:spPr>
          <a:xfrm rot="5400000">
            <a:off x="6350280" y="5100444"/>
            <a:ext cx="975007" cy="22865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273609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0B609D60-84DC-4DFC-BBC9-4DF65DE65388}"/>
              </a:ext>
            </a:extLst>
          </p:cNvPr>
          <p:cNvGrpSpPr/>
          <p:nvPr/>
        </p:nvGrpSpPr>
        <p:grpSpPr>
          <a:xfrm>
            <a:off x="914400" y="1402080"/>
            <a:ext cx="859536" cy="859536"/>
            <a:chOff x="914400" y="1402080"/>
            <a:chExt cx="859536" cy="859536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2FFFB51C-2FE6-444A-9336-4800B59CAA77}"/>
                </a:ext>
              </a:extLst>
            </p:cNvPr>
            <p:cNvSpPr/>
            <p:nvPr/>
          </p:nvSpPr>
          <p:spPr>
            <a:xfrm>
              <a:off x="914400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064DCCA4-66E8-4914-9498-2F79B7649396}"/>
                </a:ext>
              </a:extLst>
            </p:cNvPr>
            <p:cNvSpPr/>
            <p:nvPr/>
          </p:nvSpPr>
          <p:spPr>
            <a:xfrm>
              <a:off x="1200912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F410650-211E-4E2C-9F19-5C041D1AE640}"/>
                </a:ext>
              </a:extLst>
            </p:cNvPr>
            <p:cNvSpPr/>
            <p:nvPr/>
          </p:nvSpPr>
          <p:spPr>
            <a:xfrm>
              <a:off x="1487424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54DCD579-5ED1-4FBA-B262-D3EA4F5CDCF7}"/>
                </a:ext>
              </a:extLst>
            </p:cNvPr>
            <p:cNvSpPr/>
            <p:nvPr/>
          </p:nvSpPr>
          <p:spPr>
            <a:xfrm>
              <a:off x="914400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A08D16E-DDE2-445C-8E38-9D7D812C1499}"/>
                </a:ext>
              </a:extLst>
            </p:cNvPr>
            <p:cNvSpPr/>
            <p:nvPr/>
          </p:nvSpPr>
          <p:spPr>
            <a:xfrm>
              <a:off x="1200912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4D6E5B72-A6E3-4F9F-A15A-D339AC35B73E}"/>
                </a:ext>
              </a:extLst>
            </p:cNvPr>
            <p:cNvSpPr/>
            <p:nvPr/>
          </p:nvSpPr>
          <p:spPr>
            <a:xfrm>
              <a:off x="1487424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799BDA30-F6A5-427F-A460-DFFB9E5544E4}"/>
                </a:ext>
              </a:extLst>
            </p:cNvPr>
            <p:cNvSpPr/>
            <p:nvPr/>
          </p:nvSpPr>
          <p:spPr>
            <a:xfrm>
              <a:off x="914400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15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A25A2CB3-2842-4468-B7D7-50B9B6AF441C}"/>
                </a:ext>
              </a:extLst>
            </p:cNvPr>
            <p:cNvSpPr/>
            <p:nvPr/>
          </p:nvSpPr>
          <p:spPr>
            <a:xfrm>
              <a:off x="1200912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706562AA-A4B5-4092-821A-D1C9178171AE}"/>
                </a:ext>
              </a:extLst>
            </p:cNvPr>
            <p:cNvSpPr/>
            <p:nvPr/>
          </p:nvSpPr>
          <p:spPr>
            <a:xfrm>
              <a:off x="1487424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17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B04D7BDE-BB9D-4A64-8089-962B26F897AC}"/>
              </a:ext>
            </a:extLst>
          </p:cNvPr>
          <p:cNvSpPr txBox="1"/>
          <p:nvPr/>
        </p:nvSpPr>
        <p:spPr>
          <a:xfrm>
            <a:off x="1054608" y="1048512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14AA26-1D94-48D9-B4A5-C14BB6CE2F86}"/>
              </a:ext>
            </a:extLst>
          </p:cNvPr>
          <p:cNvSpPr txBox="1"/>
          <p:nvPr/>
        </p:nvSpPr>
        <p:spPr>
          <a:xfrm>
            <a:off x="501571" y="72574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,3,3)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9453983-EEC1-4678-ABAC-A8C57BC0C76F}"/>
              </a:ext>
            </a:extLst>
          </p:cNvPr>
          <p:cNvGrpSpPr/>
          <p:nvPr/>
        </p:nvGrpSpPr>
        <p:grpSpPr>
          <a:xfrm>
            <a:off x="3198659" y="1425869"/>
            <a:ext cx="573024" cy="573024"/>
            <a:chOff x="3198659" y="1425869"/>
            <a:chExt cx="573024" cy="573024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EACC5E25-8381-428C-9F31-ABD7325B870A}"/>
                </a:ext>
              </a:extLst>
            </p:cNvPr>
            <p:cNvSpPr/>
            <p:nvPr/>
          </p:nvSpPr>
          <p:spPr>
            <a:xfrm>
              <a:off x="3198659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363F2003-B253-45FF-8782-57A118A5380F}"/>
                </a:ext>
              </a:extLst>
            </p:cNvPr>
            <p:cNvSpPr/>
            <p:nvPr/>
          </p:nvSpPr>
          <p:spPr>
            <a:xfrm>
              <a:off x="3485171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61008296-9244-4123-ADA2-8CD6219E8125}"/>
                </a:ext>
              </a:extLst>
            </p:cNvPr>
            <p:cNvSpPr/>
            <p:nvPr/>
          </p:nvSpPr>
          <p:spPr>
            <a:xfrm>
              <a:off x="3198659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768CCF8A-8642-48E9-BE5D-F309B5803641}"/>
                </a:ext>
              </a:extLst>
            </p:cNvPr>
            <p:cNvSpPr/>
            <p:nvPr/>
          </p:nvSpPr>
          <p:spPr>
            <a:xfrm>
              <a:off x="3485171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44FE18F5-A145-49BE-AA22-D72A0E1F226E}"/>
              </a:ext>
            </a:extLst>
          </p:cNvPr>
          <p:cNvSpPr txBox="1"/>
          <p:nvPr/>
        </p:nvSpPr>
        <p:spPr>
          <a:xfrm>
            <a:off x="3018390" y="1048512"/>
            <a:ext cx="10310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filter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5A80D4-EE01-4A8C-BC60-518C35A7F779}"/>
              </a:ext>
            </a:extLst>
          </p:cNvPr>
          <p:cNvSpPr txBox="1"/>
          <p:nvPr/>
        </p:nvSpPr>
        <p:spPr>
          <a:xfrm>
            <a:off x="2768539" y="725744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B9314337-71EE-4FEE-ACF9-D10AB67FB72D}"/>
              </a:ext>
            </a:extLst>
          </p:cNvPr>
          <p:cNvGrpSpPr/>
          <p:nvPr/>
        </p:nvGrpSpPr>
        <p:grpSpPr>
          <a:xfrm>
            <a:off x="5503658" y="1425869"/>
            <a:ext cx="887891" cy="887891"/>
            <a:chOff x="5705856" y="1448622"/>
            <a:chExt cx="573024" cy="573024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78319DEB-DE11-4546-9254-07739583FC1C}"/>
                </a:ext>
              </a:extLst>
            </p:cNvPr>
            <p:cNvSpPr/>
            <p:nvPr/>
          </p:nvSpPr>
          <p:spPr>
            <a:xfrm>
              <a:off x="5705856" y="144862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E2D9FCA8-2780-4ED3-97EC-07FA1D2FC5A5}"/>
                </a:ext>
              </a:extLst>
            </p:cNvPr>
            <p:cNvSpPr/>
            <p:nvPr/>
          </p:nvSpPr>
          <p:spPr>
            <a:xfrm>
              <a:off x="5992368" y="144862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AC79ED6B-48AD-4802-A8C8-59E8FDEE3BE4}"/>
                </a:ext>
              </a:extLst>
            </p:cNvPr>
            <p:cNvSpPr/>
            <p:nvPr/>
          </p:nvSpPr>
          <p:spPr>
            <a:xfrm>
              <a:off x="5705856" y="173513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C1D65FFC-DE0C-4CDF-BA10-5C396B05F19F}"/>
                </a:ext>
              </a:extLst>
            </p:cNvPr>
            <p:cNvSpPr/>
            <p:nvPr/>
          </p:nvSpPr>
          <p:spPr>
            <a:xfrm>
              <a:off x="5992368" y="173513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19538A95-72F8-49C1-A2C9-9EA8D508EBCE}"/>
              </a:ext>
            </a:extLst>
          </p:cNvPr>
          <p:cNvSpPr txBox="1"/>
          <p:nvPr/>
        </p:nvSpPr>
        <p:spPr>
          <a:xfrm>
            <a:off x="5271208" y="74324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2DB2A1A-D16C-4EAF-9C1D-2D458011B6D0}"/>
              </a:ext>
            </a:extLst>
          </p:cNvPr>
          <p:cNvSpPr txBox="1"/>
          <p:nvPr/>
        </p:nvSpPr>
        <p:spPr>
          <a:xfrm>
            <a:off x="5586413" y="1048512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9141997-EC86-4227-B0A9-250051B00A76}"/>
              </a:ext>
            </a:extLst>
          </p:cNvPr>
          <p:cNvSpPr txBox="1"/>
          <p:nvPr/>
        </p:nvSpPr>
        <p:spPr>
          <a:xfrm>
            <a:off x="1120436" y="2561844"/>
            <a:ext cx="49808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 = np.zeros((1, 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 2, 2, 2, 2))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71DB94F-E0AA-4058-AA97-B4007B56DC1B}"/>
              </a:ext>
            </a:extLst>
          </p:cNvPr>
          <p:cNvSpPr txBox="1"/>
          <p:nvPr/>
        </p:nvSpPr>
        <p:spPr>
          <a:xfrm>
            <a:off x="1120436" y="2900687"/>
            <a:ext cx="68146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col[:, :, 0, 0, :, :] = img[:, :, 0:2:1, 0:2:1]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68D9DB9-776B-462D-B874-1290B6530E9D}"/>
              </a:ext>
            </a:extLst>
          </p:cNvPr>
          <p:cNvSpPr txBox="1"/>
          <p:nvPr/>
        </p:nvSpPr>
        <p:spPr>
          <a:xfrm>
            <a:off x="1120436" y="3208839"/>
            <a:ext cx="68146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col[:, :, 0, 1, :, :] = img[:, :, 0:2:1, 1:3:1]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2B9894B-AAD7-46CA-9D52-655ED2FC40E8}"/>
              </a:ext>
            </a:extLst>
          </p:cNvPr>
          <p:cNvSpPr txBox="1"/>
          <p:nvPr/>
        </p:nvSpPr>
        <p:spPr>
          <a:xfrm>
            <a:off x="1120436" y="3524151"/>
            <a:ext cx="68146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col[:, :, 1, 0, :, :] = img[:, :, 1:3:1, 0:2:1]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DD9275F-F7D9-498B-86B4-715506B882CA}"/>
              </a:ext>
            </a:extLst>
          </p:cNvPr>
          <p:cNvSpPr txBox="1"/>
          <p:nvPr/>
        </p:nvSpPr>
        <p:spPr>
          <a:xfrm>
            <a:off x="1120436" y="3821063"/>
            <a:ext cx="68146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col[:, :, 1, 1, :, :] = img[:, :, 1:3:1, 1:3:1]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B729B827-93BD-4C48-9062-6AB3FC2EFA81}"/>
              </a:ext>
            </a:extLst>
          </p:cNvPr>
          <p:cNvGrpSpPr/>
          <p:nvPr/>
        </p:nvGrpSpPr>
        <p:grpSpPr>
          <a:xfrm>
            <a:off x="-42860" y="1397308"/>
            <a:ext cx="859536" cy="859536"/>
            <a:chOff x="914400" y="1402080"/>
            <a:chExt cx="859536" cy="859536"/>
          </a:xfrm>
        </p:grpSpPr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72DCA910-E058-4D12-96FC-772253482B53}"/>
                </a:ext>
              </a:extLst>
            </p:cNvPr>
            <p:cNvSpPr/>
            <p:nvPr/>
          </p:nvSpPr>
          <p:spPr>
            <a:xfrm>
              <a:off x="914400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494D013B-5CD9-483E-899A-49B2FFC0A2B1}"/>
                </a:ext>
              </a:extLst>
            </p:cNvPr>
            <p:cNvSpPr/>
            <p:nvPr/>
          </p:nvSpPr>
          <p:spPr>
            <a:xfrm>
              <a:off x="1200912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C7614578-FAF4-4175-9A07-76DC3801DF6A}"/>
                </a:ext>
              </a:extLst>
            </p:cNvPr>
            <p:cNvSpPr/>
            <p:nvPr/>
          </p:nvSpPr>
          <p:spPr>
            <a:xfrm>
              <a:off x="1487424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4DE5701B-B26B-4002-81E5-E22E4C8CEFE2}"/>
                </a:ext>
              </a:extLst>
            </p:cNvPr>
            <p:cNvSpPr/>
            <p:nvPr/>
          </p:nvSpPr>
          <p:spPr>
            <a:xfrm>
              <a:off x="914400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F5906F87-576D-419D-8A5A-D5B64F94BC0D}"/>
                </a:ext>
              </a:extLst>
            </p:cNvPr>
            <p:cNvSpPr/>
            <p:nvPr/>
          </p:nvSpPr>
          <p:spPr>
            <a:xfrm>
              <a:off x="1200912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4559EECB-2C24-4A25-A164-BFF023C90863}"/>
                </a:ext>
              </a:extLst>
            </p:cNvPr>
            <p:cNvSpPr/>
            <p:nvPr/>
          </p:nvSpPr>
          <p:spPr>
            <a:xfrm>
              <a:off x="1487424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41BD1436-843B-4F06-AE75-6CA4178C4E29}"/>
                </a:ext>
              </a:extLst>
            </p:cNvPr>
            <p:cNvSpPr/>
            <p:nvPr/>
          </p:nvSpPr>
          <p:spPr>
            <a:xfrm>
              <a:off x="914400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D0587678-7B6C-437F-8FFB-4A0302E19952}"/>
                </a:ext>
              </a:extLst>
            </p:cNvPr>
            <p:cNvSpPr/>
            <p:nvPr/>
          </p:nvSpPr>
          <p:spPr>
            <a:xfrm>
              <a:off x="1200912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7C6FA4BF-5400-4065-A4A7-CDA8FB084455}"/>
                </a:ext>
              </a:extLst>
            </p:cNvPr>
            <p:cNvSpPr/>
            <p:nvPr/>
          </p:nvSpPr>
          <p:spPr>
            <a:xfrm>
              <a:off x="1487424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36B6927A-8041-49DF-BFA5-23C7A70035E9}"/>
              </a:ext>
            </a:extLst>
          </p:cNvPr>
          <p:cNvGrpSpPr/>
          <p:nvPr/>
        </p:nvGrpSpPr>
        <p:grpSpPr>
          <a:xfrm>
            <a:off x="3095243" y="1564089"/>
            <a:ext cx="573024" cy="573024"/>
            <a:chOff x="3198659" y="1425869"/>
            <a:chExt cx="573024" cy="573024"/>
          </a:xfrm>
        </p:grpSpPr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6AA792CC-064F-43AD-B998-856D5FAA01EF}"/>
                </a:ext>
              </a:extLst>
            </p:cNvPr>
            <p:cNvSpPr/>
            <p:nvPr/>
          </p:nvSpPr>
          <p:spPr>
            <a:xfrm>
              <a:off x="3198659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391347F4-46B6-42A2-9C0B-BA9FB9BBC0DE}"/>
                </a:ext>
              </a:extLst>
            </p:cNvPr>
            <p:cNvSpPr/>
            <p:nvPr/>
          </p:nvSpPr>
          <p:spPr>
            <a:xfrm>
              <a:off x="3485171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C847BEA5-3824-45A5-80FA-B2F5F0135FDD}"/>
                </a:ext>
              </a:extLst>
            </p:cNvPr>
            <p:cNvSpPr/>
            <p:nvPr/>
          </p:nvSpPr>
          <p:spPr>
            <a:xfrm>
              <a:off x="3198659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D80E06E1-51D6-4E97-BE65-66E4F45238FB}"/>
                </a:ext>
              </a:extLst>
            </p:cNvPr>
            <p:cNvSpPr/>
            <p:nvPr/>
          </p:nvSpPr>
          <p:spPr>
            <a:xfrm>
              <a:off x="3485171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DDB200AB-5CEB-400B-8781-612CE4824718}"/>
              </a:ext>
            </a:extLst>
          </p:cNvPr>
          <p:cNvGrpSpPr/>
          <p:nvPr/>
        </p:nvGrpSpPr>
        <p:grpSpPr>
          <a:xfrm>
            <a:off x="455383" y="4350315"/>
            <a:ext cx="9631650" cy="2425200"/>
            <a:chOff x="315805" y="3916876"/>
            <a:chExt cx="9631650" cy="2425200"/>
          </a:xfrm>
        </p:grpSpPr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3A553C49-1A97-4873-8819-1C09EBC99A1A}"/>
                </a:ext>
              </a:extLst>
            </p:cNvPr>
            <p:cNvSpPr/>
            <p:nvPr/>
          </p:nvSpPr>
          <p:spPr>
            <a:xfrm>
              <a:off x="315805" y="3916876"/>
              <a:ext cx="9631650" cy="242520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1579520D-6F3A-4141-B592-72FBB4076711}"/>
                </a:ext>
              </a:extLst>
            </p:cNvPr>
            <p:cNvSpPr/>
            <p:nvPr/>
          </p:nvSpPr>
          <p:spPr>
            <a:xfrm>
              <a:off x="407245" y="4002220"/>
              <a:ext cx="9442674" cy="109924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419456EC-5340-424A-858C-3B7078BF2EE3}"/>
                </a:ext>
              </a:extLst>
            </p:cNvPr>
            <p:cNvSpPr/>
            <p:nvPr/>
          </p:nvSpPr>
          <p:spPr>
            <a:xfrm>
              <a:off x="516943" y="4098678"/>
              <a:ext cx="4620768" cy="9174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61957B6E-CFA6-45E0-85B9-F78291B61D4D}"/>
                </a:ext>
              </a:extLst>
            </p:cNvPr>
            <p:cNvSpPr/>
            <p:nvPr/>
          </p:nvSpPr>
          <p:spPr>
            <a:xfrm>
              <a:off x="5137711" y="4098678"/>
              <a:ext cx="4620768" cy="9174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1D47F2B9-4959-4B7D-BF6D-AD95EE63E091}"/>
                </a:ext>
              </a:extLst>
            </p:cNvPr>
            <p:cNvSpPr/>
            <p:nvPr/>
          </p:nvSpPr>
          <p:spPr>
            <a:xfrm>
              <a:off x="636795" y="4195135"/>
              <a:ext cx="2191402" cy="7295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08B76AF5-BCB9-4F9F-AD09-BB1BE6017677}"/>
                </a:ext>
              </a:extLst>
            </p:cNvPr>
            <p:cNvSpPr/>
            <p:nvPr/>
          </p:nvSpPr>
          <p:spPr>
            <a:xfrm>
              <a:off x="2827327" y="4195135"/>
              <a:ext cx="2191402" cy="7295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5397A110-3D9F-4646-9239-6DC62DC8E69E}"/>
                </a:ext>
              </a:extLst>
            </p:cNvPr>
            <p:cNvSpPr/>
            <p:nvPr/>
          </p:nvSpPr>
          <p:spPr>
            <a:xfrm>
              <a:off x="722195" y="4286575"/>
              <a:ext cx="1013948" cy="56495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D3098B9F-986D-4272-B6FE-E3ECB7E2898F}"/>
                </a:ext>
              </a:extLst>
            </p:cNvPr>
            <p:cNvSpPr/>
            <p:nvPr/>
          </p:nvSpPr>
          <p:spPr>
            <a:xfrm>
              <a:off x="1732496" y="4286575"/>
              <a:ext cx="1013948" cy="56495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E4F914DD-17B4-479D-A499-DC2BF0624EAD}"/>
                </a:ext>
              </a:extLst>
            </p:cNvPr>
            <p:cNvSpPr/>
            <p:nvPr/>
          </p:nvSpPr>
          <p:spPr>
            <a:xfrm>
              <a:off x="803078" y="4359727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4F9AD2D8-B78B-4BCB-9665-155F3AFCC827}"/>
                </a:ext>
              </a:extLst>
            </p:cNvPr>
            <p:cNvSpPr/>
            <p:nvPr/>
          </p:nvSpPr>
          <p:spPr>
            <a:xfrm>
              <a:off x="1224079" y="4359727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DEDC034D-6F79-4A38-A092-6F7CFC73FDCD}"/>
                </a:ext>
              </a:extLst>
            </p:cNvPr>
            <p:cNvSpPr/>
            <p:nvPr/>
          </p:nvSpPr>
          <p:spPr>
            <a:xfrm>
              <a:off x="1816136" y="4357663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38FE1922-A329-4430-BB3E-9B4C0571FD1E}"/>
                </a:ext>
              </a:extLst>
            </p:cNvPr>
            <p:cNvSpPr/>
            <p:nvPr/>
          </p:nvSpPr>
          <p:spPr>
            <a:xfrm>
              <a:off x="2237137" y="4357663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8AB0756B-C226-4A06-9E74-116A7D086250}"/>
                </a:ext>
              </a:extLst>
            </p:cNvPr>
            <p:cNvSpPr/>
            <p:nvPr/>
          </p:nvSpPr>
          <p:spPr>
            <a:xfrm>
              <a:off x="2891229" y="4284511"/>
              <a:ext cx="1013948" cy="56495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79436F0D-7EED-44A7-9F08-EA8EEF6E5E95}"/>
                </a:ext>
              </a:extLst>
            </p:cNvPr>
            <p:cNvSpPr/>
            <p:nvPr/>
          </p:nvSpPr>
          <p:spPr>
            <a:xfrm>
              <a:off x="3901530" y="4284511"/>
              <a:ext cx="1013948" cy="56495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D68C47A1-BDBF-4C70-936D-2B3E42333027}"/>
                </a:ext>
              </a:extLst>
            </p:cNvPr>
            <p:cNvSpPr/>
            <p:nvPr/>
          </p:nvSpPr>
          <p:spPr>
            <a:xfrm>
              <a:off x="2972112" y="4357663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D4AEDDAA-71A9-4F7D-A080-49B51A8C26E3}"/>
                </a:ext>
              </a:extLst>
            </p:cNvPr>
            <p:cNvSpPr/>
            <p:nvPr/>
          </p:nvSpPr>
          <p:spPr>
            <a:xfrm>
              <a:off x="3393113" y="4357663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2FAB0C84-03B1-4103-817F-83184028B42A}"/>
                </a:ext>
              </a:extLst>
            </p:cNvPr>
            <p:cNvSpPr/>
            <p:nvPr/>
          </p:nvSpPr>
          <p:spPr>
            <a:xfrm>
              <a:off x="3985170" y="4355599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27F38D8C-8E07-4307-848B-227F5B0C4E90}"/>
                </a:ext>
              </a:extLst>
            </p:cNvPr>
            <p:cNvSpPr/>
            <p:nvPr/>
          </p:nvSpPr>
          <p:spPr>
            <a:xfrm>
              <a:off x="4406171" y="4355599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0F86F9F4-10F1-447D-8606-6B1976D50A78}"/>
                </a:ext>
              </a:extLst>
            </p:cNvPr>
            <p:cNvSpPr/>
            <p:nvPr/>
          </p:nvSpPr>
          <p:spPr>
            <a:xfrm>
              <a:off x="5257563" y="4203199"/>
              <a:ext cx="2191402" cy="7295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5FEBD780-2C49-48DB-B464-0BBC934C5DBF}"/>
                </a:ext>
              </a:extLst>
            </p:cNvPr>
            <p:cNvSpPr/>
            <p:nvPr/>
          </p:nvSpPr>
          <p:spPr>
            <a:xfrm>
              <a:off x="7448095" y="4203199"/>
              <a:ext cx="2191402" cy="7295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3DB75854-8F7E-44F4-9622-E76EECFD3E00}"/>
                </a:ext>
              </a:extLst>
            </p:cNvPr>
            <p:cNvSpPr/>
            <p:nvPr/>
          </p:nvSpPr>
          <p:spPr>
            <a:xfrm>
              <a:off x="5342963" y="4294639"/>
              <a:ext cx="1013948" cy="56495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DE092A53-C8FF-469B-8BB1-FB5627A4DCD2}"/>
                </a:ext>
              </a:extLst>
            </p:cNvPr>
            <p:cNvSpPr/>
            <p:nvPr/>
          </p:nvSpPr>
          <p:spPr>
            <a:xfrm>
              <a:off x="6353264" y="4294639"/>
              <a:ext cx="1013948" cy="56495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07506439-81AF-47B5-AA55-99B8D26E8B48}"/>
                </a:ext>
              </a:extLst>
            </p:cNvPr>
            <p:cNvSpPr/>
            <p:nvPr/>
          </p:nvSpPr>
          <p:spPr>
            <a:xfrm>
              <a:off x="5423846" y="4367791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D58C96AA-0B9E-46C0-8DC7-8929F9A34082}"/>
                </a:ext>
              </a:extLst>
            </p:cNvPr>
            <p:cNvSpPr/>
            <p:nvPr/>
          </p:nvSpPr>
          <p:spPr>
            <a:xfrm>
              <a:off x="5844847" y="4367791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EC32EFA9-4F13-4E22-973A-4E195864153C}"/>
                </a:ext>
              </a:extLst>
            </p:cNvPr>
            <p:cNvSpPr/>
            <p:nvPr/>
          </p:nvSpPr>
          <p:spPr>
            <a:xfrm>
              <a:off x="6436904" y="4365727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ABBEDAE3-93EE-411C-89F8-B645DCD6CA0B}"/>
                </a:ext>
              </a:extLst>
            </p:cNvPr>
            <p:cNvSpPr/>
            <p:nvPr/>
          </p:nvSpPr>
          <p:spPr>
            <a:xfrm>
              <a:off x="6857905" y="4365727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619F8A16-3373-4F54-B44F-A19C22BD8469}"/>
                </a:ext>
              </a:extLst>
            </p:cNvPr>
            <p:cNvSpPr/>
            <p:nvPr/>
          </p:nvSpPr>
          <p:spPr>
            <a:xfrm>
              <a:off x="7511997" y="4292575"/>
              <a:ext cx="1013948" cy="56495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3C084DE6-7102-4ECD-AB41-8F2C767A49BE}"/>
                </a:ext>
              </a:extLst>
            </p:cNvPr>
            <p:cNvSpPr/>
            <p:nvPr/>
          </p:nvSpPr>
          <p:spPr>
            <a:xfrm>
              <a:off x="8522298" y="4292575"/>
              <a:ext cx="1013948" cy="56495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1BF28EC4-7BCB-4F06-8C39-4B22486CA45A}"/>
                </a:ext>
              </a:extLst>
            </p:cNvPr>
            <p:cNvSpPr/>
            <p:nvPr/>
          </p:nvSpPr>
          <p:spPr>
            <a:xfrm>
              <a:off x="7592880" y="4365727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7BC537E6-4B98-4D36-9D7F-E5A99A627AAB}"/>
                </a:ext>
              </a:extLst>
            </p:cNvPr>
            <p:cNvSpPr/>
            <p:nvPr/>
          </p:nvSpPr>
          <p:spPr>
            <a:xfrm>
              <a:off x="8013881" y="4365727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F2E5C4A4-3E00-4559-982F-F8847B2DC10F}"/>
                </a:ext>
              </a:extLst>
            </p:cNvPr>
            <p:cNvSpPr/>
            <p:nvPr/>
          </p:nvSpPr>
          <p:spPr>
            <a:xfrm>
              <a:off x="8605938" y="4363663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B0BB367A-0AE3-4898-8AC7-AF43CFAC53F4}"/>
                </a:ext>
              </a:extLst>
            </p:cNvPr>
            <p:cNvSpPr/>
            <p:nvPr/>
          </p:nvSpPr>
          <p:spPr>
            <a:xfrm>
              <a:off x="9026939" y="4363663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CA4EC8B7-DD0A-4995-A4B8-F2A15E484683}"/>
                </a:ext>
              </a:extLst>
            </p:cNvPr>
            <p:cNvSpPr/>
            <p:nvPr/>
          </p:nvSpPr>
          <p:spPr>
            <a:xfrm>
              <a:off x="407245" y="5160054"/>
              <a:ext cx="9442674" cy="109924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C2B5D077-34DD-4942-9BCF-2D8B1B35FD23}"/>
                </a:ext>
              </a:extLst>
            </p:cNvPr>
            <p:cNvSpPr/>
            <p:nvPr/>
          </p:nvSpPr>
          <p:spPr>
            <a:xfrm>
              <a:off x="516943" y="5256512"/>
              <a:ext cx="4620768" cy="9174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20702FB3-3187-4C6F-B813-16519D905689}"/>
                </a:ext>
              </a:extLst>
            </p:cNvPr>
            <p:cNvSpPr/>
            <p:nvPr/>
          </p:nvSpPr>
          <p:spPr>
            <a:xfrm>
              <a:off x="5137711" y="5256512"/>
              <a:ext cx="4620768" cy="9174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C1034E1E-1402-4BFF-A69D-2757F851F68C}"/>
                </a:ext>
              </a:extLst>
            </p:cNvPr>
            <p:cNvSpPr/>
            <p:nvPr/>
          </p:nvSpPr>
          <p:spPr>
            <a:xfrm>
              <a:off x="636795" y="5352969"/>
              <a:ext cx="2191402" cy="7295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B5206589-09A9-422B-B510-D96C680A919B}"/>
                </a:ext>
              </a:extLst>
            </p:cNvPr>
            <p:cNvSpPr/>
            <p:nvPr/>
          </p:nvSpPr>
          <p:spPr>
            <a:xfrm>
              <a:off x="2827327" y="5352969"/>
              <a:ext cx="2191402" cy="7295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60CCEDE6-32E0-4611-AF19-D49F9DE8F450}"/>
                </a:ext>
              </a:extLst>
            </p:cNvPr>
            <p:cNvSpPr/>
            <p:nvPr/>
          </p:nvSpPr>
          <p:spPr>
            <a:xfrm>
              <a:off x="722195" y="5444409"/>
              <a:ext cx="1013948" cy="56495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D36FCB11-B509-425B-A406-DF6E20C3B428}"/>
                </a:ext>
              </a:extLst>
            </p:cNvPr>
            <p:cNvSpPr/>
            <p:nvPr/>
          </p:nvSpPr>
          <p:spPr>
            <a:xfrm>
              <a:off x="1732496" y="5444409"/>
              <a:ext cx="1013948" cy="56495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408C0488-0F0A-422C-982A-9645E13EF836}"/>
                </a:ext>
              </a:extLst>
            </p:cNvPr>
            <p:cNvSpPr/>
            <p:nvPr/>
          </p:nvSpPr>
          <p:spPr>
            <a:xfrm>
              <a:off x="803078" y="5517561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A87E7469-A597-4621-9636-009D2B7E0FA7}"/>
                </a:ext>
              </a:extLst>
            </p:cNvPr>
            <p:cNvSpPr/>
            <p:nvPr/>
          </p:nvSpPr>
          <p:spPr>
            <a:xfrm>
              <a:off x="1224079" y="5517561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C207479B-F86E-4BD9-8705-D020F5F1723F}"/>
                </a:ext>
              </a:extLst>
            </p:cNvPr>
            <p:cNvSpPr/>
            <p:nvPr/>
          </p:nvSpPr>
          <p:spPr>
            <a:xfrm>
              <a:off x="1816136" y="5515497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3F3817E1-3BDD-4F66-86C0-B7EE718C9684}"/>
                </a:ext>
              </a:extLst>
            </p:cNvPr>
            <p:cNvSpPr/>
            <p:nvPr/>
          </p:nvSpPr>
          <p:spPr>
            <a:xfrm>
              <a:off x="2237137" y="5515497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324B127B-4B82-46C2-9A4B-4ABD1097D83B}"/>
                </a:ext>
              </a:extLst>
            </p:cNvPr>
            <p:cNvSpPr/>
            <p:nvPr/>
          </p:nvSpPr>
          <p:spPr>
            <a:xfrm>
              <a:off x="2891229" y="5442345"/>
              <a:ext cx="1013948" cy="56495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FB349B79-365F-4EA7-A3EA-7CEF607F5097}"/>
                </a:ext>
              </a:extLst>
            </p:cNvPr>
            <p:cNvSpPr/>
            <p:nvPr/>
          </p:nvSpPr>
          <p:spPr>
            <a:xfrm>
              <a:off x="3901530" y="5442345"/>
              <a:ext cx="1013948" cy="56495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831C69BA-39D9-4356-9FD0-2B7E26A19EEC}"/>
                </a:ext>
              </a:extLst>
            </p:cNvPr>
            <p:cNvSpPr/>
            <p:nvPr/>
          </p:nvSpPr>
          <p:spPr>
            <a:xfrm>
              <a:off x="2972112" y="5515497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FEECE34B-E5FA-4267-A636-B44F4796B898}"/>
                </a:ext>
              </a:extLst>
            </p:cNvPr>
            <p:cNvSpPr/>
            <p:nvPr/>
          </p:nvSpPr>
          <p:spPr>
            <a:xfrm>
              <a:off x="3393113" y="5515497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D89312A5-A783-4C72-95F2-5245E0EB0D7A}"/>
                </a:ext>
              </a:extLst>
            </p:cNvPr>
            <p:cNvSpPr/>
            <p:nvPr/>
          </p:nvSpPr>
          <p:spPr>
            <a:xfrm>
              <a:off x="3985170" y="5513433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6079FBFF-866B-4D90-ADA4-A68A55C721DD}"/>
                </a:ext>
              </a:extLst>
            </p:cNvPr>
            <p:cNvSpPr/>
            <p:nvPr/>
          </p:nvSpPr>
          <p:spPr>
            <a:xfrm>
              <a:off x="4406171" y="5513433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946E0260-4C44-4E00-94FB-98A3463AECE4}"/>
                </a:ext>
              </a:extLst>
            </p:cNvPr>
            <p:cNvSpPr/>
            <p:nvPr/>
          </p:nvSpPr>
          <p:spPr>
            <a:xfrm>
              <a:off x="5257563" y="5361033"/>
              <a:ext cx="2191402" cy="7295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4ABF2FAB-94B1-4918-938C-58DFB3387880}"/>
                </a:ext>
              </a:extLst>
            </p:cNvPr>
            <p:cNvSpPr/>
            <p:nvPr/>
          </p:nvSpPr>
          <p:spPr>
            <a:xfrm>
              <a:off x="7448095" y="5361033"/>
              <a:ext cx="2191402" cy="7295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1E612735-0A69-42B9-BC2B-0A77232B94B8}"/>
                </a:ext>
              </a:extLst>
            </p:cNvPr>
            <p:cNvSpPr/>
            <p:nvPr/>
          </p:nvSpPr>
          <p:spPr>
            <a:xfrm>
              <a:off x="5342963" y="5452473"/>
              <a:ext cx="1013948" cy="56495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6DC35B0F-3A0A-4EA9-BA95-8DE1BA748220}"/>
                </a:ext>
              </a:extLst>
            </p:cNvPr>
            <p:cNvSpPr/>
            <p:nvPr/>
          </p:nvSpPr>
          <p:spPr>
            <a:xfrm>
              <a:off x="6353264" y="5452473"/>
              <a:ext cx="1013948" cy="56495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314FAB23-FBA5-462A-A635-7A9D184CFCD2}"/>
                </a:ext>
              </a:extLst>
            </p:cNvPr>
            <p:cNvSpPr/>
            <p:nvPr/>
          </p:nvSpPr>
          <p:spPr>
            <a:xfrm>
              <a:off x="5423846" y="5525625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819ACDA3-B47E-4FC8-B0D1-92EC1BF9EF3E}"/>
                </a:ext>
              </a:extLst>
            </p:cNvPr>
            <p:cNvSpPr/>
            <p:nvPr/>
          </p:nvSpPr>
          <p:spPr>
            <a:xfrm>
              <a:off x="5844847" y="5525625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31B36A0A-F2B0-4333-AAC5-86FB0A4CBA07}"/>
                </a:ext>
              </a:extLst>
            </p:cNvPr>
            <p:cNvSpPr/>
            <p:nvPr/>
          </p:nvSpPr>
          <p:spPr>
            <a:xfrm>
              <a:off x="6436904" y="5523561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38FAB894-FF51-4E07-9D7E-EF497F1C473F}"/>
                </a:ext>
              </a:extLst>
            </p:cNvPr>
            <p:cNvSpPr/>
            <p:nvPr/>
          </p:nvSpPr>
          <p:spPr>
            <a:xfrm>
              <a:off x="6857905" y="5523561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74092826-55AE-4CD4-8F5E-14C8C8BF5CC2}"/>
                </a:ext>
              </a:extLst>
            </p:cNvPr>
            <p:cNvSpPr/>
            <p:nvPr/>
          </p:nvSpPr>
          <p:spPr>
            <a:xfrm>
              <a:off x="7511997" y="5450409"/>
              <a:ext cx="1013948" cy="56495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D39CCDB1-48CA-48AF-8A70-0623F74A80FF}"/>
                </a:ext>
              </a:extLst>
            </p:cNvPr>
            <p:cNvSpPr/>
            <p:nvPr/>
          </p:nvSpPr>
          <p:spPr>
            <a:xfrm>
              <a:off x="8522298" y="5450409"/>
              <a:ext cx="1013948" cy="56495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9FD8BB65-E7F4-44EF-91D5-07C0A61F68BF}"/>
                </a:ext>
              </a:extLst>
            </p:cNvPr>
            <p:cNvSpPr/>
            <p:nvPr/>
          </p:nvSpPr>
          <p:spPr>
            <a:xfrm>
              <a:off x="7592880" y="5523561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ECD06968-5C37-42A0-8484-E998ECDD4BCF}"/>
                </a:ext>
              </a:extLst>
            </p:cNvPr>
            <p:cNvSpPr/>
            <p:nvPr/>
          </p:nvSpPr>
          <p:spPr>
            <a:xfrm>
              <a:off x="8013881" y="5523561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3A138686-25D4-4D7C-B3D5-9B88C11F00AE}"/>
                </a:ext>
              </a:extLst>
            </p:cNvPr>
            <p:cNvSpPr/>
            <p:nvPr/>
          </p:nvSpPr>
          <p:spPr>
            <a:xfrm>
              <a:off x="8605938" y="5521497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87ADA251-C8CC-4D40-AD00-1CEDB9772879}"/>
                </a:ext>
              </a:extLst>
            </p:cNvPr>
            <p:cNvSpPr/>
            <p:nvPr/>
          </p:nvSpPr>
          <p:spPr>
            <a:xfrm>
              <a:off x="9026939" y="5521497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304771C-5E79-4188-9387-5F6F1C661968}"/>
              </a:ext>
            </a:extLst>
          </p:cNvPr>
          <p:cNvSpPr/>
          <p:nvPr/>
        </p:nvSpPr>
        <p:spPr>
          <a:xfrm>
            <a:off x="241263" y="1666587"/>
            <a:ext cx="567018" cy="5730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612876BA-764E-46A6-B306-BBF23C260E08}"/>
              </a:ext>
            </a:extLst>
          </p:cNvPr>
          <p:cNvSpPr/>
          <p:nvPr/>
        </p:nvSpPr>
        <p:spPr>
          <a:xfrm>
            <a:off x="1180939" y="1666587"/>
            <a:ext cx="567018" cy="5730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7279359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536416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 (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그림이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2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장인 경우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)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 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18AFC520-4447-41E1-B0B2-B23826D8A644}"/>
              </a:ext>
            </a:extLst>
          </p:cNvPr>
          <p:cNvSpPr txBox="1"/>
          <p:nvPr/>
        </p:nvSpPr>
        <p:spPr>
          <a:xfrm>
            <a:off x="470290" y="2623138"/>
            <a:ext cx="949490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           (1, 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 2, 2, 2, 2)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 = col.transpose(0, 4, 5, 1, 2, 3).reshape(N*out_h*out_w, -1)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           (1, 2, 2, 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 2, 2)</a:t>
            </a: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7C383C7D-9B9A-403D-A14C-04B6ED0CF6DB}"/>
              </a:ext>
            </a:extLst>
          </p:cNvPr>
          <p:cNvSpPr/>
          <p:nvPr/>
        </p:nvSpPr>
        <p:spPr>
          <a:xfrm>
            <a:off x="4900081" y="2623138"/>
            <a:ext cx="826118" cy="400110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highlight>
                <a:srgbClr val="FF0000"/>
              </a:highlight>
              <a:latin typeface="Consolas" panose="020B0609020204030204" pitchFamily="49" charset="0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F7CADA45-D77E-46D8-98AE-82251D6C71FD}"/>
              </a:ext>
            </a:extLst>
          </p:cNvPr>
          <p:cNvSpPr/>
          <p:nvPr/>
        </p:nvSpPr>
        <p:spPr>
          <a:xfrm>
            <a:off x="3627868" y="3272219"/>
            <a:ext cx="826118" cy="400110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highlight>
                <a:srgbClr val="FF0000"/>
              </a:highlight>
              <a:latin typeface="Consolas" panose="020B0609020204030204" pitchFamily="49" charset="0"/>
            </a:endParaRPr>
          </a:p>
        </p:txBody>
      </p:sp>
      <p:cxnSp>
        <p:nvCxnSpPr>
          <p:cNvPr id="146" name="직선 화살표 연결선 145">
            <a:extLst>
              <a:ext uri="{FF2B5EF4-FFF2-40B4-BE49-F238E27FC236}">
                <a16:creationId xmlns:a16="http://schemas.microsoft.com/office/drawing/2014/main" id="{77A952A0-B660-4CF6-B6E0-14CA1CB0449F}"/>
              </a:ext>
            </a:extLst>
          </p:cNvPr>
          <p:cNvCxnSpPr>
            <a:stCxn id="144" idx="2"/>
            <a:endCxn id="145" idx="0"/>
          </p:cNvCxnSpPr>
          <p:nvPr/>
        </p:nvCxnSpPr>
        <p:spPr>
          <a:xfrm flipH="1">
            <a:off x="4040927" y="3023248"/>
            <a:ext cx="1272213" cy="24897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DE7EB6E9-307F-4961-A1B8-2356268D383A}"/>
              </a:ext>
            </a:extLst>
          </p:cNvPr>
          <p:cNvSpPr/>
          <p:nvPr/>
        </p:nvSpPr>
        <p:spPr>
          <a:xfrm>
            <a:off x="3718482" y="2623138"/>
            <a:ext cx="1078347" cy="400110"/>
          </a:xfrm>
          <a:prstGeom prst="rect">
            <a:avLst/>
          </a:prstGeom>
          <a:noFill/>
          <a:ln w="19050"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highlight>
                <a:srgbClr val="FF0000"/>
              </a:highlight>
              <a:latin typeface="Consolas" panose="020B0609020204030204" pitchFamily="49" charset="0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60B770F0-6D71-4923-A633-EE14C4223284}"/>
              </a:ext>
            </a:extLst>
          </p:cNvPr>
          <p:cNvSpPr/>
          <p:nvPr/>
        </p:nvSpPr>
        <p:spPr>
          <a:xfrm>
            <a:off x="4557238" y="3269308"/>
            <a:ext cx="1078347" cy="400110"/>
          </a:xfrm>
          <a:prstGeom prst="rect">
            <a:avLst/>
          </a:prstGeom>
          <a:noFill/>
          <a:ln w="19050"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highlight>
                <a:srgbClr val="FF0000"/>
              </a:highlight>
              <a:latin typeface="Consolas" panose="020B0609020204030204" pitchFamily="49" charset="0"/>
            </a:endParaRPr>
          </a:p>
        </p:txBody>
      </p:sp>
      <p:cxnSp>
        <p:nvCxnSpPr>
          <p:cNvPr id="149" name="직선 화살표 연결선 148">
            <a:extLst>
              <a:ext uri="{FF2B5EF4-FFF2-40B4-BE49-F238E27FC236}">
                <a16:creationId xmlns:a16="http://schemas.microsoft.com/office/drawing/2014/main" id="{6E663E31-A060-4517-BB60-5B350A698F9F}"/>
              </a:ext>
            </a:extLst>
          </p:cNvPr>
          <p:cNvCxnSpPr>
            <a:cxnSpLocks/>
            <a:stCxn id="147" idx="2"/>
            <a:endCxn id="148" idx="0"/>
          </p:cNvCxnSpPr>
          <p:nvPr/>
        </p:nvCxnSpPr>
        <p:spPr>
          <a:xfrm>
            <a:off x="4257656" y="3023248"/>
            <a:ext cx="838756" cy="24606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24D0AF0A-B807-49A8-812B-A2EB7D0D8769}"/>
              </a:ext>
            </a:extLst>
          </p:cNvPr>
          <p:cNvGrpSpPr/>
          <p:nvPr/>
        </p:nvGrpSpPr>
        <p:grpSpPr>
          <a:xfrm>
            <a:off x="9247792" y="4439267"/>
            <a:ext cx="1649376" cy="1600422"/>
            <a:chOff x="9247792" y="3751369"/>
            <a:chExt cx="1649376" cy="1600422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841AE0D1-7721-47C0-AB0A-0F958D2F479F}"/>
                </a:ext>
              </a:extLst>
            </p:cNvPr>
            <p:cNvSpPr/>
            <p:nvPr/>
          </p:nvSpPr>
          <p:spPr>
            <a:xfrm>
              <a:off x="9247792" y="3751369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2D97D99F-6AB5-4A30-A327-01994273C257}"/>
                </a:ext>
              </a:extLst>
            </p:cNvPr>
            <p:cNvSpPr/>
            <p:nvPr/>
          </p:nvSpPr>
          <p:spPr>
            <a:xfrm>
              <a:off x="9660136" y="3751369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6D9DC76F-BF35-4A73-BD40-AE8D32CFDF49}"/>
                </a:ext>
              </a:extLst>
            </p:cNvPr>
            <p:cNvSpPr/>
            <p:nvPr/>
          </p:nvSpPr>
          <p:spPr>
            <a:xfrm>
              <a:off x="10072480" y="3751369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1728DF3A-8116-4395-A150-473762A67B3C}"/>
                </a:ext>
              </a:extLst>
            </p:cNvPr>
            <p:cNvSpPr/>
            <p:nvPr/>
          </p:nvSpPr>
          <p:spPr>
            <a:xfrm>
              <a:off x="10484824" y="3751369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B8E4079F-AD33-4935-8238-EEB7EC1D5F1F}"/>
                </a:ext>
              </a:extLst>
            </p:cNvPr>
            <p:cNvSpPr/>
            <p:nvPr/>
          </p:nvSpPr>
          <p:spPr>
            <a:xfrm>
              <a:off x="9247792" y="4147395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46F01F83-7E87-4484-B201-1147BF6C187B}"/>
                </a:ext>
              </a:extLst>
            </p:cNvPr>
            <p:cNvSpPr/>
            <p:nvPr/>
          </p:nvSpPr>
          <p:spPr>
            <a:xfrm>
              <a:off x="9660136" y="4147395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1789DBD0-223D-4D02-9AB2-26CB7636C6EF}"/>
                </a:ext>
              </a:extLst>
            </p:cNvPr>
            <p:cNvSpPr/>
            <p:nvPr/>
          </p:nvSpPr>
          <p:spPr>
            <a:xfrm>
              <a:off x="10072480" y="4147395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B60B960C-11F3-461D-BE22-AF0CBCD6FDED}"/>
                </a:ext>
              </a:extLst>
            </p:cNvPr>
            <p:cNvSpPr/>
            <p:nvPr/>
          </p:nvSpPr>
          <p:spPr>
            <a:xfrm>
              <a:off x="10484824" y="4147395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B00ED35E-188E-4FA8-8900-C2DA057D6129}"/>
                </a:ext>
              </a:extLst>
            </p:cNvPr>
            <p:cNvSpPr/>
            <p:nvPr/>
          </p:nvSpPr>
          <p:spPr>
            <a:xfrm>
              <a:off x="9247792" y="4543421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153E67A3-1894-47EA-B7B3-9BEB3415A24E}"/>
                </a:ext>
              </a:extLst>
            </p:cNvPr>
            <p:cNvSpPr/>
            <p:nvPr/>
          </p:nvSpPr>
          <p:spPr>
            <a:xfrm>
              <a:off x="9660136" y="4543421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DC24B5AD-6E50-4D77-838C-683F0865A17B}"/>
                </a:ext>
              </a:extLst>
            </p:cNvPr>
            <p:cNvSpPr/>
            <p:nvPr/>
          </p:nvSpPr>
          <p:spPr>
            <a:xfrm>
              <a:off x="10072480" y="4543421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D55905BD-5F87-450E-A62C-DAB28EC18199}"/>
                </a:ext>
              </a:extLst>
            </p:cNvPr>
            <p:cNvSpPr/>
            <p:nvPr/>
          </p:nvSpPr>
          <p:spPr>
            <a:xfrm>
              <a:off x="10484824" y="4543421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363D2F05-9F8A-446C-9912-BD1C94872401}"/>
                </a:ext>
              </a:extLst>
            </p:cNvPr>
            <p:cNvSpPr/>
            <p:nvPr/>
          </p:nvSpPr>
          <p:spPr>
            <a:xfrm>
              <a:off x="9247792" y="4939447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140D4F08-4D4D-466C-B694-07CBDF1ECFDA}"/>
                </a:ext>
              </a:extLst>
            </p:cNvPr>
            <p:cNvSpPr/>
            <p:nvPr/>
          </p:nvSpPr>
          <p:spPr>
            <a:xfrm>
              <a:off x="9660136" y="4939447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16F99AB0-73BC-4797-A621-D461EF1B9DAA}"/>
                </a:ext>
              </a:extLst>
            </p:cNvPr>
            <p:cNvSpPr/>
            <p:nvPr/>
          </p:nvSpPr>
          <p:spPr>
            <a:xfrm>
              <a:off x="10072480" y="4939447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9ED254E3-4D53-4403-B8E4-F365C93D3F3B}"/>
                </a:ext>
              </a:extLst>
            </p:cNvPr>
            <p:cNvSpPr/>
            <p:nvPr/>
          </p:nvSpPr>
          <p:spPr>
            <a:xfrm>
              <a:off x="10484824" y="4939447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F6CA5C15-8FD8-4378-A69B-27E95232BAD8}"/>
              </a:ext>
            </a:extLst>
          </p:cNvPr>
          <p:cNvSpPr/>
          <p:nvPr/>
        </p:nvSpPr>
        <p:spPr>
          <a:xfrm>
            <a:off x="8603608" y="4880739"/>
            <a:ext cx="411250" cy="488216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2304F28-F555-43EC-9B0B-C3C39C9B097F}"/>
              </a:ext>
            </a:extLst>
          </p:cNvPr>
          <p:cNvSpPr txBox="1"/>
          <p:nvPr/>
        </p:nvSpPr>
        <p:spPr>
          <a:xfrm>
            <a:off x="8254955" y="3982078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reshape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C2EE7B0C-0CA9-4D63-9FF1-3D420A450A7A}"/>
              </a:ext>
            </a:extLst>
          </p:cNvPr>
          <p:cNvSpPr/>
          <p:nvPr/>
        </p:nvSpPr>
        <p:spPr>
          <a:xfrm>
            <a:off x="-1444961" y="3912246"/>
            <a:ext cx="9631650" cy="24717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1" name="직사각형 240">
            <a:extLst>
              <a:ext uri="{FF2B5EF4-FFF2-40B4-BE49-F238E27FC236}">
                <a16:creationId xmlns:a16="http://schemas.microsoft.com/office/drawing/2014/main" id="{4A76CA3C-065E-4560-B16B-FD2D8A2E0E36}"/>
              </a:ext>
            </a:extLst>
          </p:cNvPr>
          <p:cNvSpPr/>
          <p:nvPr/>
        </p:nvSpPr>
        <p:spPr>
          <a:xfrm>
            <a:off x="-1328494" y="4001623"/>
            <a:ext cx="9415481" cy="110727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79AC87AA-0FBC-47C7-91F1-E53F286F7B7E}"/>
              </a:ext>
            </a:extLst>
          </p:cNvPr>
          <p:cNvGrpSpPr/>
          <p:nvPr/>
        </p:nvGrpSpPr>
        <p:grpSpPr>
          <a:xfrm>
            <a:off x="-1249904" y="4101158"/>
            <a:ext cx="9241536" cy="917448"/>
            <a:chOff x="-1033014" y="5998594"/>
            <a:chExt cx="9241536" cy="917448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356ACB01-3AEB-4202-BFEF-12D3E4F9F903}"/>
                </a:ext>
              </a:extLst>
            </p:cNvPr>
            <p:cNvSpPr/>
            <p:nvPr/>
          </p:nvSpPr>
          <p:spPr>
            <a:xfrm>
              <a:off x="-1033014" y="5998594"/>
              <a:ext cx="4620768" cy="9174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B72CDD8D-B568-4844-84CB-7DCE0C1CBE38}"/>
                </a:ext>
              </a:extLst>
            </p:cNvPr>
            <p:cNvSpPr/>
            <p:nvPr/>
          </p:nvSpPr>
          <p:spPr>
            <a:xfrm>
              <a:off x="3587754" y="5998594"/>
              <a:ext cx="4620768" cy="9174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1A3613E5-0DA0-4B82-9C68-B835B2E810D4}"/>
                </a:ext>
              </a:extLst>
            </p:cNvPr>
            <p:cNvSpPr/>
            <p:nvPr/>
          </p:nvSpPr>
          <p:spPr>
            <a:xfrm>
              <a:off x="-913162" y="6095051"/>
              <a:ext cx="2191402" cy="7295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B6DBA96E-5C4C-4E07-A091-8E6E215A34F9}"/>
                </a:ext>
              </a:extLst>
            </p:cNvPr>
            <p:cNvSpPr/>
            <p:nvPr/>
          </p:nvSpPr>
          <p:spPr>
            <a:xfrm>
              <a:off x="1277370" y="6095051"/>
              <a:ext cx="2191402" cy="7295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46CDFA3A-B1FC-4936-8C54-7196738AFDF8}"/>
                </a:ext>
              </a:extLst>
            </p:cNvPr>
            <p:cNvSpPr/>
            <p:nvPr/>
          </p:nvSpPr>
          <p:spPr>
            <a:xfrm>
              <a:off x="-827762" y="6186491"/>
              <a:ext cx="1013948" cy="56495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A400D41E-9B4D-4EB1-804A-05A667E2DFFA}"/>
                </a:ext>
              </a:extLst>
            </p:cNvPr>
            <p:cNvSpPr/>
            <p:nvPr/>
          </p:nvSpPr>
          <p:spPr>
            <a:xfrm>
              <a:off x="182539" y="6186491"/>
              <a:ext cx="1013948" cy="56495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C62699D7-84D9-4996-AECF-F8F428D7E64F}"/>
                </a:ext>
              </a:extLst>
            </p:cNvPr>
            <p:cNvSpPr/>
            <p:nvPr/>
          </p:nvSpPr>
          <p:spPr>
            <a:xfrm>
              <a:off x="-746879" y="6259643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42B8FD4D-AB91-4DB0-BE52-92160DC7A264}"/>
                </a:ext>
              </a:extLst>
            </p:cNvPr>
            <p:cNvSpPr/>
            <p:nvPr/>
          </p:nvSpPr>
          <p:spPr>
            <a:xfrm>
              <a:off x="-325878" y="6259643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BC3B5A95-2196-43F8-A940-B3136E49448E}"/>
                </a:ext>
              </a:extLst>
            </p:cNvPr>
            <p:cNvSpPr/>
            <p:nvPr/>
          </p:nvSpPr>
          <p:spPr>
            <a:xfrm>
              <a:off x="266179" y="6257579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CFE4EAC2-7C3E-4128-BE2F-B8A7A19C3E67}"/>
                </a:ext>
              </a:extLst>
            </p:cNvPr>
            <p:cNvSpPr/>
            <p:nvPr/>
          </p:nvSpPr>
          <p:spPr>
            <a:xfrm>
              <a:off x="687180" y="6257579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E0460CAF-8698-4397-AE1C-68AFA21D48F9}"/>
                </a:ext>
              </a:extLst>
            </p:cNvPr>
            <p:cNvSpPr/>
            <p:nvPr/>
          </p:nvSpPr>
          <p:spPr>
            <a:xfrm>
              <a:off x="1341272" y="6184427"/>
              <a:ext cx="1013948" cy="56495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BA94FF08-18B0-4D26-814A-9193FED29E18}"/>
                </a:ext>
              </a:extLst>
            </p:cNvPr>
            <p:cNvSpPr/>
            <p:nvPr/>
          </p:nvSpPr>
          <p:spPr>
            <a:xfrm>
              <a:off x="2351573" y="6184427"/>
              <a:ext cx="1013948" cy="56495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3F4488AB-9A5B-4A84-99D6-0297B798B1BB}"/>
                </a:ext>
              </a:extLst>
            </p:cNvPr>
            <p:cNvSpPr/>
            <p:nvPr/>
          </p:nvSpPr>
          <p:spPr>
            <a:xfrm>
              <a:off x="1422155" y="6257579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BC53909-1C52-46B2-B11E-A287D4C980B6}"/>
                </a:ext>
              </a:extLst>
            </p:cNvPr>
            <p:cNvSpPr/>
            <p:nvPr/>
          </p:nvSpPr>
          <p:spPr>
            <a:xfrm>
              <a:off x="1843156" y="6257579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262AF139-1A86-472F-BFD2-8753D7CF7CBA}"/>
                </a:ext>
              </a:extLst>
            </p:cNvPr>
            <p:cNvSpPr/>
            <p:nvPr/>
          </p:nvSpPr>
          <p:spPr>
            <a:xfrm>
              <a:off x="2435213" y="6255515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29FED7E2-5C15-4246-9E00-912A006BC68A}"/>
                </a:ext>
              </a:extLst>
            </p:cNvPr>
            <p:cNvSpPr/>
            <p:nvPr/>
          </p:nvSpPr>
          <p:spPr>
            <a:xfrm>
              <a:off x="2856214" y="6255515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EA71B652-397A-4FCF-BF2D-AC4E05CBEC90}"/>
                </a:ext>
              </a:extLst>
            </p:cNvPr>
            <p:cNvSpPr/>
            <p:nvPr/>
          </p:nvSpPr>
          <p:spPr>
            <a:xfrm>
              <a:off x="3707606" y="6103115"/>
              <a:ext cx="2191402" cy="7295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FC2FA757-293C-4666-949C-4C4D836B5401}"/>
                </a:ext>
              </a:extLst>
            </p:cNvPr>
            <p:cNvSpPr/>
            <p:nvPr/>
          </p:nvSpPr>
          <p:spPr>
            <a:xfrm>
              <a:off x="5898138" y="6103115"/>
              <a:ext cx="2191402" cy="7295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C18F09FE-10B4-4F93-A20B-B78FCE204D75}"/>
                </a:ext>
              </a:extLst>
            </p:cNvPr>
            <p:cNvSpPr/>
            <p:nvPr/>
          </p:nvSpPr>
          <p:spPr>
            <a:xfrm>
              <a:off x="3793006" y="6194555"/>
              <a:ext cx="1013948" cy="56495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93356B55-DECC-4D0C-84F1-37C7EFC442B2}"/>
                </a:ext>
              </a:extLst>
            </p:cNvPr>
            <p:cNvSpPr/>
            <p:nvPr/>
          </p:nvSpPr>
          <p:spPr>
            <a:xfrm>
              <a:off x="4803307" y="6194555"/>
              <a:ext cx="1013948" cy="56495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92888749-DE22-40E8-905F-4EE223FB4494}"/>
                </a:ext>
              </a:extLst>
            </p:cNvPr>
            <p:cNvSpPr/>
            <p:nvPr/>
          </p:nvSpPr>
          <p:spPr>
            <a:xfrm>
              <a:off x="3873889" y="6267707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F1CFAF44-5B34-464F-A120-D3F15F9D6E48}"/>
                </a:ext>
              </a:extLst>
            </p:cNvPr>
            <p:cNvSpPr/>
            <p:nvPr/>
          </p:nvSpPr>
          <p:spPr>
            <a:xfrm>
              <a:off x="4294890" y="6267707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1E195ACB-ECC2-4BBC-A361-D88A7E913E04}"/>
                </a:ext>
              </a:extLst>
            </p:cNvPr>
            <p:cNvSpPr/>
            <p:nvPr/>
          </p:nvSpPr>
          <p:spPr>
            <a:xfrm>
              <a:off x="4886947" y="6265643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3E1E7DCA-BA21-4A8B-9535-65D2EBD6163A}"/>
                </a:ext>
              </a:extLst>
            </p:cNvPr>
            <p:cNvSpPr/>
            <p:nvPr/>
          </p:nvSpPr>
          <p:spPr>
            <a:xfrm>
              <a:off x="5307948" y="6265643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C7D1A423-BDB7-4A95-A549-EDCF3FA696BE}"/>
                </a:ext>
              </a:extLst>
            </p:cNvPr>
            <p:cNvSpPr/>
            <p:nvPr/>
          </p:nvSpPr>
          <p:spPr>
            <a:xfrm>
              <a:off x="5962040" y="6192491"/>
              <a:ext cx="1013948" cy="56495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67730F80-1FDF-46CB-9753-B73DD8B906A9}"/>
                </a:ext>
              </a:extLst>
            </p:cNvPr>
            <p:cNvSpPr/>
            <p:nvPr/>
          </p:nvSpPr>
          <p:spPr>
            <a:xfrm>
              <a:off x="6972341" y="6192491"/>
              <a:ext cx="1013948" cy="56495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736427C9-38EA-415F-BC24-65F8BB78412B}"/>
                </a:ext>
              </a:extLst>
            </p:cNvPr>
            <p:cNvSpPr/>
            <p:nvPr/>
          </p:nvSpPr>
          <p:spPr>
            <a:xfrm>
              <a:off x="6042923" y="6265643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C1B9859C-199A-4EF2-AAAC-D69B84C684CE}"/>
                </a:ext>
              </a:extLst>
            </p:cNvPr>
            <p:cNvSpPr/>
            <p:nvPr/>
          </p:nvSpPr>
          <p:spPr>
            <a:xfrm>
              <a:off x="6463924" y="6265643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BD314CCF-D17A-487E-BA02-70A2BCFE5AB7}"/>
                </a:ext>
              </a:extLst>
            </p:cNvPr>
            <p:cNvSpPr/>
            <p:nvPr/>
          </p:nvSpPr>
          <p:spPr>
            <a:xfrm>
              <a:off x="7055981" y="6263579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9D8B0B0A-17F9-4ACD-A653-B4B12F0615C7}"/>
                </a:ext>
              </a:extLst>
            </p:cNvPr>
            <p:cNvSpPr/>
            <p:nvPr/>
          </p:nvSpPr>
          <p:spPr>
            <a:xfrm>
              <a:off x="7476982" y="6263579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42" name="직사각형 241">
            <a:extLst>
              <a:ext uri="{FF2B5EF4-FFF2-40B4-BE49-F238E27FC236}">
                <a16:creationId xmlns:a16="http://schemas.microsoft.com/office/drawing/2014/main" id="{D7365CF1-A79B-4539-A642-F319FE55622C}"/>
              </a:ext>
            </a:extLst>
          </p:cNvPr>
          <p:cNvSpPr/>
          <p:nvPr/>
        </p:nvSpPr>
        <p:spPr>
          <a:xfrm>
            <a:off x="-1328494" y="5183493"/>
            <a:ext cx="9415481" cy="110727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43" name="그룹 242">
            <a:extLst>
              <a:ext uri="{FF2B5EF4-FFF2-40B4-BE49-F238E27FC236}">
                <a16:creationId xmlns:a16="http://schemas.microsoft.com/office/drawing/2014/main" id="{8BCC5FBB-D2B4-4607-9FA1-053D8EB4E2AF}"/>
              </a:ext>
            </a:extLst>
          </p:cNvPr>
          <p:cNvGrpSpPr/>
          <p:nvPr/>
        </p:nvGrpSpPr>
        <p:grpSpPr>
          <a:xfrm>
            <a:off x="-1249904" y="5283028"/>
            <a:ext cx="9241536" cy="917448"/>
            <a:chOff x="-1033014" y="5998594"/>
            <a:chExt cx="9241536" cy="917448"/>
          </a:xfrm>
        </p:grpSpPr>
        <p:sp>
          <p:nvSpPr>
            <p:cNvPr id="244" name="직사각형 243">
              <a:extLst>
                <a:ext uri="{FF2B5EF4-FFF2-40B4-BE49-F238E27FC236}">
                  <a16:creationId xmlns:a16="http://schemas.microsoft.com/office/drawing/2014/main" id="{DCCDC9FD-BF45-448D-94A2-7F127C3E9367}"/>
                </a:ext>
              </a:extLst>
            </p:cNvPr>
            <p:cNvSpPr/>
            <p:nvPr/>
          </p:nvSpPr>
          <p:spPr>
            <a:xfrm>
              <a:off x="-1033014" y="5998594"/>
              <a:ext cx="4620768" cy="9174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5" name="직사각형 244">
              <a:extLst>
                <a:ext uri="{FF2B5EF4-FFF2-40B4-BE49-F238E27FC236}">
                  <a16:creationId xmlns:a16="http://schemas.microsoft.com/office/drawing/2014/main" id="{D1B1B5F2-6F13-4D2E-94D1-6DE891D9E6C4}"/>
                </a:ext>
              </a:extLst>
            </p:cNvPr>
            <p:cNvSpPr/>
            <p:nvPr/>
          </p:nvSpPr>
          <p:spPr>
            <a:xfrm>
              <a:off x="3587754" y="5998594"/>
              <a:ext cx="4620768" cy="9174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6" name="직사각형 245">
              <a:extLst>
                <a:ext uri="{FF2B5EF4-FFF2-40B4-BE49-F238E27FC236}">
                  <a16:creationId xmlns:a16="http://schemas.microsoft.com/office/drawing/2014/main" id="{2ADB9F24-6396-484F-9544-8E4BB5569C1D}"/>
                </a:ext>
              </a:extLst>
            </p:cNvPr>
            <p:cNvSpPr/>
            <p:nvPr/>
          </p:nvSpPr>
          <p:spPr>
            <a:xfrm>
              <a:off x="-913162" y="6095051"/>
              <a:ext cx="2191402" cy="7295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7" name="직사각형 246">
              <a:extLst>
                <a:ext uri="{FF2B5EF4-FFF2-40B4-BE49-F238E27FC236}">
                  <a16:creationId xmlns:a16="http://schemas.microsoft.com/office/drawing/2014/main" id="{2E6D84CA-0FB3-4B28-8A2D-7B597797F605}"/>
                </a:ext>
              </a:extLst>
            </p:cNvPr>
            <p:cNvSpPr/>
            <p:nvPr/>
          </p:nvSpPr>
          <p:spPr>
            <a:xfrm>
              <a:off x="1277370" y="6095051"/>
              <a:ext cx="2191402" cy="7295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8" name="직사각형 247">
              <a:extLst>
                <a:ext uri="{FF2B5EF4-FFF2-40B4-BE49-F238E27FC236}">
                  <a16:creationId xmlns:a16="http://schemas.microsoft.com/office/drawing/2014/main" id="{6FE7A0C9-AA4B-4C70-88EA-27260F1BC1E4}"/>
                </a:ext>
              </a:extLst>
            </p:cNvPr>
            <p:cNvSpPr/>
            <p:nvPr/>
          </p:nvSpPr>
          <p:spPr>
            <a:xfrm>
              <a:off x="-827762" y="6186491"/>
              <a:ext cx="1013948" cy="56495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9" name="직사각형 248">
              <a:extLst>
                <a:ext uri="{FF2B5EF4-FFF2-40B4-BE49-F238E27FC236}">
                  <a16:creationId xmlns:a16="http://schemas.microsoft.com/office/drawing/2014/main" id="{86C5CC41-D07E-44D9-A9EB-EAB6742FC6B4}"/>
                </a:ext>
              </a:extLst>
            </p:cNvPr>
            <p:cNvSpPr/>
            <p:nvPr/>
          </p:nvSpPr>
          <p:spPr>
            <a:xfrm>
              <a:off x="182539" y="6186491"/>
              <a:ext cx="1013948" cy="56495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0" name="직사각형 249">
              <a:extLst>
                <a:ext uri="{FF2B5EF4-FFF2-40B4-BE49-F238E27FC236}">
                  <a16:creationId xmlns:a16="http://schemas.microsoft.com/office/drawing/2014/main" id="{EC7B6A59-B09E-43F4-A7E0-763E687B19B3}"/>
                </a:ext>
              </a:extLst>
            </p:cNvPr>
            <p:cNvSpPr/>
            <p:nvPr/>
          </p:nvSpPr>
          <p:spPr>
            <a:xfrm>
              <a:off x="-746879" y="6259643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1" name="직사각형 250">
              <a:extLst>
                <a:ext uri="{FF2B5EF4-FFF2-40B4-BE49-F238E27FC236}">
                  <a16:creationId xmlns:a16="http://schemas.microsoft.com/office/drawing/2014/main" id="{91D7E941-1450-4A41-8C8C-4A77A4678BC9}"/>
                </a:ext>
              </a:extLst>
            </p:cNvPr>
            <p:cNvSpPr/>
            <p:nvPr/>
          </p:nvSpPr>
          <p:spPr>
            <a:xfrm>
              <a:off x="-325878" y="6259643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2" name="직사각형 251">
              <a:extLst>
                <a:ext uri="{FF2B5EF4-FFF2-40B4-BE49-F238E27FC236}">
                  <a16:creationId xmlns:a16="http://schemas.microsoft.com/office/drawing/2014/main" id="{1EDE0F31-8537-4B5C-BDC6-A9AB6261D6D3}"/>
                </a:ext>
              </a:extLst>
            </p:cNvPr>
            <p:cNvSpPr/>
            <p:nvPr/>
          </p:nvSpPr>
          <p:spPr>
            <a:xfrm>
              <a:off x="266179" y="6257579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3" name="직사각형 252">
              <a:extLst>
                <a:ext uri="{FF2B5EF4-FFF2-40B4-BE49-F238E27FC236}">
                  <a16:creationId xmlns:a16="http://schemas.microsoft.com/office/drawing/2014/main" id="{307E68A6-E281-4213-8EE2-61608974F754}"/>
                </a:ext>
              </a:extLst>
            </p:cNvPr>
            <p:cNvSpPr/>
            <p:nvPr/>
          </p:nvSpPr>
          <p:spPr>
            <a:xfrm>
              <a:off x="687180" y="6257579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4" name="직사각형 253">
              <a:extLst>
                <a:ext uri="{FF2B5EF4-FFF2-40B4-BE49-F238E27FC236}">
                  <a16:creationId xmlns:a16="http://schemas.microsoft.com/office/drawing/2014/main" id="{9277A738-F294-4D31-96A8-D2354725E3A9}"/>
                </a:ext>
              </a:extLst>
            </p:cNvPr>
            <p:cNvSpPr/>
            <p:nvPr/>
          </p:nvSpPr>
          <p:spPr>
            <a:xfrm>
              <a:off x="1341272" y="6184427"/>
              <a:ext cx="1013948" cy="56495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5" name="직사각형 254">
              <a:extLst>
                <a:ext uri="{FF2B5EF4-FFF2-40B4-BE49-F238E27FC236}">
                  <a16:creationId xmlns:a16="http://schemas.microsoft.com/office/drawing/2014/main" id="{EA972AD4-4A16-4BA8-8D06-6E6F9DB85889}"/>
                </a:ext>
              </a:extLst>
            </p:cNvPr>
            <p:cNvSpPr/>
            <p:nvPr/>
          </p:nvSpPr>
          <p:spPr>
            <a:xfrm>
              <a:off x="2351573" y="6184427"/>
              <a:ext cx="1013948" cy="56495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6" name="직사각형 255">
              <a:extLst>
                <a:ext uri="{FF2B5EF4-FFF2-40B4-BE49-F238E27FC236}">
                  <a16:creationId xmlns:a16="http://schemas.microsoft.com/office/drawing/2014/main" id="{9F97CD70-EA29-4F9C-B260-A83D15094A8D}"/>
                </a:ext>
              </a:extLst>
            </p:cNvPr>
            <p:cNvSpPr/>
            <p:nvPr/>
          </p:nvSpPr>
          <p:spPr>
            <a:xfrm>
              <a:off x="1422155" y="6257579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7" name="직사각형 256">
              <a:extLst>
                <a:ext uri="{FF2B5EF4-FFF2-40B4-BE49-F238E27FC236}">
                  <a16:creationId xmlns:a16="http://schemas.microsoft.com/office/drawing/2014/main" id="{895EA352-BABE-41F1-92B9-DA5E9062CF86}"/>
                </a:ext>
              </a:extLst>
            </p:cNvPr>
            <p:cNvSpPr/>
            <p:nvPr/>
          </p:nvSpPr>
          <p:spPr>
            <a:xfrm>
              <a:off x="1843156" y="6257579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8" name="직사각형 257">
              <a:extLst>
                <a:ext uri="{FF2B5EF4-FFF2-40B4-BE49-F238E27FC236}">
                  <a16:creationId xmlns:a16="http://schemas.microsoft.com/office/drawing/2014/main" id="{838BC53E-3A3F-47E2-A765-8BC09C40931E}"/>
                </a:ext>
              </a:extLst>
            </p:cNvPr>
            <p:cNvSpPr/>
            <p:nvPr/>
          </p:nvSpPr>
          <p:spPr>
            <a:xfrm>
              <a:off x="2435213" y="6255515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9" name="직사각형 258">
              <a:extLst>
                <a:ext uri="{FF2B5EF4-FFF2-40B4-BE49-F238E27FC236}">
                  <a16:creationId xmlns:a16="http://schemas.microsoft.com/office/drawing/2014/main" id="{D06CE760-70CC-463A-8315-D5FE35874A65}"/>
                </a:ext>
              </a:extLst>
            </p:cNvPr>
            <p:cNvSpPr/>
            <p:nvPr/>
          </p:nvSpPr>
          <p:spPr>
            <a:xfrm>
              <a:off x="2856214" y="6255515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0" name="직사각형 259">
              <a:extLst>
                <a:ext uri="{FF2B5EF4-FFF2-40B4-BE49-F238E27FC236}">
                  <a16:creationId xmlns:a16="http://schemas.microsoft.com/office/drawing/2014/main" id="{F5DC6875-5347-40EB-AF3F-79AE3895FD76}"/>
                </a:ext>
              </a:extLst>
            </p:cNvPr>
            <p:cNvSpPr/>
            <p:nvPr/>
          </p:nvSpPr>
          <p:spPr>
            <a:xfrm>
              <a:off x="3707606" y="6103115"/>
              <a:ext cx="2191402" cy="7295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1" name="직사각형 260">
              <a:extLst>
                <a:ext uri="{FF2B5EF4-FFF2-40B4-BE49-F238E27FC236}">
                  <a16:creationId xmlns:a16="http://schemas.microsoft.com/office/drawing/2014/main" id="{9EBA1A73-FE21-4052-86F6-4EB5DBF6200F}"/>
                </a:ext>
              </a:extLst>
            </p:cNvPr>
            <p:cNvSpPr/>
            <p:nvPr/>
          </p:nvSpPr>
          <p:spPr>
            <a:xfrm>
              <a:off x="5898138" y="6103115"/>
              <a:ext cx="2191402" cy="7295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2" name="직사각형 261">
              <a:extLst>
                <a:ext uri="{FF2B5EF4-FFF2-40B4-BE49-F238E27FC236}">
                  <a16:creationId xmlns:a16="http://schemas.microsoft.com/office/drawing/2014/main" id="{18007F57-D179-4EE0-9DDB-5E3EB14924FC}"/>
                </a:ext>
              </a:extLst>
            </p:cNvPr>
            <p:cNvSpPr/>
            <p:nvPr/>
          </p:nvSpPr>
          <p:spPr>
            <a:xfrm>
              <a:off x="3793006" y="6194555"/>
              <a:ext cx="1013948" cy="56495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3" name="직사각형 262">
              <a:extLst>
                <a:ext uri="{FF2B5EF4-FFF2-40B4-BE49-F238E27FC236}">
                  <a16:creationId xmlns:a16="http://schemas.microsoft.com/office/drawing/2014/main" id="{4CBE706E-4860-46E1-989B-BCA49FD8045C}"/>
                </a:ext>
              </a:extLst>
            </p:cNvPr>
            <p:cNvSpPr/>
            <p:nvPr/>
          </p:nvSpPr>
          <p:spPr>
            <a:xfrm>
              <a:off x="4803307" y="6194555"/>
              <a:ext cx="1013948" cy="56495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4" name="직사각형 263">
              <a:extLst>
                <a:ext uri="{FF2B5EF4-FFF2-40B4-BE49-F238E27FC236}">
                  <a16:creationId xmlns:a16="http://schemas.microsoft.com/office/drawing/2014/main" id="{83C7B99C-C49B-4C94-8AB8-CB1F6BA35A99}"/>
                </a:ext>
              </a:extLst>
            </p:cNvPr>
            <p:cNvSpPr/>
            <p:nvPr/>
          </p:nvSpPr>
          <p:spPr>
            <a:xfrm>
              <a:off x="3873889" y="6267707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5" name="직사각형 264">
              <a:extLst>
                <a:ext uri="{FF2B5EF4-FFF2-40B4-BE49-F238E27FC236}">
                  <a16:creationId xmlns:a16="http://schemas.microsoft.com/office/drawing/2014/main" id="{B482A771-8A7D-4930-89A5-123B55214FC7}"/>
                </a:ext>
              </a:extLst>
            </p:cNvPr>
            <p:cNvSpPr/>
            <p:nvPr/>
          </p:nvSpPr>
          <p:spPr>
            <a:xfrm>
              <a:off x="4294890" y="6267707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6" name="직사각형 265">
              <a:extLst>
                <a:ext uri="{FF2B5EF4-FFF2-40B4-BE49-F238E27FC236}">
                  <a16:creationId xmlns:a16="http://schemas.microsoft.com/office/drawing/2014/main" id="{BCDC15D9-F1BE-4350-ABF6-98E8797E9F27}"/>
                </a:ext>
              </a:extLst>
            </p:cNvPr>
            <p:cNvSpPr/>
            <p:nvPr/>
          </p:nvSpPr>
          <p:spPr>
            <a:xfrm>
              <a:off x="4886947" y="6265643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7" name="직사각형 266">
              <a:extLst>
                <a:ext uri="{FF2B5EF4-FFF2-40B4-BE49-F238E27FC236}">
                  <a16:creationId xmlns:a16="http://schemas.microsoft.com/office/drawing/2014/main" id="{F2842B9E-52EF-4ABE-99BF-120BBB6E3F86}"/>
                </a:ext>
              </a:extLst>
            </p:cNvPr>
            <p:cNvSpPr/>
            <p:nvPr/>
          </p:nvSpPr>
          <p:spPr>
            <a:xfrm>
              <a:off x="5307948" y="6265643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8" name="직사각형 267">
              <a:extLst>
                <a:ext uri="{FF2B5EF4-FFF2-40B4-BE49-F238E27FC236}">
                  <a16:creationId xmlns:a16="http://schemas.microsoft.com/office/drawing/2014/main" id="{A09274E9-F9C7-49FF-98DE-7C48F0C4E061}"/>
                </a:ext>
              </a:extLst>
            </p:cNvPr>
            <p:cNvSpPr/>
            <p:nvPr/>
          </p:nvSpPr>
          <p:spPr>
            <a:xfrm>
              <a:off x="5962040" y="6192491"/>
              <a:ext cx="1013948" cy="56495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9" name="직사각형 268">
              <a:extLst>
                <a:ext uri="{FF2B5EF4-FFF2-40B4-BE49-F238E27FC236}">
                  <a16:creationId xmlns:a16="http://schemas.microsoft.com/office/drawing/2014/main" id="{D7658103-ED18-4FB0-A0CF-FBE0EBA7F1A2}"/>
                </a:ext>
              </a:extLst>
            </p:cNvPr>
            <p:cNvSpPr/>
            <p:nvPr/>
          </p:nvSpPr>
          <p:spPr>
            <a:xfrm>
              <a:off x="6972341" y="6192491"/>
              <a:ext cx="1013948" cy="56495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0" name="직사각형 269">
              <a:extLst>
                <a:ext uri="{FF2B5EF4-FFF2-40B4-BE49-F238E27FC236}">
                  <a16:creationId xmlns:a16="http://schemas.microsoft.com/office/drawing/2014/main" id="{70F26A9B-B5B7-4710-A2A1-25B3A9080794}"/>
                </a:ext>
              </a:extLst>
            </p:cNvPr>
            <p:cNvSpPr/>
            <p:nvPr/>
          </p:nvSpPr>
          <p:spPr>
            <a:xfrm>
              <a:off x="6042923" y="6265643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1" name="직사각형 270">
              <a:extLst>
                <a:ext uri="{FF2B5EF4-FFF2-40B4-BE49-F238E27FC236}">
                  <a16:creationId xmlns:a16="http://schemas.microsoft.com/office/drawing/2014/main" id="{3F27AD0B-E23E-4A49-AAC6-8799BD85864A}"/>
                </a:ext>
              </a:extLst>
            </p:cNvPr>
            <p:cNvSpPr/>
            <p:nvPr/>
          </p:nvSpPr>
          <p:spPr>
            <a:xfrm>
              <a:off x="6463924" y="6265643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2" name="직사각형 271">
              <a:extLst>
                <a:ext uri="{FF2B5EF4-FFF2-40B4-BE49-F238E27FC236}">
                  <a16:creationId xmlns:a16="http://schemas.microsoft.com/office/drawing/2014/main" id="{8AA1203E-4B09-44DB-8DC1-1F46014A9116}"/>
                </a:ext>
              </a:extLst>
            </p:cNvPr>
            <p:cNvSpPr/>
            <p:nvPr/>
          </p:nvSpPr>
          <p:spPr>
            <a:xfrm>
              <a:off x="7055981" y="6263579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3" name="직사각형 272">
              <a:extLst>
                <a:ext uri="{FF2B5EF4-FFF2-40B4-BE49-F238E27FC236}">
                  <a16:creationId xmlns:a16="http://schemas.microsoft.com/office/drawing/2014/main" id="{1C957114-D23D-4764-B948-44F955D2562B}"/>
                </a:ext>
              </a:extLst>
            </p:cNvPr>
            <p:cNvSpPr/>
            <p:nvPr/>
          </p:nvSpPr>
          <p:spPr>
            <a:xfrm>
              <a:off x="7476982" y="6263579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90" name="그룹 289">
            <a:extLst>
              <a:ext uri="{FF2B5EF4-FFF2-40B4-BE49-F238E27FC236}">
                <a16:creationId xmlns:a16="http://schemas.microsoft.com/office/drawing/2014/main" id="{9AFEE4D3-8807-4733-8D0C-DE1E8138872D}"/>
              </a:ext>
            </a:extLst>
          </p:cNvPr>
          <p:cNvGrpSpPr/>
          <p:nvPr/>
        </p:nvGrpSpPr>
        <p:grpSpPr>
          <a:xfrm>
            <a:off x="10897168" y="4439267"/>
            <a:ext cx="1649376" cy="1600422"/>
            <a:chOff x="9247792" y="3751369"/>
            <a:chExt cx="1649376" cy="1600422"/>
          </a:xfrm>
        </p:grpSpPr>
        <p:sp>
          <p:nvSpPr>
            <p:cNvPr id="291" name="직사각형 290">
              <a:extLst>
                <a:ext uri="{FF2B5EF4-FFF2-40B4-BE49-F238E27FC236}">
                  <a16:creationId xmlns:a16="http://schemas.microsoft.com/office/drawing/2014/main" id="{56958215-132A-43C5-A0FB-46BD68C8E0B5}"/>
                </a:ext>
              </a:extLst>
            </p:cNvPr>
            <p:cNvSpPr/>
            <p:nvPr/>
          </p:nvSpPr>
          <p:spPr>
            <a:xfrm>
              <a:off x="9247792" y="3751369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2" name="직사각형 291">
              <a:extLst>
                <a:ext uri="{FF2B5EF4-FFF2-40B4-BE49-F238E27FC236}">
                  <a16:creationId xmlns:a16="http://schemas.microsoft.com/office/drawing/2014/main" id="{5484FB76-9B29-4553-BA15-4F5323AA3F0B}"/>
                </a:ext>
              </a:extLst>
            </p:cNvPr>
            <p:cNvSpPr/>
            <p:nvPr/>
          </p:nvSpPr>
          <p:spPr>
            <a:xfrm>
              <a:off x="9660136" y="3751369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3" name="직사각형 292">
              <a:extLst>
                <a:ext uri="{FF2B5EF4-FFF2-40B4-BE49-F238E27FC236}">
                  <a16:creationId xmlns:a16="http://schemas.microsoft.com/office/drawing/2014/main" id="{7779AC3F-AEA6-4FFE-80E3-F20358C5E380}"/>
                </a:ext>
              </a:extLst>
            </p:cNvPr>
            <p:cNvSpPr/>
            <p:nvPr/>
          </p:nvSpPr>
          <p:spPr>
            <a:xfrm>
              <a:off x="10072480" y="3751369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4" name="직사각형 293">
              <a:extLst>
                <a:ext uri="{FF2B5EF4-FFF2-40B4-BE49-F238E27FC236}">
                  <a16:creationId xmlns:a16="http://schemas.microsoft.com/office/drawing/2014/main" id="{5B07FB51-5C07-409E-A597-4F8BB9A859A7}"/>
                </a:ext>
              </a:extLst>
            </p:cNvPr>
            <p:cNvSpPr/>
            <p:nvPr/>
          </p:nvSpPr>
          <p:spPr>
            <a:xfrm>
              <a:off x="10484824" y="3751369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5" name="직사각형 294">
              <a:extLst>
                <a:ext uri="{FF2B5EF4-FFF2-40B4-BE49-F238E27FC236}">
                  <a16:creationId xmlns:a16="http://schemas.microsoft.com/office/drawing/2014/main" id="{3D4D1481-19B2-4141-9D34-CA8C8637ADEA}"/>
                </a:ext>
              </a:extLst>
            </p:cNvPr>
            <p:cNvSpPr/>
            <p:nvPr/>
          </p:nvSpPr>
          <p:spPr>
            <a:xfrm>
              <a:off x="9247792" y="4147395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6" name="직사각형 295">
              <a:extLst>
                <a:ext uri="{FF2B5EF4-FFF2-40B4-BE49-F238E27FC236}">
                  <a16:creationId xmlns:a16="http://schemas.microsoft.com/office/drawing/2014/main" id="{F9CF40BD-4CFF-4EBB-A619-20C95AE8B593}"/>
                </a:ext>
              </a:extLst>
            </p:cNvPr>
            <p:cNvSpPr/>
            <p:nvPr/>
          </p:nvSpPr>
          <p:spPr>
            <a:xfrm>
              <a:off x="9660136" y="4147395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7" name="직사각형 296">
              <a:extLst>
                <a:ext uri="{FF2B5EF4-FFF2-40B4-BE49-F238E27FC236}">
                  <a16:creationId xmlns:a16="http://schemas.microsoft.com/office/drawing/2014/main" id="{05987792-C5B9-40E2-9EE5-BE2D73F2E66E}"/>
                </a:ext>
              </a:extLst>
            </p:cNvPr>
            <p:cNvSpPr/>
            <p:nvPr/>
          </p:nvSpPr>
          <p:spPr>
            <a:xfrm>
              <a:off x="10072480" y="4147395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8" name="직사각형 297">
              <a:extLst>
                <a:ext uri="{FF2B5EF4-FFF2-40B4-BE49-F238E27FC236}">
                  <a16:creationId xmlns:a16="http://schemas.microsoft.com/office/drawing/2014/main" id="{0A761BBF-EE04-4741-9870-660DFAE74B55}"/>
                </a:ext>
              </a:extLst>
            </p:cNvPr>
            <p:cNvSpPr/>
            <p:nvPr/>
          </p:nvSpPr>
          <p:spPr>
            <a:xfrm>
              <a:off x="10484824" y="4147395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9" name="직사각형 298">
              <a:extLst>
                <a:ext uri="{FF2B5EF4-FFF2-40B4-BE49-F238E27FC236}">
                  <a16:creationId xmlns:a16="http://schemas.microsoft.com/office/drawing/2014/main" id="{013AC178-0C3C-4FE7-9719-CA60779FAD1F}"/>
                </a:ext>
              </a:extLst>
            </p:cNvPr>
            <p:cNvSpPr/>
            <p:nvPr/>
          </p:nvSpPr>
          <p:spPr>
            <a:xfrm>
              <a:off x="9247792" y="4543421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0" name="직사각형 299">
              <a:extLst>
                <a:ext uri="{FF2B5EF4-FFF2-40B4-BE49-F238E27FC236}">
                  <a16:creationId xmlns:a16="http://schemas.microsoft.com/office/drawing/2014/main" id="{006E2C31-1B1B-4B85-9CDB-4CEB84499BA6}"/>
                </a:ext>
              </a:extLst>
            </p:cNvPr>
            <p:cNvSpPr/>
            <p:nvPr/>
          </p:nvSpPr>
          <p:spPr>
            <a:xfrm>
              <a:off x="9660136" y="4543421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1" name="직사각형 300">
              <a:extLst>
                <a:ext uri="{FF2B5EF4-FFF2-40B4-BE49-F238E27FC236}">
                  <a16:creationId xmlns:a16="http://schemas.microsoft.com/office/drawing/2014/main" id="{49A251CB-2F4A-4A45-8F81-76F27D6881E2}"/>
                </a:ext>
              </a:extLst>
            </p:cNvPr>
            <p:cNvSpPr/>
            <p:nvPr/>
          </p:nvSpPr>
          <p:spPr>
            <a:xfrm>
              <a:off x="10072480" y="4543421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2" name="직사각형 301">
              <a:extLst>
                <a:ext uri="{FF2B5EF4-FFF2-40B4-BE49-F238E27FC236}">
                  <a16:creationId xmlns:a16="http://schemas.microsoft.com/office/drawing/2014/main" id="{8BD27A3F-1B07-44D0-8534-4629CEC1979E}"/>
                </a:ext>
              </a:extLst>
            </p:cNvPr>
            <p:cNvSpPr/>
            <p:nvPr/>
          </p:nvSpPr>
          <p:spPr>
            <a:xfrm>
              <a:off x="10484824" y="4543421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3" name="직사각형 302">
              <a:extLst>
                <a:ext uri="{FF2B5EF4-FFF2-40B4-BE49-F238E27FC236}">
                  <a16:creationId xmlns:a16="http://schemas.microsoft.com/office/drawing/2014/main" id="{CA142CE3-F14B-4578-B34A-96B3338CD1DF}"/>
                </a:ext>
              </a:extLst>
            </p:cNvPr>
            <p:cNvSpPr/>
            <p:nvPr/>
          </p:nvSpPr>
          <p:spPr>
            <a:xfrm>
              <a:off x="9247792" y="4939447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4" name="직사각형 303">
              <a:extLst>
                <a:ext uri="{FF2B5EF4-FFF2-40B4-BE49-F238E27FC236}">
                  <a16:creationId xmlns:a16="http://schemas.microsoft.com/office/drawing/2014/main" id="{C4E7EC6D-1439-4098-935D-3CE9DEE565E5}"/>
                </a:ext>
              </a:extLst>
            </p:cNvPr>
            <p:cNvSpPr/>
            <p:nvPr/>
          </p:nvSpPr>
          <p:spPr>
            <a:xfrm>
              <a:off x="9660136" y="4939447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5" name="직사각형 304">
              <a:extLst>
                <a:ext uri="{FF2B5EF4-FFF2-40B4-BE49-F238E27FC236}">
                  <a16:creationId xmlns:a16="http://schemas.microsoft.com/office/drawing/2014/main" id="{39D5A927-24D4-4279-AC9C-0F865378438D}"/>
                </a:ext>
              </a:extLst>
            </p:cNvPr>
            <p:cNvSpPr/>
            <p:nvPr/>
          </p:nvSpPr>
          <p:spPr>
            <a:xfrm>
              <a:off x="10072480" y="4939447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6" name="직사각형 305">
              <a:extLst>
                <a:ext uri="{FF2B5EF4-FFF2-40B4-BE49-F238E27FC236}">
                  <a16:creationId xmlns:a16="http://schemas.microsoft.com/office/drawing/2014/main" id="{70AFFB84-28F2-4FDF-B255-4C828F3FFB59}"/>
                </a:ext>
              </a:extLst>
            </p:cNvPr>
            <p:cNvSpPr/>
            <p:nvPr/>
          </p:nvSpPr>
          <p:spPr>
            <a:xfrm>
              <a:off x="10484824" y="4939447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58C95B43-7EB2-41EE-81AC-1ABA6D6A8874}"/>
              </a:ext>
            </a:extLst>
          </p:cNvPr>
          <p:cNvSpPr txBox="1"/>
          <p:nvPr/>
        </p:nvSpPr>
        <p:spPr>
          <a:xfrm>
            <a:off x="9277873" y="6023371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channel=0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7" name="TextBox 306">
            <a:extLst>
              <a:ext uri="{FF2B5EF4-FFF2-40B4-BE49-F238E27FC236}">
                <a16:creationId xmlns:a16="http://schemas.microsoft.com/office/drawing/2014/main" id="{317E4ADC-53E3-4AF9-9C48-2089AA35554E}"/>
              </a:ext>
            </a:extLst>
          </p:cNvPr>
          <p:cNvSpPr txBox="1"/>
          <p:nvPr/>
        </p:nvSpPr>
        <p:spPr>
          <a:xfrm>
            <a:off x="10991804" y="6023370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channel=1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08" name="그룹 307">
            <a:extLst>
              <a:ext uri="{FF2B5EF4-FFF2-40B4-BE49-F238E27FC236}">
                <a16:creationId xmlns:a16="http://schemas.microsoft.com/office/drawing/2014/main" id="{23F2FE38-320B-4320-91D2-2CAA39A3F3A6}"/>
              </a:ext>
            </a:extLst>
          </p:cNvPr>
          <p:cNvGrpSpPr/>
          <p:nvPr/>
        </p:nvGrpSpPr>
        <p:grpSpPr>
          <a:xfrm>
            <a:off x="1704915" y="1287256"/>
            <a:ext cx="859536" cy="859536"/>
            <a:chOff x="914400" y="1402080"/>
            <a:chExt cx="859536" cy="859536"/>
          </a:xfrm>
        </p:grpSpPr>
        <p:sp>
          <p:nvSpPr>
            <p:cNvPr id="309" name="직사각형 308">
              <a:extLst>
                <a:ext uri="{FF2B5EF4-FFF2-40B4-BE49-F238E27FC236}">
                  <a16:creationId xmlns:a16="http://schemas.microsoft.com/office/drawing/2014/main" id="{B55DA4A3-5DA2-4B5E-8BBF-BCD3DAAC7FBE}"/>
                </a:ext>
              </a:extLst>
            </p:cNvPr>
            <p:cNvSpPr/>
            <p:nvPr/>
          </p:nvSpPr>
          <p:spPr>
            <a:xfrm>
              <a:off x="914400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0" name="직사각형 309">
              <a:extLst>
                <a:ext uri="{FF2B5EF4-FFF2-40B4-BE49-F238E27FC236}">
                  <a16:creationId xmlns:a16="http://schemas.microsoft.com/office/drawing/2014/main" id="{72E7CD4F-D697-44E2-B36F-7ADD485E0A12}"/>
                </a:ext>
              </a:extLst>
            </p:cNvPr>
            <p:cNvSpPr/>
            <p:nvPr/>
          </p:nvSpPr>
          <p:spPr>
            <a:xfrm>
              <a:off x="1200912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1" name="직사각형 310">
              <a:extLst>
                <a:ext uri="{FF2B5EF4-FFF2-40B4-BE49-F238E27FC236}">
                  <a16:creationId xmlns:a16="http://schemas.microsoft.com/office/drawing/2014/main" id="{0122241A-AA64-4F68-8546-EAC179155FD9}"/>
                </a:ext>
              </a:extLst>
            </p:cNvPr>
            <p:cNvSpPr/>
            <p:nvPr/>
          </p:nvSpPr>
          <p:spPr>
            <a:xfrm>
              <a:off x="1487424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2" name="직사각형 311">
              <a:extLst>
                <a:ext uri="{FF2B5EF4-FFF2-40B4-BE49-F238E27FC236}">
                  <a16:creationId xmlns:a16="http://schemas.microsoft.com/office/drawing/2014/main" id="{28C2F939-9E7A-45AD-8159-4F1CA1645F65}"/>
                </a:ext>
              </a:extLst>
            </p:cNvPr>
            <p:cNvSpPr/>
            <p:nvPr/>
          </p:nvSpPr>
          <p:spPr>
            <a:xfrm>
              <a:off x="914400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3" name="직사각형 312">
              <a:extLst>
                <a:ext uri="{FF2B5EF4-FFF2-40B4-BE49-F238E27FC236}">
                  <a16:creationId xmlns:a16="http://schemas.microsoft.com/office/drawing/2014/main" id="{F905BAF6-1D6F-434C-AA8B-345DA8EF732A}"/>
                </a:ext>
              </a:extLst>
            </p:cNvPr>
            <p:cNvSpPr/>
            <p:nvPr/>
          </p:nvSpPr>
          <p:spPr>
            <a:xfrm>
              <a:off x="1200912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4" name="직사각형 313">
              <a:extLst>
                <a:ext uri="{FF2B5EF4-FFF2-40B4-BE49-F238E27FC236}">
                  <a16:creationId xmlns:a16="http://schemas.microsoft.com/office/drawing/2014/main" id="{74B98EE3-4CE3-4E8B-A424-5BA9A5EB4D38}"/>
                </a:ext>
              </a:extLst>
            </p:cNvPr>
            <p:cNvSpPr/>
            <p:nvPr/>
          </p:nvSpPr>
          <p:spPr>
            <a:xfrm>
              <a:off x="1487424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5" name="직사각형 314">
              <a:extLst>
                <a:ext uri="{FF2B5EF4-FFF2-40B4-BE49-F238E27FC236}">
                  <a16:creationId xmlns:a16="http://schemas.microsoft.com/office/drawing/2014/main" id="{23F46251-EFB2-4A9B-A510-2292D56D5CEB}"/>
                </a:ext>
              </a:extLst>
            </p:cNvPr>
            <p:cNvSpPr/>
            <p:nvPr/>
          </p:nvSpPr>
          <p:spPr>
            <a:xfrm>
              <a:off x="914400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15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6" name="직사각형 315">
              <a:extLst>
                <a:ext uri="{FF2B5EF4-FFF2-40B4-BE49-F238E27FC236}">
                  <a16:creationId xmlns:a16="http://schemas.microsoft.com/office/drawing/2014/main" id="{4C6E6BF6-37F1-4DAF-A294-236F9C2DAD86}"/>
                </a:ext>
              </a:extLst>
            </p:cNvPr>
            <p:cNvSpPr/>
            <p:nvPr/>
          </p:nvSpPr>
          <p:spPr>
            <a:xfrm>
              <a:off x="1200912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7" name="직사각형 316">
              <a:extLst>
                <a:ext uri="{FF2B5EF4-FFF2-40B4-BE49-F238E27FC236}">
                  <a16:creationId xmlns:a16="http://schemas.microsoft.com/office/drawing/2014/main" id="{C91D179B-8D09-472C-AADD-219E16FE7025}"/>
                </a:ext>
              </a:extLst>
            </p:cNvPr>
            <p:cNvSpPr/>
            <p:nvPr/>
          </p:nvSpPr>
          <p:spPr>
            <a:xfrm>
              <a:off x="1487424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17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18" name="TextBox 317">
            <a:extLst>
              <a:ext uri="{FF2B5EF4-FFF2-40B4-BE49-F238E27FC236}">
                <a16:creationId xmlns:a16="http://schemas.microsoft.com/office/drawing/2014/main" id="{8DE14C3A-07D3-4214-9B44-6934820952E5}"/>
              </a:ext>
            </a:extLst>
          </p:cNvPr>
          <p:cNvSpPr txBox="1"/>
          <p:nvPr/>
        </p:nvSpPr>
        <p:spPr>
          <a:xfrm>
            <a:off x="1845123" y="933688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19" name="그룹 318">
            <a:extLst>
              <a:ext uri="{FF2B5EF4-FFF2-40B4-BE49-F238E27FC236}">
                <a16:creationId xmlns:a16="http://schemas.microsoft.com/office/drawing/2014/main" id="{56909A81-B64F-4CA6-ACC8-5991B73449FD}"/>
              </a:ext>
            </a:extLst>
          </p:cNvPr>
          <p:cNvGrpSpPr/>
          <p:nvPr/>
        </p:nvGrpSpPr>
        <p:grpSpPr>
          <a:xfrm>
            <a:off x="3989174" y="1311045"/>
            <a:ext cx="573024" cy="573024"/>
            <a:chOff x="3198659" y="1425869"/>
            <a:chExt cx="573024" cy="573024"/>
          </a:xfrm>
        </p:grpSpPr>
        <p:sp>
          <p:nvSpPr>
            <p:cNvPr id="320" name="직사각형 319">
              <a:extLst>
                <a:ext uri="{FF2B5EF4-FFF2-40B4-BE49-F238E27FC236}">
                  <a16:creationId xmlns:a16="http://schemas.microsoft.com/office/drawing/2014/main" id="{3DE5740A-5E9F-4393-B19C-145FD2F1579D}"/>
                </a:ext>
              </a:extLst>
            </p:cNvPr>
            <p:cNvSpPr/>
            <p:nvPr/>
          </p:nvSpPr>
          <p:spPr>
            <a:xfrm>
              <a:off x="3198659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1" name="직사각형 320">
              <a:extLst>
                <a:ext uri="{FF2B5EF4-FFF2-40B4-BE49-F238E27FC236}">
                  <a16:creationId xmlns:a16="http://schemas.microsoft.com/office/drawing/2014/main" id="{1CE5AD2B-4991-40D2-A9E5-E60E877C8DD4}"/>
                </a:ext>
              </a:extLst>
            </p:cNvPr>
            <p:cNvSpPr/>
            <p:nvPr/>
          </p:nvSpPr>
          <p:spPr>
            <a:xfrm>
              <a:off x="3485171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2" name="직사각형 321">
              <a:extLst>
                <a:ext uri="{FF2B5EF4-FFF2-40B4-BE49-F238E27FC236}">
                  <a16:creationId xmlns:a16="http://schemas.microsoft.com/office/drawing/2014/main" id="{3CB220E0-F4DE-4CDE-8116-D3A0F80CC3F7}"/>
                </a:ext>
              </a:extLst>
            </p:cNvPr>
            <p:cNvSpPr/>
            <p:nvPr/>
          </p:nvSpPr>
          <p:spPr>
            <a:xfrm>
              <a:off x="3198659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3" name="직사각형 322">
              <a:extLst>
                <a:ext uri="{FF2B5EF4-FFF2-40B4-BE49-F238E27FC236}">
                  <a16:creationId xmlns:a16="http://schemas.microsoft.com/office/drawing/2014/main" id="{76F21899-7D94-4C2B-9CA9-83F8C78284D3}"/>
                </a:ext>
              </a:extLst>
            </p:cNvPr>
            <p:cNvSpPr/>
            <p:nvPr/>
          </p:nvSpPr>
          <p:spPr>
            <a:xfrm>
              <a:off x="3485171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24" name="TextBox 323">
            <a:extLst>
              <a:ext uri="{FF2B5EF4-FFF2-40B4-BE49-F238E27FC236}">
                <a16:creationId xmlns:a16="http://schemas.microsoft.com/office/drawing/2014/main" id="{101689F9-3794-47B9-ADD6-6F586D35C6AF}"/>
              </a:ext>
            </a:extLst>
          </p:cNvPr>
          <p:cNvSpPr txBox="1"/>
          <p:nvPr/>
        </p:nvSpPr>
        <p:spPr>
          <a:xfrm>
            <a:off x="3808905" y="933688"/>
            <a:ext cx="10310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filter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0" name="TextBox 329">
            <a:extLst>
              <a:ext uri="{FF2B5EF4-FFF2-40B4-BE49-F238E27FC236}">
                <a16:creationId xmlns:a16="http://schemas.microsoft.com/office/drawing/2014/main" id="{478C535C-A983-4DAB-9D42-FD3E574319E1}"/>
              </a:ext>
            </a:extLst>
          </p:cNvPr>
          <p:cNvSpPr txBox="1"/>
          <p:nvPr/>
        </p:nvSpPr>
        <p:spPr>
          <a:xfrm>
            <a:off x="6376928" y="933688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31" name="그룹 330">
            <a:extLst>
              <a:ext uri="{FF2B5EF4-FFF2-40B4-BE49-F238E27FC236}">
                <a16:creationId xmlns:a16="http://schemas.microsoft.com/office/drawing/2014/main" id="{8C964E6B-348D-498F-A818-0EE800274E60}"/>
              </a:ext>
            </a:extLst>
          </p:cNvPr>
          <p:cNvGrpSpPr/>
          <p:nvPr/>
        </p:nvGrpSpPr>
        <p:grpSpPr>
          <a:xfrm>
            <a:off x="747655" y="1282484"/>
            <a:ext cx="859536" cy="859536"/>
            <a:chOff x="914400" y="1402080"/>
            <a:chExt cx="859536" cy="859536"/>
          </a:xfrm>
        </p:grpSpPr>
        <p:sp>
          <p:nvSpPr>
            <p:cNvPr id="332" name="직사각형 331">
              <a:extLst>
                <a:ext uri="{FF2B5EF4-FFF2-40B4-BE49-F238E27FC236}">
                  <a16:creationId xmlns:a16="http://schemas.microsoft.com/office/drawing/2014/main" id="{2561A756-E30C-4488-84B8-5059502779EF}"/>
                </a:ext>
              </a:extLst>
            </p:cNvPr>
            <p:cNvSpPr/>
            <p:nvPr/>
          </p:nvSpPr>
          <p:spPr>
            <a:xfrm>
              <a:off x="914400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3" name="직사각형 332">
              <a:extLst>
                <a:ext uri="{FF2B5EF4-FFF2-40B4-BE49-F238E27FC236}">
                  <a16:creationId xmlns:a16="http://schemas.microsoft.com/office/drawing/2014/main" id="{94332732-A85C-460C-932D-5D0835A94E00}"/>
                </a:ext>
              </a:extLst>
            </p:cNvPr>
            <p:cNvSpPr/>
            <p:nvPr/>
          </p:nvSpPr>
          <p:spPr>
            <a:xfrm>
              <a:off x="1200912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4" name="직사각형 333">
              <a:extLst>
                <a:ext uri="{FF2B5EF4-FFF2-40B4-BE49-F238E27FC236}">
                  <a16:creationId xmlns:a16="http://schemas.microsoft.com/office/drawing/2014/main" id="{65DE63BF-3A80-4D70-AE60-DF98D4BB7D13}"/>
                </a:ext>
              </a:extLst>
            </p:cNvPr>
            <p:cNvSpPr/>
            <p:nvPr/>
          </p:nvSpPr>
          <p:spPr>
            <a:xfrm>
              <a:off x="1487424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5" name="직사각형 334">
              <a:extLst>
                <a:ext uri="{FF2B5EF4-FFF2-40B4-BE49-F238E27FC236}">
                  <a16:creationId xmlns:a16="http://schemas.microsoft.com/office/drawing/2014/main" id="{A674DC9A-B9E5-45B7-95F6-B686218DBBED}"/>
                </a:ext>
              </a:extLst>
            </p:cNvPr>
            <p:cNvSpPr/>
            <p:nvPr/>
          </p:nvSpPr>
          <p:spPr>
            <a:xfrm>
              <a:off x="914400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6" name="직사각형 335">
              <a:extLst>
                <a:ext uri="{FF2B5EF4-FFF2-40B4-BE49-F238E27FC236}">
                  <a16:creationId xmlns:a16="http://schemas.microsoft.com/office/drawing/2014/main" id="{73B8BA59-D896-4A4E-BC00-096719E49CF0}"/>
                </a:ext>
              </a:extLst>
            </p:cNvPr>
            <p:cNvSpPr/>
            <p:nvPr/>
          </p:nvSpPr>
          <p:spPr>
            <a:xfrm>
              <a:off x="1200912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7" name="직사각형 336">
              <a:extLst>
                <a:ext uri="{FF2B5EF4-FFF2-40B4-BE49-F238E27FC236}">
                  <a16:creationId xmlns:a16="http://schemas.microsoft.com/office/drawing/2014/main" id="{3DAC4578-9910-4620-9AD6-78B69D78066E}"/>
                </a:ext>
              </a:extLst>
            </p:cNvPr>
            <p:cNvSpPr/>
            <p:nvPr/>
          </p:nvSpPr>
          <p:spPr>
            <a:xfrm>
              <a:off x="1487424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8" name="직사각형 337">
              <a:extLst>
                <a:ext uri="{FF2B5EF4-FFF2-40B4-BE49-F238E27FC236}">
                  <a16:creationId xmlns:a16="http://schemas.microsoft.com/office/drawing/2014/main" id="{9DFB9989-C1C7-40BF-9781-23AD01A23DF5}"/>
                </a:ext>
              </a:extLst>
            </p:cNvPr>
            <p:cNvSpPr/>
            <p:nvPr/>
          </p:nvSpPr>
          <p:spPr>
            <a:xfrm>
              <a:off x="914400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9" name="직사각형 338">
              <a:extLst>
                <a:ext uri="{FF2B5EF4-FFF2-40B4-BE49-F238E27FC236}">
                  <a16:creationId xmlns:a16="http://schemas.microsoft.com/office/drawing/2014/main" id="{1D610CA7-5204-423B-AAD2-3684C4532A27}"/>
                </a:ext>
              </a:extLst>
            </p:cNvPr>
            <p:cNvSpPr/>
            <p:nvPr/>
          </p:nvSpPr>
          <p:spPr>
            <a:xfrm>
              <a:off x="1200912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0" name="직사각형 339">
              <a:extLst>
                <a:ext uri="{FF2B5EF4-FFF2-40B4-BE49-F238E27FC236}">
                  <a16:creationId xmlns:a16="http://schemas.microsoft.com/office/drawing/2014/main" id="{3482A118-23E1-4177-B09E-FA15AAD62F99}"/>
                </a:ext>
              </a:extLst>
            </p:cNvPr>
            <p:cNvSpPr/>
            <p:nvPr/>
          </p:nvSpPr>
          <p:spPr>
            <a:xfrm>
              <a:off x="1487424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41" name="그룹 340">
            <a:extLst>
              <a:ext uri="{FF2B5EF4-FFF2-40B4-BE49-F238E27FC236}">
                <a16:creationId xmlns:a16="http://schemas.microsoft.com/office/drawing/2014/main" id="{36113677-0C9E-40CF-A889-1734154A85F7}"/>
              </a:ext>
            </a:extLst>
          </p:cNvPr>
          <p:cNvGrpSpPr/>
          <p:nvPr/>
        </p:nvGrpSpPr>
        <p:grpSpPr>
          <a:xfrm>
            <a:off x="3885758" y="1449265"/>
            <a:ext cx="573024" cy="573024"/>
            <a:chOff x="3198659" y="1425869"/>
            <a:chExt cx="573024" cy="573024"/>
          </a:xfrm>
        </p:grpSpPr>
        <p:sp>
          <p:nvSpPr>
            <p:cNvPr id="342" name="직사각형 341">
              <a:extLst>
                <a:ext uri="{FF2B5EF4-FFF2-40B4-BE49-F238E27FC236}">
                  <a16:creationId xmlns:a16="http://schemas.microsoft.com/office/drawing/2014/main" id="{147BCF00-6100-4548-9721-2A670D0431C4}"/>
                </a:ext>
              </a:extLst>
            </p:cNvPr>
            <p:cNvSpPr/>
            <p:nvPr/>
          </p:nvSpPr>
          <p:spPr>
            <a:xfrm>
              <a:off x="3198659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3" name="직사각형 342">
              <a:extLst>
                <a:ext uri="{FF2B5EF4-FFF2-40B4-BE49-F238E27FC236}">
                  <a16:creationId xmlns:a16="http://schemas.microsoft.com/office/drawing/2014/main" id="{20D4E6EB-B7BF-4253-BA59-E57D8872BB1A}"/>
                </a:ext>
              </a:extLst>
            </p:cNvPr>
            <p:cNvSpPr/>
            <p:nvPr/>
          </p:nvSpPr>
          <p:spPr>
            <a:xfrm>
              <a:off x="3485171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4" name="직사각형 343">
              <a:extLst>
                <a:ext uri="{FF2B5EF4-FFF2-40B4-BE49-F238E27FC236}">
                  <a16:creationId xmlns:a16="http://schemas.microsoft.com/office/drawing/2014/main" id="{D39A4141-D84F-46F3-A7D0-9DB710211BB4}"/>
                </a:ext>
              </a:extLst>
            </p:cNvPr>
            <p:cNvSpPr/>
            <p:nvPr/>
          </p:nvSpPr>
          <p:spPr>
            <a:xfrm>
              <a:off x="3198659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5" name="직사각형 344">
              <a:extLst>
                <a:ext uri="{FF2B5EF4-FFF2-40B4-BE49-F238E27FC236}">
                  <a16:creationId xmlns:a16="http://schemas.microsoft.com/office/drawing/2014/main" id="{FC6C7BDD-B5EE-40BD-8EA0-456688BBCC30}"/>
                </a:ext>
              </a:extLst>
            </p:cNvPr>
            <p:cNvSpPr/>
            <p:nvPr/>
          </p:nvSpPr>
          <p:spPr>
            <a:xfrm>
              <a:off x="3485171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46" name="직사각형 345">
            <a:extLst>
              <a:ext uri="{FF2B5EF4-FFF2-40B4-BE49-F238E27FC236}">
                <a16:creationId xmlns:a16="http://schemas.microsoft.com/office/drawing/2014/main" id="{66D195FB-1A35-493F-A101-835E677C2BC1}"/>
              </a:ext>
            </a:extLst>
          </p:cNvPr>
          <p:cNvSpPr/>
          <p:nvPr/>
        </p:nvSpPr>
        <p:spPr>
          <a:xfrm>
            <a:off x="735641" y="1272684"/>
            <a:ext cx="567018" cy="5730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7" name="직사각형 346">
            <a:extLst>
              <a:ext uri="{FF2B5EF4-FFF2-40B4-BE49-F238E27FC236}">
                <a16:creationId xmlns:a16="http://schemas.microsoft.com/office/drawing/2014/main" id="{3CEF739D-056B-4977-9557-E321C837113B}"/>
              </a:ext>
            </a:extLst>
          </p:cNvPr>
          <p:cNvSpPr/>
          <p:nvPr/>
        </p:nvSpPr>
        <p:spPr>
          <a:xfrm>
            <a:off x="1692901" y="1272684"/>
            <a:ext cx="567018" cy="5730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48" name="그룹 347">
            <a:extLst>
              <a:ext uri="{FF2B5EF4-FFF2-40B4-BE49-F238E27FC236}">
                <a16:creationId xmlns:a16="http://schemas.microsoft.com/office/drawing/2014/main" id="{C7010B4A-F947-4533-AD88-FE1E5175ADEB}"/>
              </a:ext>
            </a:extLst>
          </p:cNvPr>
          <p:cNvGrpSpPr/>
          <p:nvPr/>
        </p:nvGrpSpPr>
        <p:grpSpPr>
          <a:xfrm>
            <a:off x="6311505" y="1355817"/>
            <a:ext cx="887891" cy="887891"/>
            <a:chOff x="5705856" y="1448622"/>
            <a:chExt cx="573024" cy="573024"/>
          </a:xfrm>
        </p:grpSpPr>
        <p:sp>
          <p:nvSpPr>
            <p:cNvPr id="349" name="직사각형 348">
              <a:extLst>
                <a:ext uri="{FF2B5EF4-FFF2-40B4-BE49-F238E27FC236}">
                  <a16:creationId xmlns:a16="http://schemas.microsoft.com/office/drawing/2014/main" id="{55FDCF1A-0FC2-408B-8D9A-FE0BBE292C35}"/>
                </a:ext>
              </a:extLst>
            </p:cNvPr>
            <p:cNvSpPr/>
            <p:nvPr/>
          </p:nvSpPr>
          <p:spPr>
            <a:xfrm>
              <a:off x="5705856" y="144862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0" name="직사각형 349">
              <a:extLst>
                <a:ext uri="{FF2B5EF4-FFF2-40B4-BE49-F238E27FC236}">
                  <a16:creationId xmlns:a16="http://schemas.microsoft.com/office/drawing/2014/main" id="{96B29DC4-0FD2-40E1-93B3-E7F3E8670EC2}"/>
                </a:ext>
              </a:extLst>
            </p:cNvPr>
            <p:cNvSpPr/>
            <p:nvPr/>
          </p:nvSpPr>
          <p:spPr>
            <a:xfrm>
              <a:off x="5992368" y="144862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1" name="직사각형 350">
              <a:extLst>
                <a:ext uri="{FF2B5EF4-FFF2-40B4-BE49-F238E27FC236}">
                  <a16:creationId xmlns:a16="http://schemas.microsoft.com/office/drawing/2014/main" id="{06200491-F4B3-4A0F-A5AB-E21662292C7C}"/>
                </a:ext>
              </a:extLst>
            </p:cNvPr>
            <p:cNvSpPr/>
            <p:nvPr/>
          </p:nvSpPr>
          <p:spPr>
            <a:xfrm>
              <a:off x="5705856" y="173513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2" name="직사각형 351">
              <a:extLst>
                <a:ext uri="{FF2B5EF4-FFF2-40B4-BE49-F238E27FC236}">
                  <a16:creationId xmlns:a16="http://schemas.microsoft.com/office/drawing/2014/main" id="{80828091-3F8C-4D73-B9DF-78CFD03DBF43}"/>
                </a:ext>
              </a:extLst>
            </p:cNvPr>
            <p:cNvSpPr/>
            <p:nvPr/>
          </p:nvSpPr>
          <p:spPr>
            <a:xfrm>
              <a:off x="5992368" y="173513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29467181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-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필터가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3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개인 경우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B96147-8788-43F5-B27F-3DCF0D59EB29}"/>
              </a:ext>
            </a:extLst>
          </p:cNvPr>
          <p:cNvSpPr txBox="1"/>
          <p:nvPr/>
        </p:nvSpPr>
        <p:spPr>
          <a:xfrm>
            <a:off x="384048" y="790575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im2col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정육면체 3">
            <a:extLst>
              <a:ext uri="{FF2B5EF4-FFF2-40B4-BE49-F238E27FC236}">
                <a16:creationId xmlns:a16="http://schemas.microsoft.com/office/drawing/2014/main" id="{48929304-9E46-44D0-8165-BE7C56BA8052}"/>
              </a:ext>
            </a:extLst>
          </p:cNvPr>
          <p:cNvSpPr/>
          <p:nvPr/>
        </p:nvSpPr>
        <p:spPr>
          <a:xfrm>
            <a:off x="887952" y="1641392"/>
            <a:ext cx="1670304" cy="1670304"/>
          </a:xfrm>
          <a:prstGeom prst="cube">
            <a:avLst>
              <a:gd name="adj" fmla="val 14955"/>
            </a:avLst>
          </a:prstGeom>
          <a:solidFill>
            <a:srgbClr val="FFFFCC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정육면체 16">
            <a:extLst>
              <a:ext uri="{FF2B5EF4-FFF2-40B4-BE49-F238E27FC236}">
                <a16:creationId xmlns:a16="http://schemas.microsoft.com/office/drawing/2014/main" id="{ADD5BE84-193F-4B08-99F4-B2ED1527261B}"/>
              </a:ext>
            </a:extLst>
          </p:cNvPr>
          <p:cNvSpPr/>
          <p:nvPr/>
        </p:nvSpPr>
        <p:spPr>
          <a:xfrm>
            <a:off x="710891" y="1570920"/>
            <a:ext cx="2025721" cy="1843056"/>
          </a:xfrm>
          <a:prstGeom prst="cube">
            <a:avLst>
              <a:gd name="adj" fmla="val 14061"/>
            </a:avLst>
          </a:prstGeom>
          <a:noFill/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65FB3F-F971-46B3-9545-C5ACAEAACD23}"/>
              </a:ext>
            </a:extLst>
          </p:cNvPr>
          <p:cNvSpPr txBox="1"/>
          <p:nvPr/>
        </p:nvSpPr>
        <p:spPr>
          <a:xfrm>
            <a:off x="1108291" y="3423120"/>
            <a:ext cx="11641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</a:t>
            </a:r>
          </a:p>
        </p:txBody>
      </p:sp>
      <p:sp>
        <p:nvSpPr>
          <p:cNvPr id="8" name="화살표: 아래쪽 7">
            <a:extLst>
              <a:ext uri="{FF2B5EF4-FFF2-40B4-BE49-F238E27FC236}">
                <a16:creationId xmlns:a16="http://schemas.microsoft.com/office/drawing/2014/main" id="{B3F93286-1550-4F32-BB4A-5FC27B96B780}"/>
              </a:ext>
            </a:extLst>
          </p:cNvPr>
          <p:cNvSpPr/>
          <p:nvPr/>
        </p:nvSpPr>
        <p:spPr>
          <a:xfrm>
            <a:off x="1508976" y="3816096"/>
            <a:ext cx="228384" cy="682752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02AAA2B-864F-4F97-AD34-AFA8EA36D485}"/>
              </a:ext>
            </a:extLst>
          </p:cNvPr>
          <p:cNvSpPr txBox="1"/>
          <p:nvPr/>
        </p:nvSpPr>
        <p:spPr>
          <a:xfrm>
            <a:off x="1690341" y="4038944"/>
            <a:ext cx="7809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im2col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689BFDF-EAD4-4FC0-B586-209D4DAD0D63}"/>
              </a:ext>
            </a:extLst>
          </p:cNvPr>
          <p:cNvSpPr/>
          <p:nvPr/>
        </p:nvSpPr>
        <p:spPr>
          <a:xfrm>
            <a:off x="792605" y="4528813"/>
            <a:ext cx="1791758" cy="22865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F924BBA-FA74-4D04-8C56-4050E93997ED}"/>
              </a:ext>
            </a:extLst>
          </p:cNvPr>
          <p:cNvSpPr/>
          <p:nvPr/>
        </p:nvSpPr>
        <p:spPr>
          <a:xfrm>
            <a:off x="792604" y="4757465"/>
            <a:ext cx="1791758" cy="228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215AAE9-96ED-4CDE-AD75-9A1F9035AFC1}"/>
              </a:ext>
            </a:extLst>
          </p:cNvPr>
          <p:cNvSpPr/>
          <p:nvPr/>
        </p:nvSpPr>
        <p:spPr>
          <a:xfrm>
            <a:off x="792603" y="4986118"/>
            <a:ext cx="1791758" cy="228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8533756-EDEE-4B04-8D7E-1C52BD0F5610}"/>
              </a:ext>
            </a:extLst>
          </p:cNvPr>
          <p:cNvSpPr/>
          <p:nvPr/>
        </p:nvSpPr>
        <p:spPr>
          <a:xfrm>
            <a:off x="792602" y="5214770"/>
            <a:ext cx="1791758" cy="228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정육면체 30">
            <a:extLst>
              <a:ext uri="{FF2B5EF4-FFF2-40B4-BE49-F238E27FC236}">
                <a16:creationId xmlns:a16="http://schemas.microsoft.com/office/drawing/2014/main" id="{3B87D7BE-4769-4C08-B57F-D7FD0ABBB31C}"/>
              </a:ext>
            </a:extLst>
          </p:cNvPr>
          <p:cNvSpPr/>
          <p:nvPr/>
        </p:nvSpPr>
        <p:spPr>
          <a:xfrm>
            <a:off x="4350192" y="2902802"/>
            <a:ext cx="304800" cy="304800"/>
          </a:xfrm>
          <a:prstGeom prst="cube">
            <a:avLst>
              <a:gd name="adj" fmla="val 25000"/>
            </a:avLst>
          </a:prstGeom>
          <a:solidFill>
            <a:srgbClr val="FFFFCC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정육면체 36">
            <a:extLst>
              <a:ext uri="{FF2B5EF4-FFF2-40B4-BE49-F238E27FC236}">
                <a16:creationId xmlns:a16="http://schemas.microsoft.com/office/drawing/2014/main" id="{B87D092C-3EB5-4316-9775-E24B7007B9B1}"/>
              </a:ext>
            </a:extLst>
          </p:cNvPr>
          <p:cNvSpPr/>
          <p:nvPr/>
        </p:nvSpPr>
        <p:spPr>
          <a:xfrm>
            <a:off x="4207633" y="1979802"/>
            <a:ext cx="589919" cy="1305941"/>
          </a:xfrm>
          <a:prstGeom prst="cube">
            <a:avLst>
              <a:gd name="adj" fmla="val 14061"/>
            </a:avLst>
          </a:prstGeom>
          <a:noFill/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44972A8-310E-4C4B-BC7E-593828A4D740}"/>
              </a:ext>
            </a:extLst>
          </p:cNvPr>
          <p:cNvSpPr txBox="1"/>
          <p:nvPr/>
        </p:nvSpPr>
        <p:spPr>
          <a:xfrm>
            <a:off x="3055302" y="473580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B3E957E-571E-4B21-86BA-6126783132C3}"/>
              </a:ext>
            </a:extLst>
          </p:cNvPr>
          <p:cNvSpPr txBox="1"/>
          <p:nvPr/>
        </p:nvSpPr>
        <p:spPr>
          <a:xfrm>
            <a:off x="3819360" y="3413976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C6DCE54-073A-46BC-A167-F15081B5C66F}"/>
              </a:ext>
            </a:extLst>
          </p:cNvPr>
          <p:cNvSpPr txBox="1"/>
          <p:nvPr/>
        </p:nvSpPr>
        <p:spPr>
          <a:xfrm>
            <a:off x="3595533" y="6200714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2*2*2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A58D0BC-7DD9-478E-8320-AB55F7F82092}"/>
              </a:ext>
            </a:extLst>
          </p:cNvPr>
          <p:cNvSpPr txBox="1"/>
          <p:nvPr/>
        </p:nvSpPr>
        <p:spPr>
          <a:xfrm>
            <a:off x="664599" y="5523230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(1*2*2,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2*2*2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4C3DD15-435F-48ED-B6AC-1751302A9EFC}"/>
              </a:ext>
            </a:extLst>
          </p:cNvPr>
          <p:cNvSpPr txBox="1"/>
          <p:nvPr/>
        </p:nvSpPr>
        <p:spPr>
          <a:xfrm>
            <a:off x="946728" y="1134715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,3,3)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화살표: 아래쪽 50">
            <a:extLst>
              <a:ext uri="{FF2B5EF4-FFF2-40B4-BE49-F238E27FC236}">
                <a16:creationId xmlns:a16="http://schemas.microsoft.com/office/drawing/2014/main" id="{A8D9C993-7399-472B-92B8-19959456BC0F}"/>
              </a:ext>
            </a:extLst>
          </p:cNvPr>
          <p:cNvSpPr/>
          <p:nvPr/>
        </p:nvSpPr>
        <p:spPr>
          <a:xfrm rot="16200000">
            <a:off x="5482907" y="4826644"/>
            <a:ext cx="389830" cy="826579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정육면체 45">
            <a:extLst>
              <a:ext uri="{FF2B5EF4-FFF2-40B4-BE49-F238E27FC236}">
                <a16:creationId xmlns:a16="http://schemas.microsoft.com/office/drawing/2014/main" id="{F6F3BC97-468F-4E8C-BE68-ED08537B2448}"/>
              </a:ext>
            </a:extLst>
          </p:cNvPr>
          <p:cNvSpPr/>
          <p:nvPr/>
        </p:nvSpPr>
        <p:spPr>
          <a:xfrm>
            <a:off x="9274680" y="4805190"/>
            <a:ext cx="822321" cy="784557"/>
          </a:xfrm>
          <a:prstGeom prst="cube">
            <a:avLst>
              <a:gd name="adj" fmla="val 23930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화살표: 아래쪽 59">
            <a:extLst>
              <a:ext uri="{FF2B5EF4-FFF2-40B4-BE49-F238E27FC236}">
                <a16:creationId xmlns:a16="http://schemas.microsoft.com/office/drawing/2014/main" id="{6D85D233-0394-4059-9EA2-2A487CB797FB}"/>
              </a:ext>
            </a:extLst>
          </p:cNvPr>
          <p:cNvSpPr/>
          <p:nvPr/>
        </p:nvSpPr>
        <p:spPr>
          <a:xfrm rot="16200000">
            <a:off x="7902249" y="4835217"/>
            <a:ext cx="389830" cy="826579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E0356B5-3B47-48F5-838B-D2E3E70DE28B}"/>
              </a:ext>
            </a:extLst>
          </p:cNvPr>
          <p:cNvSpPr txBox="1"/>
          <p:nvPr/>
        </p:nvSpPr>
        <p:spPr>
          <a:xfrm>
            <a:off x="8931259" y="5711027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</a:t>
            </a:r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D3BE098-4BAA-4500-83A5-869C8E0B5F5E}"/>
              </a:ext>
            </a:extLst>
          </p:cNvPr>
          <p:cNvSpPr txBox="1"/>
          <p:nvPr/>
        </p:nvSpPr>
        <p:spPr>
          <a:xfrm>
            <a:off x="6442499" y="6137942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964B631-FD68-40D8-8C9D-C400A314E905}"/>
              </a:ext>
            </a:extLst>
          </p:cNvPr>
          <p:cNvSpPr/>
          <p:nvPr/>
        </p:nvSpPr>
        <p:spPr>
          <a:xfrm rot="5400000">
            <a:off x="3131164" y="5100444"/>
            <a:ext cx="1791758" cy="22865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정육면체 29">
            <a:extLst>
              <a:ext uri="{FF2B5EF4-FFF2-40B4-BE49-F238E27FC236}">
                <a16:creationId xmlns:a16="http://schemas.microsoft.com/office/drawing/2014/main" id="{617D98F5-4DC5-496C-A8D4-8F6B3DFC83CE}"/>
              </a:ext>
            </a:extLst>
          </p:cNvPr>
          <p:cNvSpPr/>
          <p:nvPr/>
        </p:nvSpPr>
        <p:spPr>
          <a:xfrm>
            <a:off x="4340905" y="2587872"/>
            <a:ext cx="304800" cy="304800"/>
          </a:xfrm>
          <a:prstGeom prst="cube">
            <a:avLst>
              <a:gd name="adj" fmla="val 25000"/>
            </a:avLst>
          </a:prstGeom>
          <a:solidFill>
            <a:srgbClr val="FFFFCC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정육면체 33">
            <a:extLst>
              <a:ext uri="{FF2B5EF4-FFF2-40B4-BE49-F238E27FC236}">
                <a16:creationId xmlns:a16="http://schemas.microsoft.com/office/drawing/2014/main" id="{0D84CD77-CBF5-48D5-A402-42E578BEAC2A}"/>
              </a:ext>
            </a:extLst>
          </p:cNvPr>
          <p:cNvSpPr/>
          <p:nvPr/>
        </p:nvSpPr>
        <p:spPr>
          <a:xfrm>
            <a:off x="4331618" y="2272942"/>
            <a:ext cx="304800" cy="304800"/>
          </a:xfrm>
          <a:prstGeom prst="cube">
            <a:avLst>
              <a:gd name="adj" fmla="val 25000"/>
            </a:avLst>
          </a:prstGeom>
          <a:solidFill>
            <a:srgbClr val="FFFFCC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905AC7D9-A474-4AD9-96AC-E39BA09F2DBE}"/>
              </a:ext>
            </a:extLst>
          </p:cNvPr>
          <p:cNvSpPr/>
          <p:nvPr/>
        </p:nvSpPr>
        <p:spPr>
          <a:xfrm rot="5400000">
            <a:off x="3362416" y="5100444"/>
            <a:ext cx="1791758" cy="22865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0798F8A-07D3-40C1-AB95-0C12C2657044}"/>
              </a:ext>
            </a:extLst>
          </p:cNvPr>
          <p:cNvSpPr/>
          <p:nvPr/>
        </p:nvSpPr>
        <p:spPr>
          <a:xfrm rot="5400000">
            <a:off x="3593668" y="5100444"/>
            <a:ext cx="1791758" cy="22865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17B614E3-C451-4F1F-A239-3A321CB25244}"/>
              </a:ext>
            </a:extLst>
          </p:cNvPr>
          <p:cNvSpPr/>
          <p:nvPr/>
        </p:nvSpPr>
        <p:spPr>
          <a:xfrm rot="5400000">
            <a:off x="6041562" y="5106910"/>
            <a:ext cx="924039" cy="22865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8098E80-B825-4F5E-9DAF-D3546153B24C}"/>
              </a:ext>
            </a:extLst>
          </p:cNvPr>
          <p:cNvSpPr/>
          <p:nvPr/>
        </p:nvSpPr>
        <p:spPr>
          <a:xfrm rot="5400000">
            <a:off x="6279755" y="5106910"/>
            <a:ext cx="924039" cy="22865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219F32D0-7088-49ED-AD04-967959E21AB2}"/>
              </a:ext>
            </a:extLst>
          </p:cNvPr>
          <p:cNvSpPr/>
          <p:nvPr/>
        </p:nvSpPr>
        <p:spPr>
          <a:xfrm rot="5400000">
            <a:off x="6517948" y="5106910"/>
            <a:ext cx="924039" cy="22865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4350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도전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! XOR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게이트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2.4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퍼셉트론의 한계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DFA5719D-5050-42EE-8DD2-83454B9E9719}"/>
                  </a:ext>
                </a:extLst>
              </p:cNvPr>
              <p:cNvSpPr/>
              <p:nvPr/>
            </p:nvSpPr>
            <p:spPr>
              <a:xfrm>
                <a:off x="6680327" y="811589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DFA5719D-5050-42EE-8DD2-83454B9E97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0327" y="811589"/>
                <a:ext cx="987328" cy="49177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BBA91252-7DC0-448F-9049-114D69E7B221}"/>
                  </a:ext>
                </a:extLst>
              </p:cNvPr>
              <p:cNvSpPr/>
              <p:nvPr/>
            </p:nvSpPr>
            <p:spPr>
              <a:xfrm>
                <a:off x="7667655" y="811589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BBA91252-7DC0-448F-9049-114D69E7B2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7655" y="811589"/>
                <a:ext cx="987328" cy="49177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F0EAA4F7-0340-479A-B102-408E28D7B8C5}"/>
                  </a:ext>
                </a:extLst>
              </p:cNvPr>
              <p:cNvSpPr/>
              <p:nvPr/>
            </p:nvSpPr>
            <p:spPr>
              <a:xfrm>
                <a:off x="8654983" y="811589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F0EAA4F7-0340-479A-B102-408E28D7B8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4983" y="811589"/>
                <a:ext cx="987328" cy="491776"/>
              </a:xfrm>
              <a:prstGeom prst="rect">
                <a:avLst/>
              </a:prstGeom>
              <a:blipFill>
                <a:blip r:embed="rId5"/>
                <a:stretch>
                  <a:fillRect b="-6173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BFDFD60F-2C9C-4A59-8125-DE3D0BEEDC7D}"/>
              </a:ext>
            </a:extLst>
          </p:cNvPr>
          <p:cNvSpPr/>
          <p:nvPr/>
        </p:nvSpPr>
        <p:spPr>
          <a:xfrm>
            <a:off x="6680327" y="130336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CF84496-3935-48CD-8C57-1B008C937BB6}"/>
              </a:ext>
            </a:extLst>
          </p:cNvPr>
          <p:cNvSpPr/>
          <p:nvPr/>
        </p:nvSpPr>
        <p:spPr>
          <a:xfrm>
            <a:off x="7667655" y="130336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88CDF76-EB4A-461F-9C08-3A1F9EDE989A}"/>
              </a:ext>
            </a:extLst>
          </p:cNvPr>
          <p:cNvSpPr/>
          <p:nvPr/>
        </p:nvSpPr>
        <p:spPr>
          <a:xfrm>
            <a:off x="8654983" y="130336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7F0FC79-7DBA-4622-8CE1-F0E114255B0E}"/>
              </a:ext>
            </a:extLst>
          </p:cNvPr>
          <p:cNvSpPr/>
          <p:nvPr/>
        </p:nvSpPr>
        <p:spPr>
          <a:xfrm>
            <a:off x="6680327" y="179514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D3248F4-F973-4EB0-8714-4DBCF8313C3B}"/>
              </a:ext>
            </a:extLst>
          </p:cNvPr>
          <p:cNvSpPr/>
          <p:nvPr/>
        </p:nvSpPr>
        <p:spPr>
          <a:xfrm>
            <a:off x="7667655" y="179514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93F8437-94B9-4E52-83D5-9B52957BFCC0}"/>
              </a:ext>
            </a:extLst>
          </p:cNvPr>
          <p:cNvSpPr/>
          <p:nvPr/>
        </p:nvSpPr>
        <p:spPr>
          <a:xfrm>
            <a:off x="8654983" y="179514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32410C9-A32F-4C41-B1F2-45EDB3CC13B1}"/>
              </a:ext>
            </a:extLst>
          </p:cNvPr>
          <p:cNvSpPr/>
          <p:nvPr/>
        </p:nvSpPr>
        <p:spPr>
          <a:xfrm>
            <a:off x="6680327" y="2286917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590327D-0B82-4F24-BA26-C14EA64B33BA}"/>
              </a:ext>
            </a:extLst>
          </p:cNvPr>
          <p:cNvSpPr/>
          <p:nvPr/>
        </p:nvSpPr>
        <p:spPr>
          <a:xfrm>
            <a:off x="7667655" y="2286917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3058845-9351-40B7-88A4-ED4AF7FFC144}"/>
              </a:ext>
            </a:extLst>
          </p:cNvPr>
          <p:cNvSpPr/>
          <p:nvPr/>
        </p:nvSpPr>
        <p:spPr>
          <a:xfrm>
            <a:off x="8654983" y="2286917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C3D4A07-F8A2-40D3-A8FB-AABBFE0354C5}"/>
              </a:ext>
            </a:extLst>
          </p:cNvPr>
          <p:cNvSpPr/>
          <p:nvPr/>
        </p:nvSpPr>
        <p:spPr>
          <a:xfrm>
            <a:off x="6680327" y="277869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B8AF7EE-0F9C-4C9B-A41F-F3D9E2F6E3C1}"/>
              </a:ext>
            </a:extLst>
          </p:cNvPr>
          <p:cNvSpPr/>
          <p:nvPr/>
        </p:nvSpPr>
        <p:spPr>
          <a:xfrm>
            <a:off x="7667655" y="277869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8674DE9-CB41-4312-A344-3756C17963EE}"/>
              </a:ext>
            </a:extLst>
          </p:cNvPr>
          <p:cNvSpPr/>
          <p:nvPr/>
        </p:nvSpPr>
        <p:spPr>
          <a:xfrm>
            <a:off x="8654983" y="277869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D8BCCB2-5CF5-4979-97E2-CF5DEE3135C3}"/>
                  </a:ext>
                </a:extLst>
              </p:cNvPr>
              <p:cNvSpPr txBox="1"/>
              <p:nvPr/>
            </p:nvSpPr>
            <p:spPr>
              <a:xfrm>
                <a:off x="1956845" y="1156539"/>
                <a:ext cx="309552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(−1.5+ 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≤0)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D8BCCB2-5CF5-4979-97E2-CF5DEE3135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6845" y="1156539"/>
                <a:ext cx="3095527" cy="369332"/>
              </a:xfrm>
              <a:prstGeom prst="rect">
                <a:avLst/>
              </a:prstGeom>
              <a:blipFill>
                <a:blip r:embed="rId6"/>
                <a:stretch>
                  <a:fillRect l="-1378" r="-1575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C4CD3BA-B15B-49A6-B2DF-3B76F9CB58BB}"/>
                  </a:ext>
                </a:extLst>
              </p:cNvPr>
              <p:cNvSpPr txBox="1"/>
              <p:nvPr/>
            </p:nvSpPr>
            <p:spPr>
              <a:xfrm>
                <a:off x="886744" y="1130792"/>
                <a:ext cx="1070101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C4CD3BA-B15B-49A6-B2DF-3B76F9CB58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744" y="1130792"/>
                <a:ext cx="1070101" cy="82381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7FF5FA8-8A55-455A-872A-9CBD00E81926}"/>
                  </a:ext>
                </a:extLst>
              </p:cNvPr>
              <p:cNvSpPr txBox="1"/>
              <p:nvPr/>
            </p:nvSpPr>
            <p:spPr>
              <a:xfrm>
                <a:off x="1956845" y="1528675"/>
                <a:ext cx="302820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(−1.5+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&gt;0)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7FF5FA8-8A55-455A-872A-9CBD00E819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6845" y="1528675"/>
                <a:ext cx="3028201" cy="369332"/>
              </a:xfrm>
              <a:prstGeom prst="rect">
                <a:avLst/>
              </a:prstGeom>
              <a:blipFill>
                <a:blip r:embed="rId8"/>
                <a:stretch>
                  <a:fillRect l="-1408" r="-1610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9D1F732-86CC-4EE9-AAE0-C4FE37919BB3}"/>
                  </a:ext>
                </a:extLst>
              </p:cNvPr>
              <p:cNvSpPr txBox="1"/>
              <p:nvPr/>
            </p:nvSpPr>
            <p:spPr>
              <a:xfrm>
                <a:off x="798677" y="2271195"/>
                <a:ext cx="425163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 1, −1.5</m:t>
                          </m:r>
                        </m:e>
                      </m:d>
                    </m:oMath>
                  </m:oMathPara>
                </a14:m>
                <a:endParaRPr lang="en-US" altLang="ko-KR" sz="2800" b="0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9D1F732-86CC-4EE9-AAE0-C4FE37919B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677" y="2271195"/>
                <a:ext cx="4251635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28A0D07F-B372-4B5A-BBFC-A45FEA864F03}"/>
              </a:ext>
            </a:extLst>
          </p:cNvPr>
          <p:cNvCxnSpPr/>
          <p:nvPr/>
        </p:nvCxnSpPr>
        <p:spPr>
          <a:xfrm flipV="1">
            <a:off x="2821738" y="3292962"/>
            <a:ext cx="0" cy="25636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163A33C5-4446-4935-9DDA-AF6F0ABDA785}"/>
              </a:ext>
            </a:extLst>
          </p:cNvPr>
          <p:cNvCxnSpPr>
            <a:cxnSpLocks/>
          </p:cNvCxnSpPr>
          <p:nvPr/>
        </p:nvCxnSpPr>
        <p:spPr>
          <a:xfrm>
            <a:off x="2619784" y="5643475"/>
            <a:ext cx="276002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CD940E6-8AC3-4351-883B-6A6922731696}"/>
                  </a:ext>
                </a:extLst>
              </p:cNvPr>
              <p:cNvSpPr txBox="1"/>
              <p:nvPr/>
            </p:nvSpPr>
            <p:spPr>
              <a:xfrm>
                <a:off x="5358780" y="5458809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CD940E6-8AC3-4351-883B-6A69227316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8780" y="5458809"/>
                <a:ext cx="445973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0435347A-37F1-459C-A7EB-E01BFD3BC89A}"/>
                  </a:ext>
                </a:extLst>
              </p:cNvPr>
              <p:cNvSpPr txBox="1"/>
              <p:nvPr/>
            </p:nvSpPr>
            <p:spPr>
              <a:xfrm>
                <a:off x="2619784" y="2954408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0435347A-37F1-459C-A7EB-E01BFD3BC8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9784" y="2954408"/>
                <a:ext cx="445973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3A62B47-5271-4190-A86C-0664AC81C3FC}"/>
                  </a:ext>
                </a:extLst>
              </p:cNvPr>
              <p:cNvSpPr txBox="1"/>
              <p:nvPr/>
            </p:nvSpPr>
            <p:spPr>
              <a:xfrm>
                <a:off x="2478521" y="5631798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3A62B47-5271-4190-A86C-0664AC81C3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8521" y="5631798"/>
                <a:ext cx="445973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타원 48">
            <a:extLst>
              <a:ext uri="{FF2B5EF4-FFF2-40B4-BE49-F238E27FC236}">
                <a16:creationId xmlns:a16="http://schemas.microsoft.com/office/drawing/2014/main" id="{550C0485-5F39-482E-9F3E-A6A76CE1B0C7}"/>
              </a:ext>
            </a:extLst>
          </p:cNvPr>
          <p:cNvSpPr/>
          <p:nvPr/>
        </p:nvSpPr>
        <p:spPr>
          <a:xfrm>
            <a:off x="2745117" y="5555177"/>
            <a:ext cx="153242" cy="15324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이등변 삼각형 56">
            <a:extLst>
              <a:ext uri="{FF2B5EF4-FFF2-40B4-BE49-F238E27FC236}">
                <a16:creationId xmlns:a16="http://schemas.microsoft.com/office/drawing/2014/main" id="{A202BD9A-E646-48FB-A5B3-FA67C2A2C0B4}"/>
              </a:ext>
            </a:extLst>
          </p:cNvPr>
          <p:cNvSpPr/>
          <p:nvPr/>
        </p:nvSpPr>
        <p:spPr>
          <a:xfrm>
            <a:off x="4033016" y="4309814"/>
            <a:ext cx="179377" cy="154635"/>
          </a:xfrm>
          <a:prstGeom prst="triangl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F384A0FE-3D88-4E67-AC13-7F202539F0C9}"/>
              </a:ext>
            </a:extLst>
          </p:cNvPr>
          <p:cNvCxnSpPr>
            <a:cxnSpLocks/>
          </p:cNvCxnSpPr>
          <p:nvPr/>
        </p:nvCxnSpPr>
        <p:spPr>
          <a:xfrm>
            <a:off x="2417207" y="3421763"/>
            <a:ext cx="2682380" cy="258704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18EA738A-F6FD-4CD9-BC6C-60484E87EDD8}"/>
                  </a:ext>
                </a:extLst>
              </p:cNvPr>
              <p:cNvSpPr txBox="1"/>
              <p:nvPr/>
            </p:nvSpPr>
            <p:spPr>
              <a:xfrm>
                <a:off x="5333983" y="4076503"/>
                <a:ext cx="25595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.5+ </m:t>
                      </m:r>
                      <m:sSub>
                        <m:sSub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18EA738A-F6FD-4CD9-BC6C-60484E87ED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3983" y="4076503"/>
                <a:ext cx="2559547" cy="369332"/>
              </a:xfrm>
              <a:prstGeom prst="rect">
                <a:avLst/>
              </a:prstGeom>
              <a:blipFill>
                <a:blip r:embed="rId13"/>
                <a:stretch>
                  <a:fillRect l="-714" r="-476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25BE2F4B-43C4-431F-88A5-50BAC8521B1B}"/>
                  </a:ext>
                </a:extLst>
              </p:cNvPr>
              <p:cNvSpPr txBox="1"/>
              <p:nvPr/>
            </p:nvSpPr>
            <p:spPr>
              <a:xfrm>
                <a:off x="4394420" y="5655153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1.5</m:t>
                      </m:r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25BE2F4B-43C4-431F-88A5-50BAC8521B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4420" y="5655153"/>
                <a:ext cx="445973" cy="369332"/>
              </a:xfrm>
              <a:prstGeom prst="rect">
                <a:avLst/>
              </a:prstGeom>
              <a:blipFill>
                <a:blip r:embed="rId14"/>
                <a:stretch>
                  <a:fillRect r="-821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D63E35E3-B293-43F0-A9EA-7B8D04C379F5}"/>
                  </a:ext>
                </a:extLst>
              </p:cNvPr>
              <p:cNvSpPr txBox="1"/>
              <p:nvPr/>
            </p:nvSpPr>
            <p:spPr>
              <a:xfrm>
                <a:off x="2424602" y="3660940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1.5</m:t>
                      </m:r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D63E35E3-B293-43F0-A9EA-7B8D04C379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4602" y="3660940"/>
                <a:ext cx="445973" cy="369332"/>
              </a:xfrm>
              <a:prstGeom prst="rect">
                <a:avLst/>
              </a:prstGeom>
              <a:blipFill>
                <a:blip r:embed="rId15"/>
                <a:stretch>
                  <a:fillRect r="-821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TextBox 58">
            <a:extLst>
              <a:ext uri="{FF2B5EF4-FFF2-40B4-BE49-F238E27FC236}">
                <a16:creationId xmlns:a16="http://schemas.microsoft.com/office/drawing/2014/main" id="{8E62899D-EAD9-4E1F-BED7-5F49987F1D70}"/>
              </a:ext>
            </a:extLst>
          </p:cNvPr>
          <p:cNvSpPr txBox="1"/>
          <p:nvPr/>
        </p:nvSpPr>
        <p:spPr>
          <a:xfrm>
            <a:off x="199697" y="694874"/>
            <a:ext cx="31149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and gate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결정 경계</a:t>
            </a: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5FDDF558-781C-4910-ABE9-977A3A0AE256}"/>
              </a:ext>
            </a:extLst>
          </p:cNvPr>
          <p:cNvSpPr/>
          <p:nvPr/>
        </p:nvSpPr>
        <p:spPr>
          <a:xfrm>
            <a:off x="4046083" y="5566854"/>
            <a:ext cx="153242" cy="15324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165FDF1E-9656-4F71-A343-0EC5F3F208B5}"/>
              </a:ext>
            </a:extLst>
          </p:cNvPr>
          <p:cNvSpPr/>
          <p:nvPr/>
        </p:nvSpPr>
        <p:spPr>
          <a:xfrm>
            <a:off x="2745117" y="4286216"/>
            <a:ext cx="153242" cy="15324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6062603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-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필터가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3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개인 경우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B96147-8788-43F5-B27F-3DCF0D59EB29}"/>
              </a:ext>
            </a:extLst>
          </p:cNvPr>
          <p:cNvSpPr txBox="1"/>
          <p:nvPr/>
        </p:nvSpPr>
        <p:spPr>
          <a:xfrm>
            <a:off x="384048" y="790575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im2col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정육면체 3">
            <a:extLst>
              <a:ext uri="{FF2B5EF4-FFF2-40B4-BE49-F238E27FC236}">
                <a16:creationId xmlns:a16="http://schemas.microsoft.com/office/drawing/2014/main" id="{48929304-9E46-44D0-8165-BE7C56BA8052}"/>
              </a:ext>
            </a:extLst>
          </p:cNvPr>
          <p:cNvSpPr/>
          <p:nvPr/>
        </p:nvSpPr>
        <p:spPr>
          <a:xfrm>
            <a:off x="796512" y="1789353"/>
            <a:ext cx="940848" cy="940848"/>
          </a:xfrm>
          <a:prstGeom prst="cube">
            <a:avLst>
              <a:gd name="adj" fmla="val 14955"/>
            </a:avLst>
          </a:prstGeom>
          <a:solidFill>
            <a:srgbClr val="FFFFCC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65FB3F-F971-46B3-9545-C5ACAEAACD23}"/>
              </a:ext>
            </a:extLst>
          </p:cNvPr>
          <p:cNvSpPr txBox="1"/>
          <p:nvPr/>
        </p:nvSpPr>
        <p:spPr>
          <a:xfrm>
            <a:off x="1108291" y="3423120"/>
            <a:ext cx="11641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</a:t>
            </a:r>
          </a:p>
        </p:txBody>
      </p:sp>
      <p:sp>
        <p:nvSpPr>
          <p:cNvPr id="8" name="화살표: 아래쪽 7">
            <a:extLst>
              <a:ext uri="{FF2B5EF4-FFF2-40B4-BE49-F238E27FC236}">
                <a16:creationId xmlns:a16="http://schemas.microsoft.com/office/drawing/2014/main" id="{B3F93286-1550-4F32-BB4A-5FC27B96B780}"/>
              </a:ext>
            </a:extLst>
          </p:cNvPr>
          <p:cNvSpPr/>
          <p:nvPr/>
        </p:nvSpPr>
        <p:spPr>
          <a:xfrm>
            <a:off x="1508976" y="3816096"/>
            <a:ext cx="228384" cy="682752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02AAA2B-864F-4F97-AD34-AFA8EA36D485}"/>
              </a:ext>
            </a:extLst>
          </p:cNvPr>
          <p:cNvSpPr txBox="1"/>
          <p:nvPr/>
        </p:nvSpPr>
        <p:spPr>
          <a:xfrm>
            <a:off x="1690341" y="4038944"/>
            <a:ext cx="7809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im2col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689BFDF-EAD4-4FC0-B586-209D4DAD0D63}"/>
              </a:ext>
            </a:extLst>
          </p:cNvPr>
          <p:cNvSpPr/>
          <p:nvPr/>
        </p:nvSpPr>
        <p:spPr>
          <a:xfrm>
            <a:off x="792605" y="4528813"/>
            <a:ext cx="1791758" cy="22865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F924BBA-FA74-4D04-8C56-4050E93997ED}"/>
              </a:ext>
            </a:extLst>
          </p:cNvPr>
          <p:cNvSpPr/>
          <p:nvPr/>
        </p:nvSpPr>
        <p:spPr>
          <a:xfrm>
            <a:off x="792604" y="4757465"/>
            <a:ext cx="1791758" cy="228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215AAE9-96ED-4CDE-AD75-9A1F9035AFC1}"/>
              </a:ext>
            </a:extLst>
          </p:cNvPr>
          <p:cNvSpPr/>
          <p:nvPr/>
        </p:nvSpPr>
        <p:spPr>
          <a:xfrm>
            <a:off x="792603" y="4986118"/>
            <a:ext cx="1791758" cy="228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8533756-EDEE-4B04-8D7E-1C52BD0F5610}"/>
              </a:ext>
            </a:extLst>
          </p:cNvPr>
          <p:cNvSpPr/>
          <p:nvPr/>
        </p:nvSpPr>
        <p:spPr>
          <a:xfrm>
            <a:off x="792602" y="5214770"/>
            <a:ext cx="1791758" cy="228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정육면체 30">
            <a:extLst>
              <a:ext uri="{FF2B5EF4-FFF2-40B4-BE49-F238E27FC236}">
                <a16:creationId xmlns:a16="http://schemas.microsoft.com/office/drawing/2014/main" id="{3B87D7BE-4769-4C08-B57F-D7FD0ABBB31C}"/>
              </a:ext>
            </a:extLst>
          </p:cNvPr>
          <p:cNvSpPr/>
          <p:nvPr/>
        </p:nvSpPr>
        <p:spPr>
          <a:xfrm>
            <a:off x="4350192" y="2902802"/>
            <a:ext cx="304800" cy="304800"/>
          </a:xfrm>
          <a:prstGeom prst="cube">
            <a:avLst>
              <a:gd name="adj" fmla="val 25000"/>
            </a:avLst>
          </a:prstGeom>
          <a:solidFill>
            <a:srgbClr val="FFFFCC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정육면체 36">
            <a:extLst>
              <a:ext uri="{FF2B5EF4-FFF2-40B4-BE49-F238E27FC236}">
                <a16:creationId xmlns:a16="http://schemas.microsoft.com/office/drawing/2014/main" id="{B87D092C-3EB5-4316-9775-E24B7007B9B1}"/>
              </a:ext>
            </a:extLst>
          </p:cNvPr>
          <p:cNvSpPr/>
          <p:nvPr/>
        </p:nvSpPr>
        <p:spPr>
          <a:xfrm>
            <a:off x="4207633" y="1979802"/>
            <a:ext cx="589919" cy="1305941"/>
          </a:xfrm>
          <a:prstGeom prst="cube">
            <a:avLst>
              <a:gd name="adj" fmla="val 14061"/>
            </a:avLst>
          </a:prstGeom>
          <a:noFill/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44972A8-310E-4C4B-BC7E-593828A4D740}"/>
              </a:ext>
            </a:extLst>
          </p:cNvPr>
          <p:cNvSpPr txBox="1"/>
          <p:nvPr/>
        </p:nvSpPr>
        <p:spPr>
          <a:xfrm>
            <a:off x="3055302" y="473580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B3E957E-571E-4B21-86BA-6126783132C3}"/>
              </a:ext>
            </a:extLst>
          </p:cNvPr>
          <p:cNvSpPr txBox="1"/>
          <p:nvPr/>
        </p:nvSpPr>
        <p:spPr>
          <a:xfrm>
            <a:off x="3819360" y="3413976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C6DCE54-073A-46BC-A167-F15081B5C66F}"/>
              </a:ext>
            </a:extLst>
          </p:cNvPr>
          <p:cNvSpPr txBox="1"/>
          <p:nvPr/>
        </p:nvSpPr>
        <p:spPr>
          <a:xfrm>
            <a:off x="3595533" y="6200714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2*2*2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A58D0BC-7DD9-478E-8320-AB55F7F82092}"/>
              </a:ext>
            </a:extLst>
          </p:cNvPr>
          <p:cNvSpPr txBox="1"/>
          <p:nvPr/>
        </p:nvSpPr>
        <p:spPr>
          <a:xfrm>
            <a:off x="710891" y="6387516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(2*2*2,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2*2*2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4C3DD15-435F-48ED-B6AC-1751302A9EFC}"/>
              </a:ext>
            </a:extLst>
          </p:cNvPr>
          <p:cNvSpPr txBox="1"/>
          <p:nvPr/>
        </p:nvSpPr>
        <p:spPr>
          <a:xfrm>
            <a:off x="946728" y="1134715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(2,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,3,3)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화살표: 아래쪽 50">
            <a:extLst>
              <a:ext uri="{FF2B5EF4-FFF2-40B4-BE49-F238E27FC236}">
                <a16:creationId xmlns:a16="http://schemas.microsoft.com/office/drawing/2014/main" id="{A8D9C993-7399-472B-92B8-19959456BC0F}"/>
              </a:ext>
            </a:extLst>
          </p:cNvPr>
          <p:cNvSpPr/>
          <p:nvPr/>
        </p:nvSpPr>
        <p:spPr>
          <a:xfrm rot="16200000">
            <a:off x="5482907" y="4826644"/>
            <a:ext cx="389830" cy="826579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정육면체 45">
            <a:extLst>
              <a:ext uri="{FF2B5EF4-FFF2-40B4-BE49-F238E27FC236}">
                <a16:creationId xmlns:a16="http://schemas.microsoft.com/office/drawing/2014/main" id="{F6F3BC97-468F-4E8C-BE68-ED08537B2448}"/>
              </a:ext>
            </a:extLst>
          </p:cNvPr>
          <p:cNvSpPr/>
          <p:nvPr/>
        </p:nvSpPr>
        <p:spPr>
          <a:xfrm>
            <a:off x="9274680" y="4805190"/>
            <a:ext cx="822321" cy="784557"/>
          </a:xfrm>
          <a:prstGeom prst="cube">
            <a:avLst>
              <a:gd name="adj" fmla="val 23930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화살표: 아래쪽 59">
            <a:extLst>
              <a:ext uri="{FF2B5EF4-FFF2-40B4-BE49-F238E27FC236}">
                <a16:creationId xmlns:a16="http://schemas.microsoft.com/office/drawing/2014/main" id="{6D85D233-0394-4059-9EA2-2A487CB797FB}"/>
              </a:ext>
            </a:extLst>
          </p:cNvPr>
          <p:cNvSpPr/>
          <p:nvPr/>
        </p:nvSpPr>
        <p:spPr>
          <a:xfrm rot="16200000">
            <a:off x="7902249" y="4835217"/>
            <a:ext cx="389830" cy="826579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E0356B5-3B47-48F5-838B-D2E3E70DE28B}"/>
              </a:ext>
            </a:extLst>
          </p:cNvPr>
          <p:cNvSpPr txBox="1"/>
          <p:nvPr/>
        </p:nvSpPr>
        <p:spPr>
          <a:xfrm>
            <a:off x="8931259" y="5711027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(2,</a:t>
            </a:r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D3BE098-4BAA-4500-83A5-869C8E0B5F5E}"/>
              </a:ext>
            </a:extLst>
          </p:cNvPr>
          <p:cNvSpPr txBox="1"/>
          <p:nvPr/>
        </p:nvSpPr>
        <p:spPr>
          <a:xfrm>
            <a:off x="6442499" y="6137942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8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964B631-FD68-40D8-8C9D-C400A314E905}"/>
              </a:ext>
            </a:extLst>
          </p:cNvPr>
          <p:cNvSpPr/>
          <p:nvPr/>
        </p:nvSpPr>
        <p:spPr>
          <a:xfrm rot="5400000">
            <a:off x="3131164" y="5100444"/>
            <a:ext cx="1791758" cy="22865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정육면체 29">
            <a:extLst>
              <a:ext uri="{FF2B5EF4-FFF2-40B4-BE49-F238E27FC236}">
                <a16:creationId xmlns:a16="http://schemas.microsoft.com/office/drawing/2014/main" id="{617D98F5-4DC5-496C-A8D4-8F6B3DFC83CE}"/>
              </a:ext>
            </a:extLst>
          </p:cNvPr>
          <p:cNvSpPr/>
          <p:nvPr/>
        </p:nvSpPr>
        <p:spPr>
          <a:xfrm>
            <a:off x="4340905" y="2587872"/>
            <a:ext cx="304800" cy="304800"/>
          </a:xfrm>
          <a:prstGeom prst="cube">
            <a:avLst>
              <a:gd name="adj" fmla="val 25000"/>
            </a:avLst>
          </a:prstGeom>
          <a:solidFill>
            <a:srgbClr val="FFFFCC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정육면체 33">
            <a:extLst>
              <a:ext uri="{FF2B5EF4-FFF2-40B4-BE49-F238E27FC236}">
                <a16:creationId xmlns:a16="http://schemas.microsoft.com/office/drawing/2014/main" id="{0D84CD77-CBF5-48D5-A402-42E578BEAC2A}"/>
              </a:ext>
            </a:extLst>
          </p:cNvPr>
          <p:cNvSpPr/>
          <p:nvPr/>
        </p:nvSpPr>
        <p:spPr>
          <a:xfrm>
            <a:off x="4331618" y="2272942"/>
            <a:ext cx="304800" cy="304800"/>
          </a:xfrm>
          <a:prstGeom prst="cube">
            <a:avLst>
              <a:gd name="adj" fmla="val 25000"/>
            </a:avLst>
          </a:prstGeom>
          <a:solidFill>
            <a:srgbClr val="FFFFCC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905AC7D9-A474-4AD9-96AC-E39BA09F2DBE}"/>
              </a:ext>
            </a:extLst>
          </p:cNvPr>
          <p:cNvSpPr/>
          <p:nvPr/>
        </p:nvSpPr>
        <p:spPr>
          <a:xfrm rot="5400000">
            <a:off x="3362416" y="5100444"/>
            <a:ext cx="1791758" cy="22865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0798F8A-07D3-40C1-AB95-0C12C2657044}"/>
              </a:ext>
            </a:extLst>
          </p:cNvPr>
          <p:cNvSpPr/>
          <p:nvPr/>
        </p:nvSpPr>
        <p:spPr>
          <a:xfrm rot="5400000">
            <a:off x="3593668" y="5100444"/>
            <a:ext cx="1791758" cy="22865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정육면체 39">
            <a:extLst>
              <a:ext uri="{FF2B5EF4-FFF2-40B4-BE49-F238E27FC236}">
                <a16:creationId xmlns:a16="http://schemas.microsoft.com/office/drawing/2014/main" id="{1A0CB0F2-9A5D-423A-92AC-05E7829E0221}"/>
              </a:ext>
            </a:extLst>
          </p:cNvPr>
          <p:cNvSpPr/>
          <p:nvPr/>
        </p:nvSpPr>
        <p:spPr>
          <a:xfrm>
            <a:off x="1742252" y="1789352"/>
            <a:ext cx="940848" cy="940848"/>
          </a:xfrm>
          <a:prstGeom prst="cube">
            <a:avLst>
              <a:gd name="adj" fmla="val 14955"/>
            </a:avLst>
          </a:prstGeom>
          <a:solidFill>
            <a:srgbClr val="FFFFCC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정육면체 16">
            <a:extLst>
              <a:ext uri="{FF2B5EF4-FFF2-40B4-BE49-F238E27FC236}">
                <a16:creationId xmlns:a16="http://schemas.microsoft.com/office/drawing/2014/main" id="{ADD5BE84-193F-4B08-99F4-B2ED1527261B}"/>
              </a:ext>
            </a:extLst>
          </p:cNvPr>
          <p:cNvSpPr/>
          <p:nvPr/>
        </p:nvSpPr>
        <p:spPr>
          <a:xfrm>
            <a:off x="710891" y="1570920"/>
            <a:ext cx="2200089" cy="1305941"/>
          </a:xfrm>
          <a:prstGeom prst="cube">
            <a:avLst>
              <a:gd name="adj" fmla="val 14061"/>
            </a:avLst>
          </a:prstGeom>
          <a:noFill/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C772E0E5-9A86-4F33-8CA3-84F597C49FAD}"/>
              </a:ext>
            </a:extLst>
          </p:cNvPr>
          <p:cNvSpPr/>
          <p:nvPr/>
        </p:nvSpPr>
        <p:spPr>
          <a:xfrm>
            <a:off x="790102" y="5444442"/>
            <a:ext cx="1791758" cy="228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0579D5F7-3FCE-4827-9590-8FAFF784A899}"/>
              </a:ext>
            </a:extLst>
          </p:cNvPr>
          <p:cNvSpPr/>
          <p:nvPr/>
        </p:nvSpPr>
        <p:spPr>
          <a:xfrm>
            <a:off x="790101" y="5673094"/>
            <a:ext cx="1791758" cy="228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194CD345-6988-4D6C-8150-5364F490AA22}"/>
              </a:ext>
            </a:extLst>
          </p:cNvPr>
          <p:cNvSpPr/>
          <p:nvPr/>
        </p:nvSpPr>
        <p:spPr>
          <a:xfrm>
            <a:off x="790100" y="5901747"/>
            <a:ext cx="1791758" cy="228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038E7EA7-245C-4D2C-8C95-43113AFC33BB}"/>
              </a:ext>
            </a:extLst>
          </p:cNvPr>
          <p:cNvSpPr/>
          <p:nvPr/>
        </p:nvSpPr>
        <p:spPr>
          <a:xfrm>
            <a:off x="790099" y="6130399"/>
            <a:ext cx="1791758" cy="228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61F78E1D-F830-49CF-942B-CBFA27911C07}"/>
              </a:ext>
            </a:extLst>
          </p:cNvPr>
          <p:cNvSpPr/>
          <p:nvPr/>
        </p:nvSpPr>
        <p:spPr>
          <a:xfrm rot="5400000">
            <a:off x="5675591" y="5100444"/>
            <a:ext cx="1791758" cy="22865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4FFDC9A-D714-49FF-B96B-60B96DD00B82}"/>
              </a:ext>
            </a:extLst>
          </p:cNvPr>
          <p:cNvSpPr/>
          <p:nvPr/>
        </p:nvSpPr>
        <p:spPr>
          <a:xfrm rot="5400000">
            <a:off x="5906843" y="5100444"/>
            <a:ext cx="1791758" cy="22865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FEDC3D97-094A-4467-BE5F-2563049AD3AF}"/>
              </a:ext>
            </a:extLst>
          </p:cNvPr>
          <p:cNvSpPr/>
          <p:nvPr/>
        </p:nvSpPr>
        <p:spPr>
          <a:xfrm rot="5400000">
            <a:off x="6138095" y="5100444"/>
            <a:ext cx="1791758" cy="22865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3822014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0B609D60-84DC-4DFC-BBC9-4DF65DE65388}"/>
              </a:ext>
            </a:extLst>
          </p:cNvPr>
          <p:cNvGrpSpPr/>
          <p:nvPr/>
        </p:nvGrpSpPr>
        <p:grpSpPr>
          <a:xfrm>
            <a:off x="124297" y="1454225"/>
            <a:ext cx="859536" cy="859536"/>
            <a:chOff x="914400" y="1402080"/>
            <a:chExt cx="859536" cy="859536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2FFFB51C-2FE6-444A-9336-4800B59CAA77}"/>
                </a:ext>
              </a:extLst>
            </p:cNvPr>
            <p:cNvSpPr/>
            <p:nvPr/>
          </p:nvSpPr>
          <p:spPr>
            <a:xfrm>
              <a:off x="914400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064DCCA4-66E8-4914-9498-2F79B7649396}"/>
                </a:ext>
              </a:extLst>
            </p:cNvPr>
            <p:cNvSpPr/>
            <p:nvPr/>
          </p:nvSpPr>
          <p:spPr>
            <a:xfrm>
              <a:off x="1200912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F410650-211E-4E2C-9F19-5C041D1AE640}"/>
                </a:ext>
              </a:extLst>
            </p:cNvPr>
            <p:cNvSpPr/>
            <p:nvPr/>
          </p:nvSpPr>
          <p:spPr>
            <a:xfrm>
              <a:off x="1487424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54DCD579-5ED1-4FBA-B262-D3EA4F5CDCF7}"/>
                </a:ext>
              </a:extLst>
            </p:cNvPr>
            <p:cNvSpPr/>
            <p:nvPr/>
          </p:nvSpPr>
          <p:spPr>
            <a:xfrm>
              <a:off x="914400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A08D16E-DDE2-445C-8E38-9D7D812C1499}"/>
                </a:ext>
              </a:extLst>
            </p:cNvPr>
            <p:cNvSpPr/>
            <p:nvPr/>
          </p:nvSpPr>
          <p:spPr>
            <a:xfrm>
              <a:off x="1200912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4D6E5B72-A6E3-4F9F-A15A-D339AC35B73E}"/>
                </a:ext>
              </a:extLst>
            </p:cNvPr>
            <p:cNvSpPr/>
            <p:nvPr/>
          </p:nvSpPr>
          <p:spPr>
            <a:xfrm>
              <a:off x="1487424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799BDA30-F6A5-427F-A460-DFFB9E5544E4}"/>
                </a:ext>
              </a:extLst>
            </p:cNvPr>
            <p:cNvSpPr/>
            <p:nvPr/>
          </p:nvSpPr>
          <p:spPr>
            <a:xfrm>
              <a:off x="914400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15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A25A2CB3-2842-4468-B7D7-50B9B6AF441C}"/>
                </a:ext>
              </a:extLst>
            </p:cNvPr>
            <p:cNvSpPr/>
            <p:nvPr/>
          </p:nvSpPr>
          <p:spPr>
            <a:xfrm>
              <a:off x="1200912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706562AA-A4B5-4092-821A-D1C9178171AE}"/>
                </a:ext>
              </a:extLst>
            </p:cNvPr>
            <p:cNvSpPr/>
            <p:nvPr/>
          </p:nvSpPr>
          <p:spPr>
            <a:xfrm>
              <a:off x="1487424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17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B04D7BDE-BB9D-4A64-8089-962B26F897AC}"/>
              </a:ext>
            </a:extLst>
          </p:cNvPr>
          <p:cNvSpPr txBox="1"/>
          <p:nvPr/>
        </p:nvSpPr>
        <p:spPr>
          <a:xfrm>
            <a:off x="1054608" y="1048512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14AA26-1D94-48D9-B4A5-C14BB6CE2F86}"/>
              </a:ext>
            </a:extLst>
          </p:cNvPr>
          <p:cNvSpPr txBox="1"/>
          <p:nvPr/>
        </p:nvSpPr>
        <p:spPr>
          <a:xfrm>
            <a:off x="501571" y="72574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,3,3)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9453983-EEC1-4678-ABAC-A8C57BC0C76F}"/>
              </a:ext>
            </a:extLst>
          </p:cNvPr>
          <p:cNvGrpSpPr/>
          <p:nvPr/>
        </p:nvGrpSpPr>
        <p:grpSpPr>
          <a:xfrm>
            <a:off x="3198659" y="1425869"/>
            <a:ext cx="573024" cy="573024"/>
            <a:chOff x="3198659" y="1425869"/>
            <a:chExt cx="573024" cy="573024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EACC5E25-8381-428C-9F31-ABD7325B870A}"/>
                </a:ext>
              </a:extLst>
            </p:cNvPr>
            <p:cNvSpPr/>
            <p:nvPr/>
          </p:nvSpPr>
          <p:spPr>
            <a:xfrm>
              <a:off x="3198659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363F2003-B253-45FF-8782-57A118A5380F}"/>
                </a:ext>
              </a:extLst>
            </p:cNvPr>
            <p:cNvSpPr/>
            <p:nvPr/>
          </p:nvSpPr>
          <p:spPr>
            <a:xfrm>
              <a:off x="3485171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61008296-9244-4123-ADA2-8CD6219E8125}"/>
                </a:ext>
              </a:extLst>
            </p:cNvPr>
            <p:cNvSpPr/>
            <p:nvPr/>
          </p:nvSpPr>
          <p:spPr>
            <a:xfrm>
              <a:off x="3198659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768CCF8A-8642-48E9-BE5D-F309B5803641}"/>
                </a:ext>
              </a:extLst>
            </p:cNvPr>
            <p:cNvSpPr/>
            <p:nvPr/>
          </p:nvSpPr>
          <p:spPr>
            <a:xfrm>
              <a:off x="3485171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44FE18F5-A145-49BE-AA22-D72A0E1F226E}"/>
              </a:ext>
            </a:extLst>
          </p:cNvPr>
          <p:cNvSpPr txBox="1"/>
          <p:nvPr/>
        </p:nvSpPr>
        <p:spPr>
          <a:xfrm>
            <a:off x="3018390" y="1048512"/>
            <a:ext cx="10310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filter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5A80D4-EE01-4A8C-BC60-518C35A7F779}"/>
              </a:ext>
            </a:extLst>
          </p:cNvPr>
          <p:cNvSpPr txBox="1"/>
          <p:nvPr/>
        </p:nvSpPr>
        <p:spPr>
          <a:xfrm>
            <a:off x="2768539" y="725744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B9314337-71EE-4FEE-ACF9-D10AB67FB72D}"/>
              </a:ext>
            </a:extLst>
          </p:cNvPr>
          <p:cNvGrpSpPr/>
          <p:nvPr/>
        </p:nvGrpSpPr>
        <p:grpSpPr>
          <a:xfrm>
            <a:off x="5503658" y="1425869"/>
            <a:ext cx="887891" cy="887891"/>
            <a:chOff x="5705856" y="1448622"/>
            <a:chExt cx="573024" cy="573024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78319DEB-DE11-4546-9254-07739583FC1C}"/>
                </a:ext>
              </a:extLst>
            </p:cNvPr>
            <p:cNvSpPr/>
            <p:nvPr/>
          </p:nvSpPr>
          <p:spPr>
            <a:xfrm>
              <a:off x="5705856" y="144862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E2D9FCA8-2780-4ED3-97EC-07FA1D2FC5A5}"/>
                </a:ext>
              </a:extLst>
            </p:cNvPr>
            <p:cNvSpPr/>
            <p:nvPr/>
          </p:nvSpPr>
          <p:spPr>
            <a:xfrm>
              <a:off x="5992368" y="144862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AC79ED6B-48AD-4802-A8C8-59E8FDEE3BE4}"/>
                </a:ext>
              </a:extLst>
            </p:cNvPr>
            <p:cNvSpPr/>
            <p:nvPr/>
          </p:nvSpPr>
          <p:spPr>
            <a:xfrm>
              <a:off x="5705856" y="173513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C1D65FFC-DE0C-4CDF-BA10-5C396B05F19F}"/>
                </a:ext>
              </a:extLst>
            </p:cNvPr>
            <p:cNvSpPr/>
            <p:nvPr/>
          </p:nvSpPr>
          <p:spPr>
            <a:xfrm>
              <a:off x="5992368" y="173513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19538A95-72F8-49C1-A2C9-9EA8D508EBCE}"/>
              </a:ext>
            </a:extLst>
          </p:cNvPr>
          <p:cNvSpPr txBox="1"/>
          <p:nvPr/>
        </p:nvSpPr>
        <p:spPr>
          <a:xfrm>
            <a:off x="5271208" y="74324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2DB2A1A-D16C-4EAF-9C1D-2D458011B6D0}"/>
              </a:ext>
            </a:extLst>
          </p:cNvPr>
          <p:cNvSpPr txBox="1"/>
          <p:nvPr/>
        </p:nvSpPr>
        <p:spPr>
          <a:xfrm>
            <a:off x="5586413" y="1048512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9141997-EC86-4227-B0A9-250051B00A76}"/>
              </a:ext>
            </a:extLst>
          </p:cNvPr>
          <p:cNvSpPr txBox="1"/>
          <p:nvPr/>
        </p:nvSpPr>
        <p:spPr>
          <a:xfrm>
            <a:off x="1120436" y="2561844"/>
            <a:ext cx="49808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 = np.zeros((2, 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 2, 2, 2, 2))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71DB94F-E0AA-4058-AA97-B4007B56DC1B}"/>
              </a:ext>
            </a:extLst>
          </p:cNvPr>
          <p:cNvSpPr txBox="1"/>
          <p:nvPr/>
        </p:nvSpPr>
        <p:spPr>
          <a:xfrm>
            <a:off x="1120436" y="2900687"/>
            <a:ext cx="68146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col[:, :, 0, 0, :, :] = img[:, :, 0:2:1, 0:2:1]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68D9DB9-776B-462D-B874-1290B6530E9D}"/>
              </a:ext>
            </a:extLst>
          </p:cNvPr>
          <p:cNvSpPr txBox="1"/>
          <p:nvPr/>
        </p:nvSpPr>
        <p:spPr>
          <a:xfrm>
            <a:off x="1120436" y="3208839"/>
            <a:ext cx="68146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col[:, :, 0, 1, :, :] = img[:, :, 0:2:1, 1:3:1]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2B9894B-AAD7-46CA-9D52-655ED2FC40E8}"/>
              </a:ext>
            </a:extLst>
          </p:cNvPr>
          <p:cNvSpPr txBox="1"/>
          <p:nvPr/>
        </p:nvSpPr>
        <p:spPr>
          <a:xfrm>
            <a:off x="1120436" y="3524151"/>
            <a:ext cx="68146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col[:, :, 1, 0, :, :] = img[:, :, 1:3:1, 0:2:1]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DD9275F-F7D9-498B-86B4-715506B882CA}"/>
              </a:ext>
            </a:extLst>
          </p:cNvPr>
          <p:cNvSpPr txBox="1"/>
          <p:nvPr/>
        </p:nvSpPr>
        <p:spPr>
          <a:xfrm>
            <a:off x="1120436" y="3821063"/>
            <a:ext cx="68146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col[:, :, 1, 1, :, :] = img[:, :, 1:3:1, 1:3:1]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B729B827-93BD-4C48-9062-6AB3FC2EFA81}"/>
              </a:ext>
            </a:extLst>
          </p:cNvPr>
          <p:cNvGrpSpPr/>
          <p:nvPr/>
        </p:nvGrpSpPr>
        <p:grpSpPr>
          <a:xfrm>
            <a:off x="-800906" y="1454225"/>
            <a:ext cx="859536" cy="859536"/>
            <a:chOff x="914400" y="1402080"/>
            <a:chExt cx="859536" cy="859536"/>
          </a:xfrm>
        </p:grpSpPr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72DCA910-E058-4D12-96FC-772253482B53}"/>
                </a:ext>
              </a:extLst>
            </p:cNvPr>
            <p:cNvSpPr/>
            <p:nvPr/>
          </p:nvSpPr>
          <p:spPr>
            <a:xfrm>
              <a:off x="914400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494D013B-5CD9-483E-899A-49B2FFC0A2B1}"/>
                </a:ext>
              </a:extLst>
            </p:cNvPr>
            <p:cNvSpPr/>
            <p:nvPr/>
          </p:nvSpPr>
          <p:spPr>
            <a:xfrm>
              <a:off x="1200912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C7614578-FAF4-4175-9A07-76DC3801DF6A}"/>
                </a:ext>
              </a:extLst>
            </p:cNvPr>
            <p:cNvSpPr/>
            <p:nvPr/>
          </p:nvSpPr>
          <p:spPr>
            <a:xfrm>
              <a:off x="1487424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4DE5701B-B26B-4002-81E5-E22E4C8CEFE2}"/>
                </a:ext>
              </a:extLst>
            </p:cNvPr>
            <p:cNvSpPr/>
            <p:nvPr/>
          </p:nvSpPr>
          <p:spPr>
            <a:xfrm>
              <a:off x="914400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F5906F87-576D-419D-8A5A-D5B64F94BC0D}"/>
                </a:ext>
              </a:extLst>
            </p:cNvPr>
            <p:cNvSpPr/>
            <p:nvPr/>
          </p:nvSpPr>
          <p:spPr>
            <a:xfrm>
              <a:off x="1200912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4559EECB-2C24-4A25-A164-BFF023C90863}"/>
                </a:ext>
              </a:extLst>
            </p:cNvPr>
            <p:cNvSpPr/>
            <p:nvPr/>
          </p:nvSpPr>
          <p:spPr>
            <a:xfrm>
              <a:off x="1487424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41BD1436-843B-4F06-AE75-6CA4178C4E29}"/>
                </a:ext>
              </a:extLst>
            </p:cNvPr>
            <p:cNvSpPr/>
            <p:nvPr/>
          </p:nvSpPr>
          <p:spPr>
            <a:xfrm>
              <a:off x="914400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D0587678-7B6C-437F-8FFB-4A0302E19952}"/>
                </a:ext>
              </a:extLst>
            </p:cNvPr>
            <p:cNvSpPr/>
            <p:nvPr/>
          </p:nvSpPr>
          <p:spPr>
            <a:xfrm>
              <a:off x="1200912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7C6FA4BF-5400-4065-A4A7-CDA8FB084455}"/>
                </a:ext>
              </a:extLst>
            </p:cNvPr>
            <p:cNvSpPr/>
            <p:nvPr/>
          </p:nvSpPr>
          <p:spPr>
            <a:xfrm>
              <a:off x="1487424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36B6927A-8041-49DF-BFA5-23C7A70035E9}"/>
              </a:ext>
            </a:extLst>
          </p:cNvPr>
          <p:cNvGrpSpPr/>
          <p:nvPr/>
        </p:nvGrpSpPr>
        <p:grpSpPr>
          <a:xfrm>
            <a:off x="3095243" y="1564089"/>
            <a:ext cx="573024" cy="573024"/>
            <a:chOff x="3198659" y="1425869"/>
            <a:chExt cx="573024" cy="573024"/>
          </a:xfrm>
        </p:grpSpPr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6AA792CC-064F-43AD-B998-856D5FAA01EF}"/>
                </a:ext>
              </a:extLst>
            </p:cNvPr>
            <p:cNvSpPr/>
            <p:nvPr/>
          </p:nvSpPr>
          <p:spPr>
            <a:xfrm>
              <a:off x="3198659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391347F4-46B6-42A2-9C0B-BA9FB9BBC0DE}"/>
                </a:ext>
              </a:extLst>
            </p:cNvPr>
            <p:cNvSpPr/>
            <p:nvPr/>
          </p:nvSpPr>
          <p:spPr>
            <a:xfrm>
              <a:off x="3485171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C847BEA5-3824-45A5-80FA-B2F5F0135FDD}"/>
                </a:ext>
              </a:extLst>
            </p:cNvPr>
            <p:cNvSpPr/>
            <p:nvPr/>
          </p:nvSpPr>
          <p:spPr>
            <a:xfrm>
              <a:off x="3198659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D80E06E1-51D6-4E97-BE65-66E4F45238FB}"/>
                </a:ext>
              </a:extLst>
            </p:cNvPr>
            <p:cNvSpPr/>
            <p:nvPr/>
          </p:nvSpPr>
          <p:spPr>
            <a:xfrm>
              <a:off x="3485171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DDB200AB-5CEB-400B-8781-612CE4824718}"/>
              </a:ext>
            </a:extLst>
          </p:cNvPr>
          <p:cNvGrpSpPr/>
          <p:nvPr/>
        </p:nvGrpSpPr>
        <p:grpSpPr>
          <a:xfrm>
            <a:off x="455383" y="4350315"/>
            <a:ext cx="4815825" cy="1212600"/>
            <a:chOff x="315805" y="3916876"/>
            <a:chExt cx="9631650" cy="2425200"/>
          </a:xfrm>
        </p:grpSpPr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3A553C49-1A97-4873-8819-1C09EBC99A1A}"/>
                </a:ext>
              </a:extLst>
            </p:cNvPr>
            <p:cNvSpPr/>
            <p:nvPr/>
          </p:nvSpPr>
          <p:spPr>
            <a:xfrm>
              <a:off x="315805" y="3916876"/>
              <a:ext cx="9631650" cy="242520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1579520D-6F3A-4141-B592-72FBB4076711}"/>
                </a:ext>
              </a:extLst>
            </p:cNvPr>
            <p:cNvSpPr/>
            <p:nvPr/>
          </p:nvSpPr>
          <p:spPr>
            <a:xfrm>
              <a:off x="407245" y="4002220"/>
              <a:ext cx="9442674" cy="109924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419456EC-5340-424A-858C-3B7078BF2EE3}"/>
                </a:ext>
              </a:extLst>
            </p:cNvPr>
            <p:cNvSpPr/>
            <p:nvPr/>
          </p:nvSpPr>
          <p:spPr>
            <a:xfrm>
              <a:off x="516943" y="4098678"/>
              <a:ext cx="4620768" cy="9174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61957B6E-CFA6-45E0-85B9-F78291B61D4D}"/>
                </a:ext>
              </a:extLst>
            </p:cNvPr>
            <p:cNvSpPr/>
            <p:nvPr/>
          </p:nvSpPr>
          <p:spPr>
            <a:xfrm>
              <a:off x="5137711" y="4098678"/>
              <a:ext cx="4620768" cy="9174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1D47F2B9-4959-4B7D-BF6D-AD95EE63E091}"/>
                </a:ext>
              </a:extLst>
            </p:cNvPr>
            <p:cNvSpPr/>
            <p:nvPr/>
          </p:nvSpPr>
          <p:spPr>
            <a:xfrm>
              <a:off x="636795" y="4195135"/>
              <a:ext cx="2191402" cy="7295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08B76AF5-BCB9-4F9F-AD09-BB1BE6017677}"/>
                </a:ext>
              </a:extLst>
            </p:cNvPr>
            <p:cNvSpPr/>
            <p:nvPr/>
          </p:nvSpPr>
          <p:spPr>
            <a:xfrm>
              <a:off x="2827327" y="4195135"/>
              <a:ext cx="2191402" cy="7295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5397A110-3D9F-4646-9239-6DC62DC8E69E}"/>
                </a:ext>
              </a:extLst>
            </p:cNvPr>
            <p:cNvSpPr/>
            <p:nvPr/>
          </p:nvSpPr>
          <p:spPr>
            <a:xfrm>
              <a:off x="722195" y="4286575"/>
              <a:ext cx="1013948" cy="56495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D3098B9F-986D-4272-B6FE-E3ECB7E2898F}"/>
                </a:ext>
              </a:extLst>
            </p:cNvPr>
            <p:cNvSpPr/>
            <p:nvPr/>
          </p:nvSpPr>
          <p:spPr>
            <a:xfrm>
              <a:off x="1732496" y="4286575"/>
              <a:ext cx="1013948" cy="56495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E4F914DD-17B4-479D-A499-DC2BF0624EAD}"/>
                </a:ext>
              </a:extLst>
            </p:cNvPr>
            <p:cNvSpPr/>
            <p:nvPr/>
          </p:nvSpPr>
          <p:spPr>
            <a:xfrm>
              <a:off x="803078" y="4359727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4F9AD2D8-B78B-4BCB-9665-155F3AFCC827}"/>
                </a:ext>
              </a:extLst>
            </p:cNvPr>
            <p:cNvSpPr/>
            <p:nvPr/>
          </p:nvSpPr>
          <p:spPr>
            <a:xfrm>
              <a:off x="1224079" y="4359727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DEDC034D-6F79-4A38-A092-6F7CFC73FDCD}"/>
                </a:ext>
              </a:extLst>
            </p:cNvPr>
            <p:cNvSpPr/>
            <p:nvPr/>
          </p:nvSpPr>
          <p:spPr>
            <a:xfrm>
              <a:off x="1816136" y="4357663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38FE1922-A329-4430-BB3E-9B4C0571FD1E}"/>
                </a:ext>
              </a:extLst>
            </p:cNvPr>
            <p:cNvSpPr/>
            <p:nvPr/>
          </p:nvSpPr>
          <p:spPr>
            <a:xfrm>
              <a:off x="2237137" y="4357663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8AB0756B-C226-4A06-9E74-116A7D086250}"/>
                </a:ext>
              </a:extLst>
            </p:cNvPr>
            <p:cNvSpPr/>
            <p:nvPr/>
          </p:nvSpPr>
          <p:spPr>
            <a:xfrm>
              <a:off x="2891229" y="4284511"/>
              <a:ext cx="1013948" cy="56495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79436F0D-7EED-44A7-9F08-EA8EEF6E5E95}"/>
                </a:ext>
              </a:extLst>
            </p:cNvPr>
            <p:cNvSpPr/>
            <p:nvPr/>
          </p:nvSpPr>
          <p:spPr>
            <a:xfrm>
              <a:off x="3901530" y="4284511"/>
              <a:ext cx="1013948" cy="56495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D68C47A1-BDBF-4C70-936D-2B3E42333027}"/>
                </a:ext>
              </a:extLst>
            </p:cNvPr>
            <p:cNvSpPr/>
            <p:nvPr/>
          </p:nvSpPr>
          <p:spPr>
            <a:xfrm>
              <a:off x="2972112" y="4357663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D4AEDDAA-71A9-4F7D-A080-49B51A8C26E3}"/>
                </a:ext>
              </a:extLst>
            </p:cNvPr>
            <p:cNvSpPr/>
            <p:nvPr/>
          </p:nvSpPr>
          <p:spPr>
            <a:xfrm>
              <a:off x="3393113" y="4357663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2FAB0C84-03B1-4103-817F-83184028B42A}"/>
                </a:ext>
              </a:extLst>
            </p:cNvPr>
            <p:cNvSpPr/>
            <p:nvPr/>
          </p:nvSpPr>
          <p:spPr>
            <a:xfrm>
              <a:off x="3985170" y="4355599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27F38D8C-8E07-4307-848B-227F5B0C4E90}"/>
                </a:ext>
              </a:extLst>
            </p:cNvPr>
            <p:cNvSpPr/>
            <p:nvPr/>
          </p:nvSpPr>
          <p:spPr>
            <a:xfrm>
              <a:off x="4406171" y="4355599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0F86F9F4-10F1-447D-8606-6B1976D50A78}"/>
                </a:ext>
              </a:extLst>
            </p:cNvPr>
            <p:cNvSpPr/>
            <p:nvPr/>
          </p:nvSpPr>
          <p:spPr>
            <a:xfrm>
              <a:off x="5257563" y="4203199"/>
              <a:ext cx="2191402" cy="7295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5FEBD780-2C49-48DB-B464-0BBC934C5DBF}"/>
                </a:ext>
              </a:extLst>
            </p:cNvPr>
            <p:cNvSpPr/>
            <p:nvPr/>
          </p:nvSpPr>
          <p:spPr>
            <a:xfrm>
              <a:off x="7448095" y="4203199"/>
              <a:ext cx="2191402" cy="7295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3DB75854-8F7E-44F4-9622-E76EECFD3E00}"/>
                </a:ext>
              </a:extLst>
            </p:cNvPr>
            <p:cNvSpPr/>
            <p:nvPr/>
          </p:nvSpPr>
          <p:spPr>
            <a:xfrm>
              <a:off x="5342963" y="4294639"/>
              <a:ext cx="1013948" cy="56495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DE092A53-C8FF-469B-8BB1-FB5627A4DCD2}"/>
                </a:ext>
              </a:extLst>
            </p:cNvPr>
            <p:cNvSpPr/>
            <p:nvPr/>
          </p:nvSpPr>
          <p:spPr>
            <a:xfrm>
              <a:off x="6353264" y="4294639"/>
              <a:ext cx="1013948" cy="56495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07506439-81AF-47B5-AA55-99B8D26E8B48}"/>
                </a:ext>
              </a:extLst>
            </p:cNvPr>
            <p:cNvSpPr/>
            <p:nvPr/>
          </p:nvSpPr>
          <p:spPr>
            <a:xfrm>
              <a:off x="5423846" y="4367791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D58C96AA-0B9E-46C0-8DC7-8929F9A34082}"/>
                </a:ext>
              </a:extLst>
            </p:cNvPr>
            <p:cNvSpPr/>
            <p:nvPr/>
          </p:nvSpPr>
          <p:spPr>
            <a:xfrm>
              <a:off x="5844847" y="4367791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EC32EFA9-4F13-4E22-973A-4E195864153C}"/>
                </a:ext>
              </a:extLst>
            </p:cNvPr>
            <p:cNvSpPr/>
            <p:nvPr/>
          </p:nvSpPr>
          <p:spPr>
            <a:xfrm>
              <a:off x="6436904" y="4365727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ABBEDAE3-93EE-411C-89F8-B645DCD6CA0B}"/>
                </a:ext>
              </a:extLst>
            </p:cNvPr>
            <p:cNvSpPr/>
            <p:nvPr/>
          </p:nvSpPr>
          <p:spPr>
            <a:xfrm>
              <a:off x="6857905" y="4365727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619F8A16-3373-4F54-B44F-A19C22BD8469}"/>
                </a:ext>
              </a:extLst>
            </p:cNvPr>
            <p:cNvSpPr/>
            <p:nvPr/>
          </p:nvSpPr>
          <p:spPr>
            <a:xfrm>
              <a:off x="7511997" y="4292575"/>
              <a:ext cx="1013948" cy="56495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3C084DE6-7102-4ECD-AB41-8F2C767A49BE}"/>
                </a:ext>
              </a:extLst>
            </p:cNvPr>
            <p:cNvSpPr/>
            <p:nvPr/>
          </p:nvSpPr>
          <p:spPr>
            <a:xfrm>
              <a:off x="8522298" y="4292575"/>
              <a:ext cx="1013948" cy="56495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1BF28EC4-7BCB-4F06-8C39-4B22486CA45A}"/>
                </a:ext>
              </a:extLst>
            </p:cNvPr>
            <p:cNvSpPr/>
            <p:nvPr/>
          </p:nvSpPr>
          <p:spPr>
            <a:xfrm>
              <a:off x="7592880" y="4365727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7BC537E6-4B98-4D36-9D7F-E5A99A627AAB}"/>
                </a:ext>
              </a:extLst>
            </p:cNvPr>
            <p:cNvSpPr/>
            <p:nvPr/>
          </p:nvSpPr>
          <p:spPr>
            <a:xfrm>
              <a:off x="8013881" y="4365727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F2E5C4A4-3E00-4559-982F-F8847B2DC10F}"/>
                </a:ext>
              </a:extLst>
            </p:cNvPr>
            <p:cNvSpPr/>
            <p:nvPr/>
          </p:nvSpPr>
          <p:spPr>
            <a:xfrm>
              <a:off x="8605938" y="4363663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B0BB367A-0AE3-4898-8AC7-AF43CFAC53F4}"/>
                </a:ext>
              </a:extLst>
            </p:cNvPr>
            <p:cNvSpPr/>
            <p:nvPr/>
          </p:nvSpPr>
          <p:spPr>
            <a:xfrm>
              <a:off x="9026939" y="4363663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CA4EC8B7-DD0A-4995-A4B8-F2A15E484683}"/>
                </a:ext>
              </a:extLst>
            </p:cNvPr>
            <p:cNvSpPr/>
            <p:nvPr/>
          </p:nvSpPr>
          <p:spPr>
            <a:xfrm>
              <a:off x="407245" y="5160054"/>
              <a:ext cx="9442674" cy="109924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C2B5D077-34DD-4942-9BCF-2D8B1B35FD23}"/>
                </a:ext>
              </a:extLst>
            </p:cNvPr>
            <p:cNvSpPr/>
            <p:nvPr/>
          </p:nvSpPr>
          <p:spPr>
            <a:xfrm>
              <a:off x="516943" y="5256512"/>
              <a:ext cx="4620768" cy="9174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20702FB3-3187-4C6F-B813-16519D905689}"/>
                </a:ext>
              </a:extLst>
            </p:cNvPr>
            <p:cNvSpPr/>
            <p:nvPr/>
          </p:nvSpPr>
          <p:spPr>
            <a:xfrm>
              <a:off x="5137711" y="5256512"/>
              <a:ext cx="4620768" cy="9174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C1034E1E-1402-4BFF-A69D-2757F851F68C}"/>
                </a:ext>
              </a:extLst>
            </p:cNvPr>
            <p:cNvSpPr/>
            <p:nvPr/>
          </p:nvSpPr>
          <p:spPr>
            <a:xfrm>
              <a:off x="636795" y="5352969"/>
              <a:ext cx="2191402" cy="7295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B5206589-09A9-422B-B510-D96C680A919B}"/>
                </a:ext>
              </a:extLst>
            </p:cNvPr>
            <p:cNvSpPr/>
            <p:nvPr/>
          </p:nvSpPr>
          <p:spPr>
            <a:xfrm>
              <a:off x="2827327" y="5352969"/>
              <a:ext cx="2191402" cy="7295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60CCEDE6-32E0-4611-AF19-D49F9DE8F450}"/>
                </a:ext>
              </a:extLst>
            </p:cNvPr>
            <p:cNvSpPr/>
            <p:nvPr/>
          </p:nvSpPr>
          <p:spPr>
            <a:xfrm>
              <a:off x="722195" y="5444409"/>
              <a:ext cx="1013948" cy="56495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D36FCB11-B509-425B-A406-DF6E20C3B428}"/>
                </a:ext>
              </a:extLst>
            </p:cNvPr>
            <p:cNvSpPr/>
            <p:nvPr/>
          </p:nvSpPr>
          <p:spPr>
            <a:xfrm>
              <a:off x="1732496" y="5444409"/>
              <a:ext cx="1013948" cy="56495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408C0488-0F0A-422C-982A-9645E13EF836}"/>
                </a:ext>
              </a:extLst>
            </p:cNvPr>
            <p:cNvSpPr/>
            <p:nvPr/>
          </p:nvSpPr>
          <p:spPr>
            <a:xfrm>
              <a:off x="803078" y="5517561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A87E7469-A597-4621-9636-009D2B7E0FA7}"/>
                </a:ext>
              </a:extLst>
            </p:cNvPr>
            <p:cNvSpPr/>
            <p:nvPr/>
          </p:nvSpPr>
          <p:spPr>
            <a:xfrm>
              <a:off x="1224079" y="5517561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C207479B-F86E-4BD9-8705-D020F5F1723F}"/>
                </a:ext>
              </a:extLst>
            </p:cNvPr>
            <p:cNvSpPr/>
            <p:nvPr/>
          </p:nvSpPr>
          <p:spPr>
            <a:xfrm>
              <a:off x="1816136" y="5515497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3F3817E1-3BDD-4F66-86C0-B7EE718C9684}"/>
                </a:ext>
              </a:extLst>
            </p:cNvPr>
            <p:cNvSpPr/>
            <p:nvPr/>
          </p:nvSpPr>
          <p:spPr>
            <a:xfrm>
              <a:off x="2237137" y="5515497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324B127B-4B82-46C2-9A4B-4ABD1097D83B}"/>
                </a:ext>
              </a:extLst>
            </p:cNvPr>
            <p:cNvSpPr/>
            <p:nvPr/>
          </p:nvSpPr>
          <p:spPr>
            <a:xfrm>
              <a:off x="2891229" y="5442345"/>
              <a:ext cx="1013948" cy="56495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FB349B79-365F-4EA7-A3EA-7CEF607F5097}"/>
                </a:ext>
              </a:extLst>
            </p:cNvPr>
            <p:cNvSpPr/>
            <p:nvPr/>
          </p:nvSpPr>
          <p:spPr>
            <a:xfrm>
              <a:off x="3901530" y="5442345"/>
              <a:ext cx="1013948" cy="56495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831C69BA-39D9-4356-9FD0-2B7E26A19EEC}"/>
                </a:ext>
              </a:extLst>
            </p:cNvPr>
            <p:cNvSpPr/>
            <p:nvPr/>
          </p:nvSpPr>
          <p:spPr>
            <a:xfrm>
              <a:off x="2972112" y="5515497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FEECE34B-E5FA-4267-A636-B44F4796B898}"/>
                </a:ext>
              </a:extLst>
            </p:cNvPr>
            <p:cNvSpPr/>
            <p:nvPr/>
          </p:nvSpPr>
          <p:spPr>
            <a:xfrm>
              <a:off x="3393113" y="5515497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D89312A5-A783-4C72-95F2-5245E0EB0D7A}"/>
                </a:ext>
              </a:extLst>
            </p:cNvPr>
            <p:cNvSpPr/>
            <p:nvPr/>
          </p:nvSpPr>
          <p:spPr>
            <a:xfrm>
              <a:off x="3985170" y="5513433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6079FBFF-866B-4D90-ADA4-A68A55C721DD}"/>
                </a:ext>
              </a:extLst>
            </p:cNvPr>
            <p:cNvSpPr/>
            <p:nvPr/>
          </p:nvSpPr>
          <p:spPr>
            <a:xfrm>
              <a:off x="4406171" y="5513433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946E0260-4C44-4E00-94FB-98A3463AECE4}"/>
                </a:ext>
              </a:extLst>
            </p:cNvPr>
            <p:cNvSpPr/>
            <p:nvPr/>
          </p:nvSpPr>
          <p:spPr>
            <a:xfrm>
              <a:off x="5257563" y="5361033"/>
              <a:ext cx="2191402" cy="7295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4ABF2FAB-94B1-4918-938C-58DFB3387880}"/>
                </a:ext>
              </a:extLst>
            </p:cNvPr>
            <p:cNvSpPr/>
            <p:nvPr/>
          </p:nvSpPr>
          <p:spPr>
            <a:xfrm>
              <a:off x="7448095" y="5361033"/>
              <a:ext cx="2191402" cy="7295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1E612735-0A69-42B9-BC2B-0A77232B94B8}"/>
                </a:ext>
              </a:extLst>
            </p:cNvPr>
            <p:cNvSpPr/>
            <p:nvPr/>
          </p:nvSpPr>
          <p:spPr>
            <a:xfrm>
              <a:off x="5342963" y="5452473"/>
              <a:ext cx="1013948" cy="56495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6DC35B0F-3A0A-4EA9-BA95-8DE1BA748220}"/>
                </a:ext>
              </a:extLst>
            </p:cNvPr>
            <p:cNvSpPr/>
            <p:nvPr/>
          </p:nvSpPr>
          <p:spPr>
            <a:xfrm>
              <a:off x="6353264" y="5452473"/>
              <a:ext cx="1013948" cy="56495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314FAB23-FBA5-462A-A635-7A9D184CFCD2}"/>
                </a:ext>
              </a:extLst>
            </p:cNvPr>
            <p:cNvSpPr/>
            <p:nvPr/>
          </p:nvSpPr>
          <p:spPr>
            <a:xfrm>
              <a:off x="5423846" y="5525625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819ACDA3-B47E-4FC8-B0D1-92EC1BF9EF3E}"/>
                </a:ext>
              </a:extLst>
            </p:cNvPr>
            <p:cNvSpPr/>
            <p:nvPr/>
          </p:nvSpPr>
          <p:spPr>
            <a:xfrm>
              <a:off x="5844847" y="5525625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31B36A0A-F2B0-4333-AAC5-86FB0A4CBA07}"/>
                </a:ext>
              </a:extLst>
            </p:cNvPr>
            <p:cNvSpPr/>
            <p:nvPr/>
          </p:nvSpPr>
          <p:spPr>
            <a:xfrm>
              <a:off x="6436904" y="5523561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15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38FAB894-FF51-4E07-9D7E-EF497F1C473F}"/>
                </a:ext>
              </a:extLst>
            </p:cNvPr>
            <p:cNvSpPr/>
            <p:nvPr/>
          </p:nvSpPr>
          <p:spPr>
            <a:xfrm>
              <a:off x="6857905" y="5523561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74092826-55AE-4CD4-8F5E-14C8C8BF5CC2}"/>
                </a:ext>
              </a:extLst>
            </p:cNvPr>
            <p:cNvSpPr/>
            <p:nvPr/>
          </p:nvSpPr>
          <p:spPr>
            <a:xfrm>
              <a:off x="7511997" y="5450409"/>
              <a:ext cx="1013948" cy="56495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D39CCDB1-48CA-48AF-8A70-0623F74A80FF}"/>
                </a:ext>
              </a:extLst>
            </p:cNvPr>
            <p:cNvSpPr/>
            <p:nvPr/>
          </p:nvSpPr>
          <p:spPr>
            <a:xfrm>
              <a:off x="8522298" y="5450409"/>
              <a:ext cx="1013948" cy="56495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9FD8BB65-E7F4-44EF-91D5-07C0A61F68BF}"/>
                </a:ext>
              </a:extLst>
            </p:cNvPr>
            <p:cNvSpPr/>
            <p:nvPr/>
          </p:nvSpPr>
          <p:spPr>
            <a:xfrm>
              <a:off x="7592880" y="5523561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ECD06968-5C37-42A0-8484-E998ECDD4BCF}"/>
                </a:ext>
              </a:extLst>
            </p:cNvPr>
            <p:cNvSpPr/>
            <p:nvPr/>
          </p:nvSpPr>
          <p:spPr>
            <a:xfrm>
              <a:off x="8013881" y="5523561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3A138686-25D4-4D7C-B3D5-9B88C11F00AE}"/>
                </a:ext>
              </a:extLst>
            </p:cNvPr>
            <p:cNvSpPr/>
            <p:nvPr/>
          </p:nvSpPr>
          <p:spPr>
            <a:xfrm>
              <a:off x="8605938" y="5521497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87ADA251-C8CC-4D40-AD00-1CEDB9772879}"/>
                </a:ext>
              </a:extLst>
            </p:cNvPr>
            <p:cNvSpPr/>
            <p:nvPr/>
          </p:nvSpPr>
          <p:spPr>
            <a:xfrm>
              <a:off x="9026939" y="5521497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17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612876BA-764E-46A6-B306-BBF23C260E08}"/>
              </a:ext>
            </a:extLst>
          </p:cNvPr>
          <p:cNvSpPr/>
          <p:nvPr/>
        </p:nvSpPr>
        <p:spPr>
          <a:xfrm>
            <a:off x="2361031" y="1520648"/>
            <a:ext cx="567018" cy="5730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D1C11963-5060-4AD4-877A-804CA34495EC}"/>
              </a:ext>
            </a:extLst>
          </p:cNvPr>
          <p:cNvGrpSpPr/>
          <p:nvPr/>
        </p:nvGrpSpPr>
        <p:grpSpPr>
          <a:xfrm>
            <a:off x="125297" y="2554217"/>
            <a:ext cx="859536" cy="859536"/>
            <a:chOff x="914400" y="1402080"/>
            <a:chExt cx="859536" cy="859536"/>
          </a:xfrm>
        </p:grpSpPr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0F05E2C9-E903-4321-8B4E-BB9EC567E5F1}"/>
                </a:ext>
              </a:extLst>
            </p:cNvPr>
            <p:cNvSpPr/>
            <p:nvPr/>
          </p:nvSpPr>
          <p:spPr>
            <a:xfrm>
              <a:off x="914400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3DD1AB67-4F39-46DC-BFBB-3554C3ADFFAE}"/>
                </a:ext>
              </a:extLst>
            </p:cNvPr>
            <p:cNvSpPr/>
            <p:nvPr/>
          </p:nvSpPr>
          <p:spPr>
            <a:xfrm>
              <a:off x="1200912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CA777FE8-67B6-4446-A622-0504D36EF510}"/>
                </a:ext>
              </a:extLst>
            </p:cNvPr>
            <p:cNvSpPr/>
            <p:nvPr/>
          </p:nvSpPr>
          <p:spPr>
            <a:xfrm>
              <a:off x="1487424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79F61DB0-1FB1-47E7-B2DC-DF62A8C7E414}"/>
                </a:ext>
              </a:extLst>
            </p:cNvPr>
            <p:cNvSpPr/>
            <p:nvPr/>
          </p:nvSpPr>
          <p:spPr>
            <a:xfrm>
              <a:off x="914400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8BD9E5CE-F692-4C91-805D-5B0C241DAA94}"/>
                </a:ext>
              </a:extLst>
            </p:cNvPr>
            <p:cNvSpPr/>
            <p:nvPr/>
          </p:nvSpPr>
          <p:spPr>
            <a:xfrm>
              <a:off x="1200912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03E50E08-D777-4D1D-8C46-C514D60030EE}"/>
                </a:ext>
              </a:extLst>
            </p:cNvPr>
            <p:cNvSpPr/>
            <p:nvPr/>
          </p:nvSpPr>
          <p:spPr>
            <a:xfrm>
              <a:off x="1487424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F4EA320E-2F65-415D-A80B-30B782C5E8D6}"/>
                </a:ext>
              </a:extLst>
            </p:cNvPr>
            <p:cNvSpPr/>
            <p:nvPr/>
          </p:nvSpPr>
          <p:spPr>
            <a:xfrm>
              <a:off x="914400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15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9E7E9A5D-042D-45E4-9C64-C3A5DAD1558C}"/>
                </a:ext>
              </a:extLst>
            </p:cNvPr>
            <p:cNvSpPr/>
            <p:nvPr/>
          </p:nvSpPr>
          <p:spPr>
            <a:xfrm>
              <a:off x="1200912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35D5C285-17FC-4789-B5E3-3021C4E076C4}"/>
                </a:ext>
              </a:extLst>
            </p:cNvPr>
            <p:cNvSpPr/>
            <p:nvPr/>
          </p:nvSpPr>
          <p:spPr>
            <a:xfrm>
              <a:off x="1487424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17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27" name="그룹 126">
            <a:extLst>
              <a:ext uri="{FF2B5EF4-FFF2-40B4-BE49-F238E27FC236}">
                <a16:creationId xmlns:a16="http://schemas.microsoft.com/office/drawing/2014/main" id="{3B9285DC-F177-4DEC-8BF9-18C66B9CAAEF}"/>
              </a:ext>
            </a:extLst>
          </p:cNvPr>
          <p:cNvGrpSpPr/>
          <p:nvPr/>
        </p:nvGrpSpPr>
        <p:grpSpPr>
          <a:xfrm>
            <a:off x="-789686" y="2549358"/>
            <a:ext cx="859536" cy="859536"/>
            <a:chOff x="914400" y="1402080"/>
            <a:chExt cx="859536" cy="859536"/>
          </a:xfrm>
        </p:grpSpPr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727FA7D1-C2EC-4529-8012-1CC485569586}"/>
                </a:ext>
              </a:extLst>
            </p:cNvPr>
            <p:cNvSpPr/>
            <p:nvPr/>
          </p:nvSpPr>
          <p:spPr>
            <a:xfrm>
              <a:off x="914400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BF837FEA-4A0C-4F48-93B8-86D0BE05B41E}"/>
                </a:ext>
              </a:extLst>
            </p:cNvPr>
            <p:cNvSpPr/>
            <p:nvPr/>
          </p:nvSpPr>
          <p:spPr>
            <a:xfrm>
              <a:off x="1200912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09F27668-8DBB-4528-8588-681DEF1C1D4C}"/>
                </a:ext>
              </a:extLst>
            </p:cNvPr>
            <p:cNvSpPr/>
            <p:nvPr/>
          </p:nvSpPr>
          <p:spPr>
            <a:xfrm>
              <a:off x="1487424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1878C2D0-FC01-48DF-AF75-79DAD68771AC}"/>
                </a:ext>
              </a:extLst>
            </p:cNvPr>
            <p:cNvSpPr/>
            <p:nvPr/>
          </p:nvSpPr>
          <p:spPr>
            <a:xfrm>
              <a:off x="914400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B5E3C960-2621-4A52-AFF1-808230166D5F}"/>
                </a:ext>
              </a:extLst>
            </p:cNvPr>
            <p:cNvSpPr/>
            <p:nvPr/>
          </p:nvSpPr>
          <p:spPr>
            <a:xfrm>
              <a:off x="1200912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4E1A1BF6-AC0F-47C8-9705-0B7D1530E2A3}"/>
                </a:ext>
              </a:extLst>
            </p:cNvPr>
            <p:cNvSpPr/>
            <p:nvPr/>
          </p:nvSpPr>
          <p:spPr>
            <a:xfrm>
              <a:off x="1487424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9F121C31-8A5C-4ED5-9802-7D8E067EC6B2}"/>
                </a:ext>
              </a:extLst>
            </p:cNvPr>
            <p:cNvSpPr/>
            <p:nvPr/>
          </p:nvSpPr>
          <p:spPr>
            <a:xfrm>
              <a:off x="914400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5E66D81D-0A81-4982-9090-9FC870D8EE08}"/>
                </a:ext>
              </a:extLst>
            </p:cNvPr>
            <p:cNvSpPr/>
            <p:nvPr/>
          </p:nvSpPr>
          <p:spPr>
            <a:xfrm>
              <a:off x="1200912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9A0F5791-D358-4AAD-96D0-F969D62FE406}"/>
                </a:ext>
              </a:extLst>
            </p:cNvPr>
            <p:cNvSpPr/>
            <p:nvPr/>
          </p:nvSpPr>
          <p:spPr>
            <a:xfrm>
              <a:off x="1487424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37" name="그룹 136">
            <a:extLst>
              <a:ext uri="{FF2B5EF4-FFF2-40B4-BE49-F238E27FC236}">
                <a16:creationId xmlns:a16="http://schemas.microsoft.com/office/drawing/2014/main" id="{8B9AA270-F2EA-41B0-B7A5-68DDC723C4B7}"/>
              </a:ext>
            </a:extLst>
          </p:cNvPr>
          <p:cNvGrpSpPr/>
          <p:nvPr/>
        </p:nvGrpSpPr>
        <p:grpSpPr>
          <a:xfrm>
            <a:off x="3925754" y="1419510"/>
            <a:ext cx="573024" cy="573024"/>
            <a:chOff x="3198659" y="1425869"/>
            <a:chExt cx="573024" cy="573024"/>
          </a:xfrm>
        </p:grpSpPr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EE2761F0-6236-4EB3-B145-17594F5DC8FC}"/>
                </a:ext>
              </a:extLst>
            </p:cNvPr>
            <p:cNvSpPr/>
            <p:nvPr/>
          </p:nvSpPr>
          <p:spPr>
            <a:xfrm>
              <a:off x="3198659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1629C1CE-9BE6-41B8-8C3C-B188829E4A5E}"/>
                </a:ext>
              </a:extLst>
            </p:cNvPr>
            <p:cNvSpPr/>
            <p:nvPr/>
          </p:nvSpPr>
          <p:spPr>
            <a:xfrm>
              <a:off x="3485171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980EBA54-36D7-49B2-9895-4BCF9AB7E379}"/>
                </a:ext>
              </a:extLst>
            </p:cNvPr>
            <p:cNvSpPr/>
            <p:nvPr/>
          </p:nvSpPr>
          <p:spPr>
            <a:xfrm>
              <a:off x="3198659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8AD40682-E0D5-4322-876F-5E0AA708AA74}"/>
                </a:ext>
              </a:extLst>
            </p:cNvPr>
            <p:cNvSpPr/>
            <p:nvPr/>
          </p:nvSpPr>
          <p:spPr>
            <a:xfrm>
              <a:off x="3485171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42" name="그룹 141">
            <a:extLst>
              <a:ext uri="{FF2B5EF4-FFF2-40B4-BE49-F238E27FC236}">
                <a16:creationId xmlns:a16="http://schemas.microsoft.com/office/drawing/2014/main" id="{6CEF646C-2CB3-44EF-A436-3F3D11F5E1C4}"/>
              </a:ext>
            </a:extLst>
          </p:cNvPr>
          <p:cNvGrpSpPr/>
          <p:nvPr/>
        </p:nvGrpSpPr>
        <p:grpSpPr>
          <a:xfrm>
            <a:off x="3822338" y="1557730"/>
            <a:ext cx="573024" cy="573024"/>
            <a:chOff x="3198659" y="1425869"/>
            <a:chExt cx="573024" cy="573024"/>
          </a:xfrm>
        </p:grpSpPr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E921796E-4484-481D-B83D-162A5DA64EBA}"/>
                </a:ext>
              </a:extLst>
            </p:cNvPr>
            <p:cNvSpPr/>
            <p:nvPr/>
          </p:nvSpPr>
          <p:spPr>
            <a:xfrm>
              <a:off x="3198659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EAAAE72A-217A-4E02-8E53-2D16B426DD64}"/>
                </a:ext>
              </a:extLst>
            </p:cNvPr>
            <p:cNvSpPr/>
            <p:nvPr/>
          </p:nvSpPr>
          <p:spPr>
            <a:xfrm>
              <a:off x="3485171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FC493338-E80F-4D3C-BF33-43AA610BC4D3}"/>
                </a:ext>
              </a:extLst>
            </p:cNvPr>
            <p:cNvSpPr/>
            <p:nvPr/>
          </p:nvSpPr>
          <p:spPr>
            <a:xfrm>
              <a:off x="3198659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907CBF0D-E867-42B4-BCBE-5E7ACF736BAF}"/>
                </a:ext>
              </a:extLst>
            </p:cNvPr>
            <p:cNvSpPr/>
            <p:nvPr/>
          </p:nvSpPr>
          <p:spPr>
            <a:xfrm>
              <a:off x="3485171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47" name="그룹 146">
            <a:extLst>
              <a:ext uri="{FF2B5EF4-FFF2-40B4-BE49-F238E27FC236}">
                <a16:creationId xmlns:a16="http://schemas.microsoft.com/office/drawing/2014/main" id="{026515A6-D711-4528-AB20-0CFDA0E83F5F}"/>
              </a:ext>
            </a:extLst>
          </p:cNvPr>
          <p:cNvGrpSpPr/>
          <p:nvPr/>
        </p:nvGrpSpPr>
        <p:grpSpPr>
          <a:xfrm>
            <a:off x="4652849" y="1413151"/>
            <a:ext cx="573024" cy="573024"/>
            <a:chOff x="3198659" y="1425869"/>
            <a:chExt cx="573024" cy="573024"/>
          </a:xfrm>
        </p:grpSpPr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0BE0BC01-68BC-484C-9291-38801E904E46}"/>
                </a:ext>
              </a:extLst>
            </p:cNvPr>
            <p:cNvSpPr/>
            <p:nvPr/>
          </p:nvSpPr>
          <p:spPr>
            <a:xfrm>
              <a:off x="3198659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369896CB-6427-406F-B950-37837311833B}"/>
                </a:ext>
              </a:extLst>
            </p:cNvPr>
            <p:cNvSpPr/>
            <p:nvPr/>
          </p:nvSpPr>
          <p:spPr>
            <a:xfrm>
              <a:off x="3485171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94B607DC-0678-4453-BC7E-2B09F7FB358D}"/>
                </a:ext>
              </a:extLst>
            </p:cNvPr>
            <p:cNvSpPr/>
            <p:nvPr/>
          </p:nvSpPr>
          <p:spPr>
            <a:xfrm>
              <a:off x="3198659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F572788A-FA2C-4CA7-B6C8-06A15553FECB}"/>
                </a:ext>
              </a:extLst>
            </p:cNvPr>
            <p:cNvSpPr/>
            <p:nvPr/>
          </p:nvSpPr>
          <p:spPr>
            <a:xfrm>
              <a:off x="3485171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52" name="그룹 151">
            <a:extLst>
              <a:ext uri="{FF2B5EF4-FFF2-40B4-BE49-F238E27FC236}">
                <a16:creationId xmlns:a16="http://schemas.microsoft.com/office/drawing/2014/main" id="{A3CA9FE0-4560-4CC6-99B7-397DFD1FE12D}"/>
              </a:ext>
            </a:extLst>
          </p:cNvPr>
          <p:cNvGrpSpPr/>
          <p:nvPr/>
        </p:nvGrpSpPr>
        <p:grpSpPr>
          <a:xfrm>
            <a:off x="4549433" y="1551371"/>
            <a:ext cx="573024" cy="573024"/>
            <a:chOff x="3198659" y="1425869"/>
            <a:chExt cx="573024" cy="573024"/>
          </a:xfrm>
        </p:grpSpPr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7AB6B936-899F-47AF-902D-D1EE51729754}"/>
                </a:ext>
              </a:extLst>
            </p:cNvPr>
            <p:cNvSpPr/>
            <p:nvPr/>
          </p:nvSpPr>
          <p:spPr>
            <a:xfrm>
              <a:off x="3198659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A9111A58-DA19-4C1A-B6B6-F0074CC194D2}"/>
                </a:ext>
              </a:extLst>
            </p:cNvPr>
            <p:cNvSpPr/>
            <p:nvPr/>
          </p:nvSpPr>
          <p:spPr>
            <a:xfrm>
              <a:off x="3485171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7A730DE1-025A-48D0-B59F-F900D57CFB3C}"/>
                </a:ext>
              </a:extLst>
            </p:cNvPr>
            <p:cNvSpPr/>
            <p:nvPr/>
          </p:nvSpPr>
          <p:spPr>
            <a:xfrm>
              <a:off x="3198659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6" name="직사각형 155">
              <a:extLst>
                <a:ext uri="{FF2B5EF4-FFF2-40B4-BE49-F238E27FC236}">
                  <a16:creationId xmlns:a16="http://schemas.microsoft.com/office/drawing/2014/main" id="{82DE925E-40ED-4A34-99AE-8ED5E4496574}"/>
                </a:ext>
              </a:extLst>
            </p:cNvPr>
            <p:cNvSpPr/>
            <p:nvPr/>
          </p:nvSpPr>
          <p:spPr>
            <a:xfrm>
              <a:off x="3485171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D52BE125-7F13-4EE3-87A0-5F1C2CCD63D4}"/>
              </a:ext>
            </a:extLst>
          </p:cNvPr>
          <p:cNvSpPr/>
          <p:nvPr/>
        </p:nvSpPr>
        <p:spPr>
          <a:xfrm>
            <a:off x="-770457" y="1480983"/>
            <a:ext cx="567018" cy="5730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618376D1-A620-4D6A-B76D-70057338BFCF}"/>
              </a:ext>
            </a:extLst>
          </p:cNvPr>
          <p:cNvSpPr/>
          <p:nvPr/>
        </p:nvSpPr>
        <p:spPr>
          <a:xfrm>
            <a:off x="152025" y="1490266"/>
            <a:ext cx="567018" cy="5730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DF22C6F2-4ACA-4F5F-8C52-5D244FD08A38}"/>
              </a:ext>
            </a:extLst>
          </p:cNvPr>
          <p:cNvSpPr/>
          <p:nvPr/>
        </p:nvSpPr>
        <p:spPr>
          <a:xfrm>
            <a:off x="-770457" y="2575771"/>
            <a:ext cx="567018" cy="5730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77BDCF26-4678-49B3-AF18-2AC83491254F}"/>
              </a:ext>
            </a:extLst>
          </p:cNvPr>
          <p:cNvSpPr/>
          <p:nvPr/>
        </p:nvSpPr>
        <p:spPr>
          <a:xfrm>
            <a:off x="152025" y="2590258"/>
            <a:ext cx="567018" cy="5730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61" name="그룹 160">
            <a:extLst>
              <a:ext uri="{FF2B5EF4-FFF2-40B4-BE49-F238E27FC236}">
                <a16:creationId xmlns:a16="http://schemas.microsoft.com/office/drawing/2014/main" id="{85934C20-9390-487E-89B1-68DEA7AF772A}"/>
              </a:ext>
            </a:extLst>
          </p:cNvPr>
          <p:cNvGrpSpPr/>
          <p:nvPr/>
        </p:nvGrpSpPr>
        <p:grpSpPr>
          <a:xfrm>
            <a:off x="455383" y="5606685"/>
            <a:ext cx="4815825" cy="1212600"/>
            <a:chOff x="315805" y="3916876"/>
            <a:chExt cx="9631650" cy="2425200"/>
          </a:xfrm>
        </p:grpSpPr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78658D4C-44C8-4A61-BF5D-0486E12FB5BF}"/>
                </a:ext>
              </a:extLst>
            </p:cNvPr>
            <p:cNvSpPr/>
            <p:nvPr/>
          </p:nvSpPr>
          <p:spPr>
            <a:xfrm>
              <a:off x="315805" y="3916876"/>
              <a:ext cx="9631650" cy="242520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3" name="직사각형 162">
              <a:extLst>
                <a:ext uri="{FF2B5EF4-FFF2-40B4-BE49-F238E27FC236}">
                  <a16:creationId xmlns:a16="http://schemas.microsoft.com/office/drawing/2014/main" id="{99694AA0-8C22-4492-B547-925D2F946669}"/>
                </a:ext>
              </a:extLst>
            </p:cNvPr>
            <p:cNvSpPr/>
            <p:nvPr/>
          </p:nvSpPr>
          <p:spPr>
            <a:xfrm>
              <a:off x="407245" y="4002220"/>
              <a:ext cx="9442674" cy="109924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569E1151-3B50-4C13-AD77-7A4A5802DEF1}"/>
                </a:ext>
              </a:extLst>
            </p:cNvPr>
            <p:cNvSpPr/>
            <p:nvPr/>
          </p:nvSpPr>
          <p:spPr>
            <a:xfrm>
              <a:off x="516943" y="4098678"/>
              <a:ext cx="4620768" cy="9174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ACAFE41D-6F1E-4DDA-864B-E01C3B6ABE6A}"/>
                </a:ext>
              </a:extLst>
            </p:cNvPr>
            <p:cNvSpPr/>
            <p:nvPr/>
          </p:nvSpPr>
          <p:spPr>
            <a:xfrm>
              <a:off x="5137711" y="4098678"/>
              <a:ext cx="4620768" cy="9174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6" name="직사각형 165">
              <a:extLst>
                <a:ext uri="{FF2B5EF4-FFF2-40B4-BE49-F238E27FC236}">
                  <a16:creationId xmlns:a16="http://schemas.microsoft.com/office/drawing/2014/main" id="{C06933F4-9783-41CE-A3B4-260E5CB4280C}"/>
                </a:ext>
              </a:extLst>
            </p:cNvPr>
            <p:cNvSpPr/>
            <p:nvPr/>
          </p:nvSpPr>
          <p:spPr>
            <a:xfrm>
              <a:off x="636795" y="4195135"/>
              <a:ext cx="2191402" cy="7295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7" name="직사각형 166">
              <a:extLst>
                <a:ext uri="{FF2B5EF4-FFF2-40B4-BE49-F238E27FC236}">
                  <a16:creationId xmlns:a16="http://schemas.microsoft.com/office/drawing/2014/main" id="{20FE599B-C9FE-439E-A4D5-BCA4B7583CB7}"/>
                </a:ext>
              </a:extLst>
            </p:cNvPr>
            <p:cNvSpPr/>
            <p:nvPr/>
          </p:nvSpPr>
          <p:spPr>
            <a:xfrm>
              <a:off x="2827327" y="4195135"/>
              <a:ext cx="2191402" cy="7295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8" name="직사각형 167">
              <a:extLst>
                <a:ext uri="{FF2B5EF4-FFF2-40B4-BE49-F238E27FC236}">
                  <a16:creationId xmlns:a16="http://schemas.microsoft.com/office/drawing/2014/main" id="{934DD71A-B165-48B4-A06B-8073BDFD13EC}"/>
                </a:ext>
              </a:extLst>
            </p:cNvPr>
            <p:cNvSpPr/>
            <p:nvPr/>
          </p:nvSpPr>
          <p:spPr>
            <a:xfrm>
              <a:off x="722195" y="4286575"/>
              <a:ext cx="1013948" cy="56495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9" name="직사각형 168">
              <a:extLst>
                <a:ext uri="{FF2B5EF4-FFF2-40B4-BE49-F238E27FC236}">
                  <a16:creationId xmlns:a16="http://schemas.microsoft.com/office/drawing/2014/main" id="{29605AAC-517A-484A-8E74-5212A4FE754B}"/>
                </a:ext>
              </a:extLst>
            </p:cNvPr>
            <p:cNvSpPr/>
            <p:nvPr/>
          </p:nvSpPr>
          <p:spPr>
            <a:xfrm>
              <a:off x="1732496" y="4286575"/>
              <a:ext cx="1013948" cy="56495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0" name="직사각형 169">
              <a:extLst>
                <a:ext uri="{FF2B5EF4-FFF2-40B4-BE49-F238E27FC236}">
                  <a16:creationId xmlns:a16="http://schemas.microsoft.com/office/drawing/2014/main" id="{BC519DC0-EF6F-4DFA-A9FC-04CB463EE606}"/>
                </a:ext>
              </a:extLst>
            </p:cNvPr>
            <p:cNvSpPr/>
            <p:nvPr/>
          </p:nvSpPr>
          <p:spPr>
            <a:xfrm>
              <a:off x="803078" y="4359727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4966DD69-403C-42EB-B493-AA7ABB020EB9}"/>
                </a:ext>
              </a:extLst>
            </p:cNvPr>
            <p:cNvSpPr/>
            <p:nvPr/>
          </p:nvSpPr>
          <p:spPr>
            <a:xfrm>
              <a:off x="1224079" y="4359727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2" name="직사각형 171">
              <a:extLst>
                <a:ext uri="{FF2B5EF4-FFF2-40B4-BE49-F238E27FC236}">
                  <a16:creationId xmlns:a16="http://schemas.microsoft.com/office/drawing/2014/main" id="{5D48C29F-D875-4A07-B39F-FD7AF894F7D3}"/>
                </a:ext>
              </a:extLst>
            </p:cNvPr>
            <p:cNvSpPr/>
            <p:nvPr/>
          </p:nvSpPr>
          <p:spPr>
            <a:xfrm>
              <a:off x="1816136" y="4357663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3" name="직사각형 172">
              <a:extLst>
                <a:ext uri="{FF2B5EF4-FFF2-40B4-BE49-F238E27FC236}">
                  <a16:creationId xmlns:a16="http://schemas.microsoft.com/office/drawing/2014/main" id="{E2DC6481-06B0-41B4-8A8D-E9A60D8AABFB}"/>
                </a:ext>
              </a:extLst>
            </p:cNvPr>
            <p:cNvSpPr/>
            <p:nvPr/>
          </p:nvSpPr>
          <p:spPr>
            <a:xfrm>
              <a:off x="2237137" y="4357663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4" name="직사각형 173">
              <a:extLst>
                <a:ext uri="{FF2B5EF4-FFF2-40B4-BE49-F238E27FC236}">
                  <a16:creationId xmlns:a16="http://schemas.microsoft.com/office/drawing/2014/main" id="{0C8F9DCA-B7DE-4667-8A5C-974009950BD3}"/>
                </a:ext>
              </a:extLst>
            </p:cNvPr>
            <p:cNvSpPr/>
            <p:nvPr/>
          </p:nvSpPr>
          <p:spPr>
            <a:xfrm>
              <a:off x="2891229" y="4284511"/>
              <a:ext cx="1013948" cy="56495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5" name="직사각형 174">
              <a:extLst>
                <a:ext uri="{FF2B5EF4-FFF2-40B4-BE49-F238E27FC236}">
                  <a16:creationId xmlns:a16="http://schemas.microsoft.com/office/drawing/2014/main" id="{98D8503F-0919-411F-9E02-D423AC882F75}"/>
                </a:ext>
              </a:extLst>
            </p:cNvPr>
            <p:cNvSpPr/>
            <p:nvPr/>
          </p:nvSpPr>
          <p:spPr>
            <a:xfrm>
              <a:off x="3901530" y="4284511"/>
              <a:ext cx="1013948" cy="56495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6" name="직사각형 175">
              <a:extLst>
                <a:ext uri="{FF2B5EF4-FFF2-40B4-BE49-F238E27FC236}">
                  <a16:creationId xmlns:a16="http://schemas.microsoft.com/office/drawing/2014/main" id="{5799CA06-33E8-40DD-B40D-B85997794464}"/>
                </a:ext>
              </a:extLst>
            </p:cNvPr>
            <p:cNvSpPr/>
            <p:nvPr/>
          </p:nvSpPr>
          <p:spPr>
            <a:xfrm>
              <a:off x="2972112" y="4357663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BAC7F5CC-5DA6-4AA2-99D7-75ACDE5BF743}"/>
                </a:ext>
              </a:extLst>
            </p:cNvPr>
            <p:cNvSpPr/>
            <p:nvPr/>
          </p:nvSpPr>
          <p:spPr>
            <a:xfrm>
              <a:off x="3393113" y="4357663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429FF57B-2834-4833-A18B-5D9F34E3C1B3}"/>
                </a:ext>
              </a:extLst>
            </p:cNvPr>
            <p:cNvSpPr/>
            <p:nvPr/>
          </p:nvSpPr>
          <p:spPr>
            <a:xfrm>
              <a:off x="3985170" y="4355599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9" name="직사각형 178">
              <a:extLst>
                <a:ext uri="{FF2B5EF4-FFF2-40B4-BE49-F238E27FC236}">
                  <a16:creationId xmlns:a16="http://schemas.microsoft.com/office/drawing/2014/main" id="{C75FC08C-0BC2-4C03-95A9-BAF88B7B4B20}"/>
                </a:ext>
              </a:extLst>
            </p:cNvPr>
            <p:cNvSpPr/>
            <p:nvPr/>
          </p:nvSpPr>
          <p:spPr>
            <a:xfrm>
              <a:off x="4406171" y="4355599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0" name="직사각형 179">
              <a:extLst>
                <a:ext uri="{FF2B5EF4-FFF2-40B4-BE49-F238E27FC236}">
                  <a16:creationId xmlns:a16="http://schemas.microsoft.com/office/drawing/2014/main" id="{861F9A25-8E88-4DDD-82E6-F87A58426664}"/>
                </a:ext>
              </a:extLst>
            </p:cNvPr>
            <p:cNvSpPr/>
            <p:nvPr/>
          </p:nvSpPr>
          <p:spPr>
            <a:xfrm>
              <a:off x="5257563" y="4203199"/>
              <a:ext cx="2191402" cy="7295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1" name="직사각형 180">
              <a:extLst>
                <a:ext uri="{FF2B5EF4-FFF2-40B4-BE49-F238E27FC236}">
                  <a16:creationId xmlns:a16="http://schemas.microsoft.com/office/drawing/2014/main" id="{50541309-DB8D-4BD8-9104-4DEE1DEDCCDD}"/>
                </a:ext>
              </a:extLst>
            </p:cNvPr>
            <p:cNvSpPr/>
            <p:nvPr/>
          </p:nvSpPr>
          <p:spPr>
            <a:xfrm>
              <a:off x="7448095" y="4203199"/>
              <a:ext cx="2191402" cy="7295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2" name="직사각형 181">
              <a:extLst>
                <a:ext uri="{FF2B5EF4-FFF2-40B4-BE49-F238E27FC236}">
                  <a16:creationId xmlns:a16="http://schemas.microsoft.com/office/drawing/2014/main" id="{84C8C20B-16CA-4C49-A50A-34DA558764FC}"/>
                </a:ext>
              </a:extLst>
            </p:cNvPr>
            <p:cNvSpPr/>
            <p:nvPr/>
          </p:nvSpPr>
          <p:spPr>
            <a:xfrm>
              <a:off x="5342963" y="4294639"/>
              <a:ext cx="1013948" cy="56495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3" name="직사각형 182">
              <a:extLst>
                <a:ext uri="{FF2B5EF4-FFF2-40B4-BE49-F238E27FC236}">
                  <a16:creationId xmlns:a16="http://schemas.microsoft.com/office/drawing/2014/main" id="{D0D3E749-A689-439D-BDED-79372F16E8C2}"/>
                </a:ext>
              </a:extLst>
            </p:cNvPr>
            <p:cNvSpPr/>
            <p:nvPr/>
          </p:nvSpPr>
          <p:spPr>
            <a:xfrm>
              <a:off x="6353264" y="4294639"/>
              <a:ext cx="1013948" cy="56495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4" name="직사각형 183">
              <a:extLst>
                <a:ext uri="{FF2B5EF4-FFF2-40B4-BE49-F238E27FC236}">
                  <a16:creationId xmlns:a16="http://schemas.microsoft.com/office/drawing/2014/main" id="{2E26FF0F-3D40-4D19-8F39-11D4EECAFC42}"/>
                </a:ext>
              </a:extLst>
            </p:cNvPr>
            <p:cNvSpPr/>
            <p:nvPr/>
          </p:nvSpPr>
          <p:spPr>
            <a:xfrm>
              <a:off x="5423846" y="4367791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5" name="직사각형 184">
              <a:extLst>
                <a:ext uri="{FF2B5EF4-FFF2-40B4-BE49-F238E27FC236}">
                  <a16:creationId xmlns:a16="http://schemas.microsoft.com/office/drawing/2014/main" id="{01A63A5D-2378-45C0-9470-FBE60F62D049}"/>
                </a:ext>
              </a:extLst>
            </p:cNvPr>
            <p:cNvSpPr/>
            <p:nvPr/>
          </p:nvSpPr>
          <p:spPr>
            <a:xfrm>
              <a:off x="5844847" y="4367791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6" name="직사각형 185">
              <a:extLst>
                <a:ext uri="{FF2B5EF4-FFF2-40B4-BE49-F238E27FC236}">
                  <a16:creationId xmlns:a16="http://schemas.microsoft.com/office/drawing/2014/main" id="{FB6E5ABF-DF41-446D-94E7-DEDDA9AD0674}"/>
                </a:ext>
              </a:extLst>
            </p:cNvPr>
            <p:cNvSpPr/>
            <p:nvPr/>
          </p:nvSpPr>
          <p:spPr>
            <a:xfrm>
              <a:off x="6436904" y="4365727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7" name="직사각형 186">
              <a:extLst>
                <a:ext uri="{FF2B5EF4-FFF2-40B4-BE49-F238E27FC236}">
                  <a16:creationId xmlns:a16="http://schemas.microsoft.com/office/drawing/2014/main" id="{7868F0F2-B8DE-4CB4-825B-FD968CF3455D}"/>
                </a:ext>
              </a:extLst>
            </p:cNvPr>
            <p:cNvSpPr/>
            <p:nvPr/>
          </p:nvSpPr>
          <p:spPr>
            <a:xfrm>
              <a:off x="6857905" y="4365727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8" name="직사각형 187">
              <a:extLst>
                <a:ext uri="{FF2B5EF4-FFF2-40B4-BE49-F238E27FC236}">
                  <a16:creationId xmlns:a16="http://schemas.microsoft.com/office/drawing/2014/main" id="{14FACF0E-4FD8-46AE-9631-EF68ACBAC209}"/>
                </a:ext>
              </a:extLst>
            </p:cNvPr>
            <p:cNvSpPr/>
            <p:nvPr/>
          </p:nvSpPr>
          <p:spPr>
            <a:xfrm>
              <a:off x="7511997" y="4292575"/>
              <a:ext cx="1013948" cy="56495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9" name="직사각형 188">
              <a:extLst>
                <a:ext uri="{FF2B5EF4-FFF2-40B4-BE49-F238E27FC236}">
                  <a16:creationId xmlns:a16="http://schemas.microsoft.com/office/drawing/2014/main" id="{BC8E70A3-5F17-4522-BCE2-3FE31650FDD0}"/>
                </a:ext>
              </a:extLst>
            </p:cNvPr>
            <p:cNvSpPr/>
            <p:nvPr/>
          </p:nvSpPr>
          <p:spPr>
            <a:xfrm>
              <a:off x="8522298" y="4292575"/>
              <a:ext cx="1013948" cy="56495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C759C141-C695-4B1F-88AB-57B4D72B0A6A}"/>
                </a:ext>
              </a:extLst>
            </p:cNvPr>
            <p:cNvSpPr/>
            <p:nvPr/>
          </p:nvSpPr>
          <p:spPr>
            <a:xfrm>
              <a:off x="7592880" y="4365727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437D31D0-F8C4-4B73-859A-A8400F974C88}"/>
                </a:ext>
              </a:extLst>
            </p:cNvPr>
            <p:cNvSpPr/>
            <p:nvPr/>
          </p:nvSpPr>
          <p:spPr>
            <a:xfrm>
              <a:off x="8013881" y="4365727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2" name="직사각형 191">
              <a:extLst>
                <a:ext uri="{FF2B5EF4-FFF2-40B4-BE49-F238E27FC236}">
                  <a16:creationId xmlns:a16="http://schemas.microsoft.com/office/drawing/2014/main" id="{2D0F4B7E-6857-4399-9128-8DA0293F4643}"/>
                </a:ext>
              </a:extLst>
            </p:cNvPr>
            <p:cNvSpPr/>
            <p:nvPr/>
          </p:nvSpPr>
          <p:spPr>
            <a:xfrm>
              <a:off x="8605938" y="4363663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3" name="직사각형 192">
              <a:extLst>
                <a:ext uri="{FF2B5EF4-FFF2-40B4-BE49-F238E27FC236}">
                  <a16:creationId xmlns:a16="http://schemas.microsoft.com/office/drawing/2014/main" id="{04D8FB23-EE21-4D56-84A7-4EC39FA3A801}"/>
                </a:ext>
              </a:extLst>
            </p:cNvPr>
            <p:cNvSpPr/>
            <p:nvPr/>
          </p:nvSpPr>
          <p:spPr>
            <a:xfrm>
              <a:off x="9026939" y="4363663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7963C08A-58DB-41DC-A97F-204A1A713523}"/>
                </a:ext>
              </a:extLst>
            </p:cNvPr>
            <p:cNvSpPr/>
            <p:nvPr/>
          </p:nvSpPr>
          <p:spPr>
            <a:xfrm>
              <a:off x="407245" y="5160054"/>
              <a:ext cx="9442674" cy="109924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3DD255A0-CB4B-407D-9791-B0456F11D5A0}"/>
                </a:ext>
              </a:extLst>
            </p:cNvPr>
            <p:cNvSpPr/>
            <p:nvPr/>
          </p:nvSpPr>
          <p:spPr>
            <a:xfrm>
              <a:off x="516943" y="5256512"/>
              <a:ext cx="4620768" cy="9174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6" name="직사각형 195">
              <a:extLst>
                <a:ext uri="{FF2B5EF4-FFF2-40B4-BE49-F238E27FC236}">
                  <a16:creationId xmlns:a16="http://schemas.microsoft.com/office/drawing/2014/main" id="{C24E6C91-AAEA-4499-A6E4-CF72F2CB7059}"/>
                </a:ext>
              </a:extLst>
            </p:cNvPr>
            <p:cNvSpPr/>
            <p:nvPr/>
          </p:nvSpPr>
          <p:spPr>
            <a:xfrm>
              <a:off x="5137711" y="5256512"/>
              <a:ext cx="4620768" cy="9174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7" name="직사각형 196">
              <a:extLst>
                <a:ext uri="{FF2B5EF4-FFF2-40B4-BE49-F238E27FC236}">
                  <a16:creationId xmlns:a16="http://schemas.microsoft.com/office/drawing/2014/main" id="{81ECC713-6A2B-4BBF-BF61-A8093A2F7F24}"/>
                </a:ext>
              </a:extLst>
            </p:cNvPr>
            <p:cNvSpPr/>
            <p:nvPr/>
          </p:nvSpPr>
          <p:spPr>
            <a:xfrm>
              <a:off x="636795" y="5352969"/>
              <a:ext cx="2191402" cy="7295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8" name="직사각형 197">
              <a:extLst>
                <a:ext uri="{FF2B5EF4-FFF2-40B4-BE49-F238E27FC236}">
                  <a16:creationId xmlns:a16="http://schemas.microsoft.com/office/drawing/2014/main" id="{E7D8A709-7D72-4151-AB3C-2BF0B98B4A24}"/>
                </a:ext>
              </a:extLst>
            </p:cNvPr>
            <p:cNvSpPr/>
            <p:nvPr/>
          </p:nvSpPr>
          <p:spPr>
            <a:xfrm>
              <a:off x="2827327" y="5352969"/>
              <a:ext cx="2191402" cy="7295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9" name="직사각형 198">
              <a:extLst>
                <a:ext uri="{FF2B5EF4-FFF2-40B4-BE49-F238E27FC236}">
                  <a16:creationId xmlns:a16="http://schemas.microsoft.com/office/drawing/2014/main" id="{538612AF-0B93-46EE-BED7-59978F9CFB05}"/>
                </a:ext>
              </a:extLst>
            </p:cNvPr>
            <p:cNvSpPr/>
            <p:nvPr/>
          </p:nvSpPr>
          <p:spPr>
            <a:xfrm>
              <a:off x="722195" y="5444409"/>
              <a:ext cx="1013948" cy="56495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0" name="직사각형 199">
              <a:extLst>
                <a:ext uri="{FF2B5EF4-FFF2-40B4-BE49-F238E27FC236}">
                  <a16:creationId xmlns:a16="http://schemas.microsoft.com/office/drawing/2014/main" id="{9C144640-A051-42C9-B866-86ADB9FD6F9F}"/>
                </a:ext>
              </a:extLst>
            </p:cNvPr>
            <p:cNvSpPr/>
            <p:nvPr/>
          </p:nvSpPr>
          <p:spPr>
            <a:xfrm>
              <a:off x="1732496" y="5444409"/>
              <a:ext cx="1013948" cy="56495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1" name="직사각형 200">
              <a:extLst>
                <a:ext uri="{FF2B5EF4-FFF2-40B4-BE49-F238E27FC236}">
                  <a16:creationId xmlns:a16="http://schemas.microsoft.com/office/drawing/2014/main" id="{2AE89644-FDFF-4E88-995C-81EDC7614F3E}"/>
                </a:ext>
              </a:extLst>
            </p:cNvPr>
            <p:cNvSpPr/>
            <p:nvPr/>
          </p:nvSpPr>
          <p:spPr>
            <a:xfrm>
              <a:off x="803078" y="5517561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2" name="직사각형 201">
              <a:extLst>
                <a:ext uri="{FF2B5EF4-FFF2-40B4-BE49-F238E27FC236}">
                  <a16:creationId xmlns:a16="http://schemas.microsoft.com/office/drawing/2014/main" id="{8BFAA919-E574-4B49-9C1F-CE2459BCC337}"/>
                </a:ext>
              </a:extLst>
            </p:cNvPr>
            <p:cNvSpPr/>
            <p:nvPr/>
          </p:nvSpPr>
          <p:spPr>
            <a:xfrm>
              <a:off x="1224079" y="5517561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5B63CA24-8883-4C60-A731-7A8E4AFCC49E}"/>
                </a:ext>
              </a:extLst>
            </p:cNvPr>
            <p:cNvSpPr/>
            <p:nvPr/>
          </p:nvSpPr>
          <p:spPr>
            <a:xfrm>
              <a:off x="1816136" y="5515497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3D4CEC2E-2D9B-40D6-B493-BDB16E4D1B0D}"/>
                </a:ext>
              </a:extLst>
            </p:cNvPr>
            <p:cNvSpPr/>
            <p:nvPr/>
          </p:nvSpPr>
          <p:spPr>
            <a:xfrm>
              <a:off x="2237137" y="5515497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5" name="직사각형 204">
              <a:extLst>
                <a:ext uri="{FF2B5EF4-FFF2-40B4-BE49-F238E27FC236}">
                  <a16:creationId xmlns:a16="http://schemas.microsoft.com/office/drawing/2014/main" id="{99851B37-DCB6-43A2-BE1E-4DAB6FBF7795}"/>
                </a:ext>
              </a:extLst>
            </p:cNvPr>
            <p:cNvSpPr/>
            <p:nvPr/>
          </p:nvSpPr>
          <p:spPr>
            <a:xfrm>
              <a:off x="2891229" y="5442345"/>
              <a:ext cx="1013948" cy="56495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6" name="직사각형 205">
              <a:extLst>
                <a:ext uri="{FF2B5EF4-FFF2-40B4-BE49-F238E27FC236}">
                  <a16:creationId xmlns:a16="http://schemas.microsoft.com/office/drawing/2014/main" id="{FD07AA39-7018-4203-BA0D-F525E700A146}"/>
                </a:ext>
              </a:extLst>
            </p:cNvPr>
            <p:cNvSpPr/>
            <p:nvPr/>
          </p:nvSpPr>
          <p:spPr>
            <a:xfrm>
              <a:off x="3901530" y="5442345"/>
              <a:ext cx="1013948" cy="56495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7" name="직사각형 206">
              <a:extLst>
                <a:ext uri="{FF2B5EF4-FFF2-40B4-BE49-F238E27FC236}">
                  <a16:creationId xmlns:a16="http://schemas.microsoft.com/office/drawing/2014/main" id="{6A72C13D-4215-4CC7-91F6-D009D08F71D6}"/>
                </a:ext>
              </a:extLst>
            </p:cNvPr>
            <p:cNvSpPr/>
            <p:nvPr/>
          </p:nvSpPr>
          <p:spPr>
            <a:xfrm>
              <a:off x="2972112" y="5515497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8" name="직사각형 207">
              <a:extLst>
                <a:ext uri="{FF2B5EF4-FFF2-40B4-BE49-F238E27FC236}">
                  <a16:creationId xmlns:a16="http://schemas.microsoft.com/office/drawing/2014/main" id="{0E1498EE-8B66-414A-8586-1D487F60D0E5}"/>
                </a:ext>
              </a:extLst>
            </p:cNvPr>
            <p:cNvSpPr/>
            <p:nvPr/>
          </p:nvSpPr>
          <p:spPr>
            <a:xfrm>
              <a:off x="3393113" y="5515497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9" name="직사각형 208">
              <a:extLst>
                <a:ext uri="{FF2B5EF4-FFF2-40B4-BE49-F238E27FC236}">
                  <a16:creationId xmlns:a16="http://schemas.microsoft.com/office/drawing/2014/main" id="{3524B046-D9C7-40E7-A2E9-48D189E18231}"/>
                </a:ext>
              </a:extLst>
            </p:cNvPr>
            <p:cNvSpPr/>
            <p:nvPr/>
          </p:nvSpPr>
          <p:spPr>
            <a:xfrm>
              <a:off x="3985170" y="5513433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0" name="직사각형 209">
              <a:extLst>
                <a:ext uri="{FF2B5EF4-FFF2-40B4-BE49-F238E27FC236}">
                  <a16:creationId xmlns:a16="http://schemas.microsoft.com/office/drawing/2014/main" id="{51146A68-79CA-47B0-8CE9-A2EE2179E0DD}"/>
                </a:ext>
              </a:extLst>
            </p:cNvPr>
            <p:cNvSpPr/>
            <p:nvPr/>
          </p:nvSpPr>
          <p:spPr>
            <a:xfrm>
              <a:off x="4406171" y="5513433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1" name="직사각형 210">
              <a:extLst>
                <a:ext uri="{FF2B5EF4-FFF2-40B4-BE49-F238E27FC236}">
                  <a16:creationId xmlns:a16="http://schemas.microsoft.com/office/drawing/2014/main" id="{BBF8DF49-E1F4-4A06-AA9D-0F5C45F02139}"/>
                </a:ext>
              </a:extLst>
            </p:cNvPr>
            <p:cNvSpPr/>
            <p:nvPr/>
          </p:nvSpPr>
          <p:spPr>
            <a:xfrm>
              <a:off x="5257563" y="5361033"/>
              <a:ext cx="2191402" cy="7295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2" name="직사각형 211">
              <a:extLst>
                <a:ext uri="{FF2B5EF4-FFF2-40B4-BE49-F238E27FC236}">
                  <a16:creationId xmlns:a16="http://schemas.microsoft.com/office/drawing/2014/main" id="{B17A5957-F8FF-4C99-9E82-AD682D633001}"/>
                </a:ext>
              </a:extLst>
            </p:cNvPr>
            <p:cNvSpPr/>
            <p:nvPr/>
          </p:nvSpPr>
          <p:spPr>
            <a:xfrm>
              <a:off x="7448095" y="5361033"/>
              <a:ext cx="2191402" cy="7295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3" name="직사각형 212">
              <a:extLst>
                <a:ext uri="{FF2B5EF4-FFF2-40B4-BE49-F238E27FC236}">
                  <a16:creationId xmlns:a16="http://schemas.microsoft.com/office/drawing/2014/main" id="{E7824D92-5CBC-4FBA-8940-3F97108CF536}"/>
                </a:ext>
              </a:extLst>
            </p:cNvPr>
            <p:cNvSpPr/>
            <p:nvPr/>
          </p:nvSpPr>
          <p:spPr>
            <a:xfrm>
              <a:off x="5342963" y="5452473"/>
              <a:ext cx="1013948" cy="56495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4" name="직사각형 213">
              <a:extLst>
                <a:ext uri="{FF2B5EF4-FFF2-40B4-BE49-F238E27FC236}">
                  <a16:creationId xmlns:a16="http://schemas.microsoft.com/office/drawing/2014/main" id="{0F79DAC6-1524-49E8-8DEA-349F506BE241}"/>
                </a:ext>
              </a:extLst>
            </p:cNvPr>
            <p:cNvSpPr/>
            <p:nvPr/>
          </p:nvSpPr>
          <p:spPr>
            <a:xfrm>
              <a:off x="6353264" y="5452473"/>
              <a:ext cx="1013948" cy="56495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5" name="직사각형 214">
              <a:extLst>
                <a:ext uri="{FF2B5EF4-FFF2-40B4-BE49-F238E27FC236}">
                  <a16:creationId xmlns:a16="http://schemas.microsoft.com/office/drawing/2014/main" id="{EA4AEACF-3E2F-48E1-9E65-B18A8652A6FC}"/>
                </a:ext>
              </a:extLst>
            </p:cNvPr>
            <p:cNvSpPr/>
            <p:nvPr/>
          </p:nvSpPr>
          <p:spPr>
            <a:xfrm>
              <a:off x="5423846" y="5525625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6" name="직사각형 215">
              <a:extLst>
                <a:ext uri="{FF2B5EF4-FFF2-40B4-BE49-F238E27FC236}">
                  <a16:creationId xmlns:a16="http://schemas.microsoft.com/office/drawing/2014/main" id="{159B6DEA-944B-49F9-B8A9-F8BF30E54EBF}"/>
                </a:ext>
              </a:extLst>
            </p:cNvPr>
            <p:cNvSpPr/>
            <p:nvPr/>
          </p:nvSpPr>
          <p:spPr>
            <a:xfrm>
              <a:off x="5844847" y="5525625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7" name="직사각형 216">
              <a:extLst>
                <a:ext uri="{FF2B5EF4-FFF2-40B4-BE49-F238E27FC236}">
                  <a16:creationId xmlns:a16="http://schemas.microsoft.com/office/drawing/2014/main" id="{9E965A96-BF4F-480E-A985-DB0FE414C50B}"/>
                </a:ext>
              </a:extLst>
            </p:cNvPr>
            <p:cNvSpPr/>
            <p:nvPr/>
          </p:nvSpPr>
          <p:spPr>
            <a:xfrm>
              <a:off x="6436904" y="5523561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15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8" name="직사각형 217">
              <a:extLst>
                <a:ext uri="{FF2B5EF4-FFF2-40B4-BE49-F238E27FC236}">
                  <a16:creationId xmlns:a16="http://schemas.microsoft.com/office/drawing/2014/main" id="{D75F530B-3723-41E2-9D5D-4E8A9052FBB4}"/>
                </a:ext>
              </a:extLst>
            </p:cNvPr>
            <p:cNvSpPr/>
            <p:nvPr/>
          </p:nvSpPr>
          <p:spPr>
            <a:xfrm>
              <a:off x="6857905" y="5523561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9" name="직사각형 218">
              <a:extLst>
                <a:ext uri="{FF2B5EF4-FFF2-40B4-BE49-F238E27FC236}">
                  <a16:creationId xmlns:a16="http://schemas.microsoft.com/office/drawing/2014/main" id="{028AAC9D-745F-48EB-A73F-724B7D902460}"/>
                </a:ext>
              </a:extLst>
            </p:cNvPr>
            <p:cNvSpPr/>
            <p:nvPr/>
          </p:nvSpPr>
          <p:spPr>
            <a:xfrm>
              <a:off x="7511997" y="5450409"/>
              <a:ext cx="1013948" cy="56495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0" name="직사각형 219">
              <a:extLst>
                <a:ext uri="{FF2B5EF4-FFF2-40B4-BE49-F238E27FC236}">
                  <a16:creationId xmlns:a16="http://schemas.microsoft.com/office/drawing/2014/main" id="{57EA4B5D-034D-475A-9971-2C238949BEDA}"/>
                </a:ext>
              </a:extLst>
            </p:cNvPr>
            <p:cNvSpPr/>
            <p:nvPr/>
          </p:nvSpPr>
          <p:spPr>
            <a:xfrm>
              <a:off x="8522298" y="5450409"/>
              <a:ext cx="1013948" cy="56495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1" name="직사각형 220">
              <a:extLst>
                <a:ext uri="{FF2B5EF4-FFF2-40B4-BE49-F238E27FC236}">
                  <a16:creationId xmlns:a16="http://schemas.microsoft.com/office/drawing/2014/main" id="{D2866D64-2C4C-4277-8C7A-7CF182D6E3B1}"/>
                </a:ext>
              </a:extLst>
            </p:cNvPr>
            <p:cNvSpPr/>
            <p:nvPr/>
          </p:nvSpPr>
          <p:spPr>
            <a:xfrm>
              <a:off x="7592880" y="5523561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2" name="직사각형 221">
              <a:extLst>
                <a:ext uri="{FF2B5EF4-FFF2-40B4-BE49-F238E27FC236}">
                  <a16:creationId xmlns:a16="http://schemas.microsoft.com/office/drawing/2014/main" id="{C2AE9E92-4FDC-4EFC-90BE-A9F42280C7AF}"/>
                </a:ext>
              </a:extLst>
            </p:cNvPr>
            <p:cNvSpPr/>
            <p:nvPr/>
          </p:nvSpPr>
          <p:spPr>
            <a:xfrm>
              <a:off x="8013881" y="5523561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3" name="직사각형 222">
              <a:extLst>
                <a:ext uri="{FF2B5EF4-FFF2-40B4-BE49-F238E27FC236}">
                  <a16:creationId xmlns:a16="http://schemas.microsoft.com/office/drawing/2014/main" id="{4A5AF539-4FFE-4EFA-BF22-4D8F3442DD4B}"/>
                </a:ext>
              </a:extLst>
            </p:cNvPr>
            <p:cNvSpPr/>
            <p:nvPr/>
          </p:nvSpPr>
          <p:spPr>
            <a:xfrm>
              <a:off x="8605938" y="5521497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4" name="직사각형 223">
              <a:extLst>
                <a:ext uri="{FF2B5EF4-FFF2-40B4-BE49-F238E27FC236}">
                  <a16:creationId xmlns:a16="http://schemas.microsoft.com/office/drawing/2014/main" id="{E0BA4EFA-F172-4B2C-ACF8-D51B8108C5A0}"/>
                </a:ext>
              </a:extLst>
            </p:cNvPr>
            <p:cNvSpPr/>
            <p:nvPr/>
          </p:nvSpPr>
          <p:spPr>
            <a:xfrm>
              <a:off x="9026939" y="5521497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17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21623707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536416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 (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그림이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2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장인 경우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)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 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18AFC520-4447-41E1-B0B2-B23826D8A644}"/>
              </a:ext>
            </a:extLst>
          </p:cNvPr>
          <p:cNvSpPr txBox="1"/>
          <p:nvPr/>
        </p:nvSpPr>
        <p:spPr>
          <a:xfrm>
            <a:off x="1007186" y="2623138"/>
            <a:ext cx="949490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           (2, 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 2, 2, 2, 2)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 = col.transpose(0, 4, 5, 1, 2, 3).reshape(N*out_h*out_w, -1)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           (2, 2, 2, 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 2, 2)</a:t>
            </a: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7C383C7D-9B9A-403D-A14C-04B6ED0CF6DB}"/>
              </a:ext>
            </a:extLst>
          </p:cNvPr>
          <p:cNvSpPr/>
          <p:nvPr/>
        </p:nvSpPr>
        <p:spPr>
          <a:xfrm>
            <a:off x="5436977" y="2623138"/>
            <a:ext cx="826118" cy="400110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highlight>
                <a:srgbClr val="FF0000"/>
              </a:highlight>
              <a:latin typeface="Consolas" panose="020B0609020204030204" pitchFamily="49" charset="0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F7CADA45-D77E-46D8-98AE-82251D6C71FD}"/>
              </a:ext>
            </a:extLst>
          </p:cNvPr>
          <p:cNvSpPr/>
          <p:nvPr/>
        </p:nvSpPr>
        <p:spPr>
          <a:xfrm>
            <a:off x="4164764" y="3272219"/>
            <a:ext cx="826118" cy="400110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highlight>
                <a:srgbClr val="FF0000"/>
              </a:highlight>
              <a:latin typeface="Consolas" panose="020B0609020204030204" pitchFamily="49" charset="0"/>
            </a:endParaRPr>
          </a:p>
        </p:txBody>
      </p:sp>
      <p:cxnSp>
        <p:nvCxnSpPr>
          <p:cNvPr id="146" name="직선 화살표 연결선 145">
            <a:extLst>
              <a:ext uri="{FF2B5EF4-FFF2-40B4-BE49-F238E27FC236}">
                <a16:creationId xmlns:a16="http://schemas.microsoft.com/office/drawing/2014/main" id="{77A952A0-B660-4CF6-B6E0-14CA1CB0449F}"/>
              </a:ext>
            </a:extLst>
          </p:cNvPr>
          <p:cNvCxnSpPr>
            <a:stCxn id="144" idx="2"/>
            <a:endCxn id="145" idx="0"/>
          </p:cNvCxnSpPr>
          <p:nvPr/>
        </p:nvCxnSpPr>
        <p:spPr>
          <a:xfrm flipH="1">
            <a:off x="4577823" y="3023248"/>
            <a:ext cx="1272213" cy="24897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DE7EB6E9-307F-4961-A1B8-2356268D383A}"/>
              </a:ext>
            </a:extLst>
          </p:cNvPr>
          <p:cNvSpPr/>
          <p:nvPr/>
        </p:nvSpPr>
        <p:spPr>
          <a:xfrm>
            <a:off x="4255378" y="2623138"/>
            <a:ext cx="1078347" cy="400110"/>
          </a:xfrm>
          <a:prstGeom prst="rect">
            <a:avLst/>
          </a:prstGeom>
          <a:noFill/>
          <a:ln w="19050"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highlight>
                <a:srgbClr val="FF0000"/>
              </a:highlight>
              <a:latin typeface="Consolas" panose="020B0609020204030204" pitchFamily="49" charset="0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60B770F0-6D71-4923-A633-EE14C4223284}"/>
              </a:ext>
            </a:extLst>
          </p:cNvPr>
          <p:cNvSpPr/>
          <p:nvPr/>
        </p:nvSpPr>
        <p:spPr>
          <a:xfrm>
            <a:off x="5094134" y="3269308"/>
            <a:ext cx="1078347" cy="400110"/>
          </a:xfrm>
          <a:prstGeom prst="rect">
            <a:avLst/>
          </a:prstGeom>
          <a:noFill/>
          <a:ln w="19050"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highlight>
                <a:srgbClr val="FF0000"/>
              </a:highlight>
              <a:latin typeface="Consolas" panose="020B0609020204030204" pitchFamily="49" charset="0"/>
            </a:endParaRPr>
          </a:p>
        </p:txBody>
      </p:sp>
      <p:cxnSp>
        <p:nvCxnSpPr>
          <p:cNvPr id="149" name="직선 화살표 연결선 148">
            <a:extLst>
              <a:ext uri="{FF2B5EF4-FFF2-40B4-BE49-F238E27FC236}">
                <a16:creationId xmlns:a16="http://schemas.microsoft.com/office/drawing/2014/main" id="{6E663E31-A060-4517-BB60-5B350A698F9F}"/>
              </a:ext>
            </a:extLst>
          </p:cNvPr>
          <p:cNvCxnSpPr>
            <a:cxnSpLocks/>
            <a:stCxn id="147" idx="2"/>
            <a:endCxn id="148" idx="0"/>
          </p:cNvCxnSpPr>
          <p:nvPr/>
        </p:nvCxnSpPr>
        <p:spPr>
          <a:xfrm>
            <a:off x="4794552" y="3023248"/>
            <a:ext cx="838756" cy="24606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F6CA5C15-8FD8-4378-A69B-27E95232BAD8}"/>
              </a:ext>
            </a:extLst>
          </p:cNvPr>
          <p:cNvSpPr/>
          <p:nvPr/>
        </p:nvSpPr>
        <p:spPr>
          <a:xfrm>
            <a:off x="4991000" y="4620998"/>
            <a:ext cx="411250" cy="488216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2304F28-F555-43EC-9B0B-C3C39C9B097F}"/>
              </a:ext>
            </a:extLst>
          </p:cNvPr>
          <p:cNvSpPr txBox="1"/>
          <p:nvPr/>
        </p:nvSpPr>
        <p:spPr>
          <a:xfrm>
            <a:off x="4192559" y="4946917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reshape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9313C4D7-FEBE-4C7C-8A2F-7A212EBC7028}"/>
              </a:ext>
            </a:extLst>
          </p:cNvPr>
          <p:cNvGrpSpPr/>
          <p:nvPr/>
        </p:nvGrpSpPr>
        <p:grpSpPr>
          <a:xfrm>
            <a:off x="-1444961" y="3912246"/>
            <a:ext cx="5485888" cy="1407847"/>
            <a:chOff x="-1444961" y="3912246"/>
            <a:chExt cx="9631650" cy="2471777"/>
          </a:xfrm>
        </p:grpSpPr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C2EE7B0C-0CA9-4D63-9FF1-3D420A450A7A}"/>
                </a:ext>
              </a:extLst>
            </p:cNvPr>
            <p:cNvSpPr/>
            <p:nvPr/>
          </p:nvSpPr>
          <p:spPr>
            <a:xfrm>
              <a:off x="-1444961" y="3912246"/>
              <a:ext cx="9631650" cy="247177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1" name="직사각형 240">
              <a:extLst>
                <a:ext uri="{FF2B5EF4-FFF2-40B4-BE49-F238E27FC236}">
                  <a16:creationId xmlns:a16="http://schemas.microsoft.com/office/drawing/2014/main" id="{4A76CA3C-065E-4560-B16B-FD2D8A2E0E36}"/>
                </a:ext>
              </a:extLst>
            </p:cNvPr>
            <p:cNvSpPr/>
            <p:nvPr/>
          </p:nvSpPr>
          <p:spPr>
            <a:xfrm>
              <a:off x="-1328494" y="4001623"/>
              <a:ext cx="9415481" cy="110727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79AC87AA-0FBC-47C7-91F1-E53F286F7B7E}"/>
                </a:ext>
              </a:extLst>
            </p:cNvPr>
            <p:cNvGrpSpPr/>
            <p:nvPr/>
          </p:nvGrpSpPr>
          <p:grpSpPr>
            <a:xfrm>
              <a:off x="-1249904" y="4101158"/>
              <a:ext cx="9241536" cy="917448"/>
              <a:chOff x="-1033014" y="5998594"/>
              <a:chExt cx="9241536" cy="917448"/>
            </a:xfrm>
          </p:grpSpPr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356ACB01-3AEB-4202-BFEF-12D3E4F9F903}"/>
                  </a:ext>
                </a:extLst>
              </p:cNvPr>
              <p:cNvSpPr/>
              <p:nvPr/>
            </p:nvSpPr>
            <p:spPr>
              <a:xfrm>
                <a:off x="-1033014" y="5998594"/>
                <a:ext cx="4620768" cy="91744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B72CDD8D-B568-4844-84CB-7DCE0C1CBE38}"/>
                  </a:ext>
                </a:extLst>
              </p:cNvPr>
              <p:cNvSpPr/>
              <p:nvPr/>
            </p:nvSpPr>
            <p:spPr>
              <a:xfrm>
                <a:off x="3587754" y="5998594"/>
                <a:ext cx="4620768" cy="91744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1A3613E5-0DA0-4B82-9C68-B835B2E810D4}"/>
                  </a:ext>
                </a:extLst>
              </p:cNvPr>
              <p:cNvSpPr/>
              <p:nvPr/>
            </p:nvSpPr>
            <p:spPr>
              <a:xfrm>
                <a:off x="-913162" y="6095051"/>
                <a:ext cx="2191402" cy="7295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B6DBA96E-5C4C-4E07-A091-8E6E215A34F9}"/>
                  </a:ext>
                </a:extLst>
              </p:cNvPr>
              <p:cNvSpPr/>
              <p:nvPr/>
            </p:nvSpPr>
            <p:spPr>
              <a:xfrm>
                <a:off x="1277370" y="6095051"/>
                <a:ext cx="2191402" cy="7295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46CDFA3A-B1FC-4936-8C54-7196738AFDF8}"/>
                  </a:ext>
                </a:extLst>
              </p:cNvPr>
              <p:cNvSpPr/>
              <p:nvPr/>
            </p:nvSpPr>
            <p:spPr>
              <a:xfrm>
                <a:off x="-827762" y="6186491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A400D41E-9B4D-4EB1-804A-05A667E2DFFA}"/>
                  </a:ext>
                </a:extLst>
              </p:cNvPr>
              <p:cNvSpPr/>
              <p:nvPr/>
            </p:nvSpPr>
            <p:spPr>
              <a:xfrm>
                <a:off x="182539" y="6186491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C62699D7-84D9-4996-AECF-F8F428D7E64F}"/>
                  </a:ext>
                </a:extLst>
              </p:cNvPr>
              <p:cNvSpPr/>
              <p:nvPr/>
            </p:nvSpPr>
            <p:spPr>
              <a:xfrm>
                <a:off x="-746879" y="6259643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42B8FD4D-AB91-4DB0-BE52-92160DC7A264}"/>
                  </a:ext>
                </a:extLst>
              </p:cNvPr>
              <p:cNvSpPr/>
              <p:nvPr/>
            </p:nvSpPr>
            <p:spPr>
              <a:xfrm>
                <a:off x="-325878" y="6259643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BC3B5A95-2196-43F8-A940-B3136E49448E}"/>
                  </a:ext>
                </a:extLst>
              </p:cNvPr>
              <p:cNvSpPr/>
              <p:nvPr/>
            </p:nvSpPr>
            <p:spPr>
              <a:xfrm>
                <a:off x="266179" y="6257579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CFE4EAC2-7C3E-4128-BE2F-B8A7A19C3E67}"/>
                  </a:ext>
                </a:extLst>
              </p:cNvPr>
              <p:cNvSpPr/>
              <p:nvPr/>
            </p:nvSpPr>
            <p:spPr>
              <a:xfrm>
                <a:off x="687180" y="6257579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E0460CAF-8698-4397-AE1C-68AFA21D48F9}"/>
                  </a:ext>
                </a:extLst>
              </p:cNvPr>
              <p:cNvSpPr/>
              <p:nvPr/>
            </p:nvSpPr>
            <p:spPr>
              <a:xfrm>
                <a:off x="1341272" y="6184427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BA94FF08-18B0-4D26-814A-9193FED29E18}"/>
                  </a:ext>
                </a:extLst>
              </p:cNvPr>
              <p:cNvSpPr/>
              <p:nvPr/>
            </p:nvSpPr>
            <p:spPr>
              <a:xfrm>
                <a:off x="2351573" y="6184427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3F4488AB-9A5B-4A84-99D6-0297B798B1BB}"/>
                  </a:ext>
                </a:extLst>
              </p:cNvPr>
              <p:cNvSpPr/>
              <p:nvPr/>
            </p:nvSpPr>
            <p:spPr>
              <a:xfrm>
                <a:off x="1422155" y="6257579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9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5BC53909-1C52-46B2-B11E-A287D4C980B6}"/>
                  </a:ext>
                </a:extLst>
              </p:cNvPr>
              <p:cNvSpPr/>
              <p:nvPr/>
            </p:nvSpPr>
            <p:spPr>
              <a:xfrm>
                <a:off x="1843156" y="6257579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10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262AF139-1A86-472F-BFD2-8753D7CF7CBA}"/>
                  </a:ext>
                </a:extLst>
              </p:cNvPr>
              <p:cNvSpPr/>
              <p:nvPr/>
            </p:nvSpPr>
            <p:spPr>
              <a:xfrm>
                <a:off x="2435213" y="6255515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12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29FED7E2-5C15-4246-9E00-912A006BC68A}"/>
                  </a:ext>
                </a:extLst>
              </p:cNvPr>
              <p:cNvSpPr/>
              <p:nvPr/>
            </p:nvSpPr>
            <p:spPr>
              <a:xfrm>
                <a:off x="2856214" y="6255515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13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EA71B652-397A-4FCF-BF2D-AC4E05CBEC90}"/>
                  </a:ext>
                </a:extLst>
              </p:cNvPr>
              <p:cNvSpPr/>
              <p:nvPr/>
            </p:nvSpPr>
            <p:spPr>
              <a:xfrm>
                <a:off x="3707606" y="6103115"/>
                <a:ext cx="2191402" cy="7295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FC2FA757-293C-4666-949C-4C4D836B5401}"/>
                  </a:ext>
                </a:extLst>
              </p:cNvPr>
              <p:cNvSpPr/>
              <p:nvPr/>
            </p:nvSpPr>
            <p:spPr>
              <a:xfrm>
                <a:off x="5898138" y="6103115"/>
                <a:ext cx="2191402" cy="7295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C18F09FE-10B4-4F93-A20B-B78FCE204D75}"/>
                  </a:ext>
                </a:extLst>
              </p:cNvPr>
              <p:cNvSpPr/>
              <p:nvPr/>
            </p:nvSpPr>
            <p:spPr>
              <a:xfrm>
                <a:off x="3793006" y="6194555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93356B55-DECC-4D0C-84F1-37C7EFC442B2}"/>
                  </a:ext>
                </a:extLst>
              </p:cNvPr>
              <p:cNvSpPr/>
              <p:nvPr/>
            </p:nvSpPr>
            <p:spPr>
              <a:xfrm>
                <a:off x="4803307" y="6194555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92888749-DE22-40E8-905F-4EE223FB4494}"/>
                  </a:ext>
                </a:extLst>
              </p:cNvPr>
              <p:cNvSpPr/>
              <p:nvPr/>
            </p:nvSpPr>
            <p:spPr>
              <a:xfrm>
                <a:off x="3873889" y="6267707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F1CFAF44-5B34-464F-A120-D3F15F9D6E48}"/>
                  </a:ext>
                </a:extLst>
              </p:cNvPr>
              <p:cNvSpPr/>
              <p:nvPr/>
            </p:nvSpPr>
            <p:spPr>
              <a:xfrm>
                <a:off x="4294890" y="6267707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1E195ACB-ECC2-4BBC-A361-D88A7E913E04}"/>
                  </a:ext>
                </a:extLst>
              </p:cNvPr>
              <p:cNvSpPr/>
              <p:nvPr/>
            </p:nvSpPr>
            <p:spPr>
              <a:xfrm>
                <a:off x="4886947" y="6265643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3E1E7DCA-BA21-4A8B-9535-65D2EBD6163A}"/>
                  </a:ext>
                </a:extLst>
              </p:cNvPr>
              <p:cNvSpPr/>
              <p:nvPr/>
            </p:nvSpPr>
            <p:spPr>
              <a:xfrm>
                <a:off x="5307948" y="6265643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C7D1A423-BDB7-4A95-A549-EDCF3FA696BE}"/>
                  </a:ext>
                </a:extLst>
              </p:cNvPr>
              <p:cNvSpPr/>
              <p:nvPr/>
            </p:nvSpPr>
            <p:spPr>
              <a:xfrm>
                <a:off x="5962040" y="6192491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67730F80-1FDF-46CB-9753-B73DD8B906A9}"/>
                  </a:ext>
                </a:extLst>
              </p:cNvPr>
              <p:cNvSpPr/>
              <p:nvPr/>
            </p:nvSpPr>
            <p:spPr>
              <a:xfrm>
                <a:off x="6972341" y="6192491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736427C9-38EA-415F-BC24-65F8BB78412B}"/>
                  </a:ext>
                </a:extLst>
              </p:cNvPr>
              <p:cNvSpPr/>
              <p:nvPr/>
            </p:nvSpPr>
            <p:spPr>
              <a:xfrm>
                <a:off x="6042923" y="6265643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10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C1B9859C-199A-4EF2-AAAC-D69B84C684CE}"/>
                  </a:ext>
                </a:extLst>
              </p:cNvPr>
              <p:cNvSpPr/>
              <p:nvPr/>
            </p:nvSpPr>
            <p:spPr>
              <a:xfrm>
                <a:off x="6463924" y="6265643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11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id="{BD314CCF-D17A-487E-BA02-70A2BCFE5AB7}"/>
                  </a:ext>
                </a:extLst>
              </p:cNvPr>
              <p:cNvSpPr/>
              <p:nvPr/>
            </p:nvSpPr>
            <p:spPr>
              <a:xfrm>
                <a:off x="7055981" y="6263579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13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9D8B0B0A-17F9-4ACD-A653-B4B12F0615C7}"/>
                  </a:ext>
                </a:extLst>
              </p:cNvPr>
              <p:cNvSpPr/>
              <p:nvPr/>
            </p:nvSpPr>
            <p:spPr>
              <a:xfrm>
                <a:off x="7476982" y="6263579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14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242" name="직사각형 241">
              <a:extLst>
                <a:ext uri="{FF2B5EF4-FFF2-40B4-BE49-F238E27FC236}">
                  <a16:creationId xmlns:a16="http://schemas.microsoft.com/office/drawing/2014/main" id="{D7365CF1-A79B-4539-A642-F319FE55622C}"/>
                </a:ext>
              </a:extLst>
            </p:cNvPr>
            <p:cNvSpPr/>
            <p:nvPr/>
          </p:nvSpPr>
          <p:spPr>
            <a:xfrm>
              <a:off x="-1328494" y="5183493"/>
              <a:ext cx="9415481" cy="110727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243" name="그룹 242">
              <a:extLst>
                <a:ext uri="{FF2B5EF4-FFF2-40B4-BE49-F238E27FC236}">
                  <a16:creationId xmlns:a16="http://schemas.microsoft.com/office/drawing/2014/main" id="{8BCC5FBB-D2B4-4607-9FA1-053D8EB4E2AF}"/>
                </a:ext>
              </a:extLst>
            </p:cNvPr>
            <p:cNvGrpSpPr/>
            <p:nvPr/>
          </p:nvGrpSpPr>
          <p:grpSpPr>
            <a:xfrm>
              <a:off x="-1249904" y="5283028"/>
              <a:ext cx="9241536" cy="917448"/>
              <a:chOff x="-1033014" y="5998594"/>
              <a:chExt cx="9241536" cy="917448"/>
            </a:xfrm>
          </p:grpSpPr>
          <p:sp>
            <p:nvSpPr>
              <p:cNvPr id="244" name="직사각형 243">
                <a:extLst>
                  <a:ext uri="{FF2B5EF4-FFF2-40B4-BE49-F238E27FC236}">
                    <a16:creationId xmlns:a16="http://schemas.microsoft.com/office/drawing/2014/main" id="{DCCDC9FD-BF45-448D-94A2-7F127C3E9367}"/>
                  </a:ext>
                </a:extLst>
              </p:cNvPr>
              <p:cNvSpPr/>
              <p:nvPr/>
            </p:nvSpPr>
            <p:spPr>
              <a:xfrm>
                <a:off x="-1033014" y="5998594"/>
                <a:ext cx="4620768" cy="91744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45" name="직사각형 244">
                <a:extLst>
                  <a:ext uri="{FF2B5EF4-FFF2-40B4-BE49-F238E27FC236}">
                    <a16:creationId xmlns:a16="http://schemas.microsoft.com/office/drawing/2014/main" id="{D1B1B5F2-6F13-4D2E-94D1-6DE891D9E6C4}"/>
                  </a:ext>
                </a:extLst>
              </p:cNvPr>
              <p:cNvSpPr/>
              <p:nvPr/>
            </p:nvSpPr>
            <p:spPr>
              <a:xfrm>
                <a:off x="3587754" y="5998594"/>
                <a:ext cx="4620768" cy="91744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46" name="직사각형 245">
                <a:extLst>
                  <a:ext uri="{FF2B5EF4-FFF2-40B4-BE49-F238E27FC236}">
                    <a16:creationId xmlns:a16="http://schemas.microsoft.com/office/drawing/2014/main" id="{2ADB9F24-6396-484F-9544-8E4BB5569C1D}"/>
                  </a:ext>
                </a:extLst>
              </p:cNvPr>
              <p:cNvSpPr/>
              <p:nvPr/>
            </p:nvSpPr>
            <p:spPr>
              <a:xfrm>
                <a:off x="-913162" y="6095051"/>
                <a:ext cx="2191402" cy="7295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47" name="직사각형 246">
                <a:extLst>
                  <a:ext uri="{FF2B5EF4-FFF2-40B4-BE49-F238E27FC236}">
                    <a16:creationId xmlns:a16="http://schemas.microsoft.com/office/drawing/2014/main" id="{2E6D84CA-0FB3-4B28-8A2D-7B597797F605}"/>
                  </a:ext>
                </a:extLst>
              </p:cNvPr>
              <p:cNvSpPr/>
              <p:nvPr/>
            </p:nvSpPr>
            <p:spPr>
              <a:xfrm>
                <a:off x="1277370" y="6095051"/>
                <a:ext cx="2191402" cy="7295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48" name="직사각형 247">
                <a:extLst>
                  <a:ext uri="{FF2B5EF4-FFF2-40B4-BE49-F238E27FC236}">
                    <a16:creationId xmlns:a16="http://schemas.microsoft.com/office/drawing/2014/main" id="{6FE7A0C9-AA4B-4C70-88EA-27260F1BC1E4}"/>
                  </a:ext>
                </a:extLst>
              </p:cNvPr>
              <p:cNvSpPr/>
              <p:nvPr/>
            </p:nvSpPr>
            <p:spPr>
              <a:xfrm>
                <a:off x="-827762" y="6186491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49" name="직사각형 248">
                <a:extLst>
                  <a:ext uri="{FF2B5EF4-FFF2-40B4-BE49-F238E27FC236}">
                    <a16:creationId xmlns:a16="http://schemas.microsoft.com/office/drawing/2014/main" id="{86C5CC41-D07E-44D9-A9EB-EAB6742FC6B4}"/>
                  </a:ext>
                </a:extLst>
              </p:cNvPr>
              <p:cNvSpPr/>
              <p:nvPr/>
            </p:nvSpPr>
            <p:spPr>
              <a:xfrm>
                <a:off x="182539" y="6186491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0" name="직사각형 249">
                <a:extLst>
                  <a:ext uri="{FF2B5EF4-FFF2-40B4-BE49-F238E27FC236}">
                    <a16:creationId xmlns:a16="http://schemas.microsoft.com/office/drawing/2014/main" id="{EC7B6A59-B09E-43F4-A7E0-763E687B19B3}"/>
                  </a:ext>
                </a:extLst>
              </p:cNvPr>
              <p:cNvSpPr/>
              <p:nvPr/>
            </p:nvSpPr>
            <p:spPr>
              <a:xfrm>
                <a:off x="-746879" y="6259643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1" name="직사각형 250">
                <a:extLst>
                  <a:ext uri="{FF2B5EF4-FFF2-40B4-BE49-F238E27FC236}">
                    <a16:creationId xmlns:a16="http://schemas.microsoft.com/office/drawing/2014/main" id="{91D7E941-1450-4A41-8C8C-4A77A4678BC9}"/>
                  </a:ext>
                </a:extLst>
              </p:cNvPr>
              <p:cNvSpPr/>
              <p:nvPr/>
            </p:nvSpPr>
            <p:spPr>
              <a:xfrm>
                <a:off x="-325878" y="6259643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2" name="직사각형 251">
                <a:extLst>
                  <a:ext uri="{FF2B5EF4-FFF2-40B4-BE49-F238E27FC236}">
                    <a16:creationId xmlns:a16="http://schemas.microsoft.com/office/drawing/2014/main" id="{1EDE0F31-8537-4B5C-BDC6-A9AB6261D6D3}"/>
                  </a:ext>
                </a:extLst>
              </p:cNvPr>
              <p:cNvSpPr/>
              <p:nvPr/>
            </p:nvSpPr>
            <p:spPr>
              <a:xfrm>
                <a:off x="266179" y="6257579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6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3" name="직사각형 252">
                <a:extLst>
                  <a:ext uri="{FF2B5EF4-FFF2-40B4-BE49-F238E27FC236}">
                    <a16:creationId xmlns:a16="http://schemas.microsoft.com/office/drawing/2014/main" id="{307E68A6-E281-4213-8EE2-61608974F754}"/>
                  </a:ext>
                </a:extLst>
              </p:cNvPr>
              <p:cNvSpPr/>
              <p:nvPr/>
            </p:nvSpPr>
            <p:spPr>
              <a:xfrm>
                <a:off x="687180" y="6257579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4" name="직사각형 253">
                <a:extLst>
                  <a:ext uri="{FF2B5EF4-FFF2-40B4-BE49-F238E27FC236}">
                    <a16:creationId xmlns:a16="http://schemas.microsoft.com/office/drawing/2014/main" id="{9277A738-F294-4D31-96A8-D2354725E3A9}"/>
                  </a:ext>
                </a:extLst>
              </p:cNvPr>
              <p:cNvSpPr/>
              <p:nvPr/>
            </p:nvSpPr>
            <p:spPr>
              <a:xfrm>
                <a:off x="1341272" y="6184427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5" name="직사각형 254">
                <a:extLst>
                  <a:ext uri="{FF2B5EF4-FFF2-40B4-BE49-F238E27FC236}">
                    <a16:creationId xmlns:a16="http://schemas.microsoft.com/office/drawing/2014/main" id="{EA972AD4-4A16-4BA8-8D06-6E6F9DB85889}"/>
                  </a:ext>
                </a:extLst>
              </p:cNvPr>
              <p:cNvSpPr/>
              <p:nvPr/>
            </p:nvSpPr>
            <p:spPr>
              <a:xfrm>
                <a:off x="2351573" y="6184427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6" name="직사각형 255">
                <a:extLst>
                  <a:ext uri="{FF2B5EF4-FFF2-40B4-BE49-F238E27FC236}">
                    <a16:creationId xmlns:a16="http://schemas.microsoft.com/office/drawing/2014/main" id="{9F97CD70-EA29-4F9C-B260-A83D15094A8D}"/>
                  </a:ext>
                </a:extLst>
              </p:cNvPr>
              <p:cNvSpPr/>
              <p:nvPr/>
            </p:nvSpPr>
            <p:spPr>
              <a:xfrm>
                <a:off x="1422155" y="6257579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12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7" name="직사각형 256">
                <a:extLst>
                  <a:ext uri="{FF2B5EF4-FFF2-40B4-BE49-F238E27FC236}">
                    <a16:creationId xmlns:a16="http://schemas.microsoft.com/office/drawing/2014/main" id="{895EA352-BABE-41F1-92B9-DA5E9062CF86}"/>
                  </a:ext>
                </a:extLst>
              </p:cNvPr>
              <p:cNvSpPr/>
              <p:nvPr/>
            </p:nvSpPr>
            <p:spPr>
              <a:xfrm>
                <a:off x="1843156" y="6257579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13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8" name="직사각형 257">
                <a:extLst>
                  <a:ext uri="{FF2B5EF4-FFF2-40B4-BE49-F238E27FC236}">
                    <a16:creationId xmlns:a16="http://schemas.microsoft.com/office/drawing/2014/main" id="{838BC53E-3A3F-47E2-A765-8BC09C40931E}"/>
                  </a:ext>
                </a:extLst>
              </p:cNvPr>
              <p:cNvSpPr/>
              <p:nvPr/>
            </p:nvSpPr>
            <p:spPr>
              <a:xfrm>
                <a:off x="2435213" y="6255515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15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9" name="직사각형 258">
                <a:extLst>
                  <a:ext uri="{FF2B5EF4-FFF2-40B4-BE49-F238E27FC236}">
                    <a16:creationId xmlns:a16="http://schemas.microsoft.com/office/drawing/2014/main" id="{D06CE760-70CC-463A-8315-D5FE35874A65}"/>
                  </a:ext>
                </a:extLst>
              </p:cNvPr>
              <p:cNvSpPr/>
              <p:nvPr/>
            </p:nvSpPr>
            <p:spPr>
              <a:xfrm>
                <a:off x="2856214" y="6255515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16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0" name="직사각형 259">
                <a:extLst>
                  <a:ext uri="{FF2B5EF4-FFF2-40B4-BE49-F238E27FC236}">
                    <a16:creationId xmlns:a16="http://schemas.microsoft.com/office/drawing/2014/main" id="{F5DC6875-5347-40EB-AF3F-79AE3895FD76}"/>
                  </a:ext>
                </a:extLst>
              </p:cNvPr>
              <p:cNvSpPr/>
              <p:nvPr/>
            </p:nvSpPr>
            <p:spPr>
              <a:xfrm>
                <a:off x="3707606" y="6103115"/>
                <a:ext cx="2191402" cy="7295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1" name="직사각형 260">
                <a:extLst>
                  <a:ext uri="{FF2B5EF4-FFF2-40B4-BE49-F238E27FC236}">
                    <a16:creationId xmlns:a16="http://schemas.microsoft.com/office/drawing/2014/main" id="{9EBA1A73-FE21-4052-86F6-4EB5DBF6200F}"/>
                  </a:ext>
                </a:extLst>
              </p:cNvPr>
              <p:cNvSpPr/>
              <p:nvPr/>
            </p:nvSpPr>
            <p:spPr>
              <a:xfrm>
                <a:off x="5898138" y="6103115"/>
                <a:ext cx="2191402" cy="7295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2" name="직사각형 261">
                <a:extLst>
                  <a:ext uri="{FF2B5EF4-FFF2-40B4-BE49-F238E27FC236}">
                    <a16:creationId xmlns:a16="http://schemas.microsoft.com/office/drawing/2014/main" id="{18007F57-D179-4EE0-9DDB-5E3EB14924FC}"/>
                  </a:ext>
                </a:extLst>
              </p:cNvPr>
              <p:cNvSpPr/>
              <p:nvPr/>
            </p:nvSpPr>
            <p:spPr>
              <a:xfrm>
                <a:off x="3793006" y="6194555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3" name="직사각형 262">
                <a:extLst>
                  <a:ext uri="{FF2B5EF4-FFF2-40B4-BE49-F238E27FC236}">
                    <a16:creationId xmlns:a16="http://schemas.microsoft.com/office/drawing/2014/main" id="{4CBE706E-4860-46E1-989B-BCA49FD8045C}"/>
                  </a:ext>
                </a:extLst>
              </p:cNvPr>
              <p:cNvSpPr/>
              <p:nvPr/>
            </p:nvSpPr>
            <p:spPr>
              <a:xfrm>
                <a:off x="4803307" y="6194555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4" name="직사각형 263">
                <a:extLst>
                  <a:ext uri="{FF2B5EF4-FFF2-40B4-BE49-F238E27FC236}">
                    <a16:creationId xmlns:a16="http://schemas.microsoft.com/office/drawing/2014/main" id="{83C7B99C-C49B-4C94-8AB8-CB1F6BA35A99}"/>
                  </a:ext>
                </a:extLst>
              </p:cNvPr>
              <p:cNvSpPr/>
              <p:nvPr/>
            </p:nvSpPr>
            <p:spPr>
              <a:xfrm>
                <a:off x="3873889" y="6267707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5" name="직사각형 264">
                <a:extLst>
                  <a:ext uri="{FF2B5EF4-FFF2-40B4-BE49-F238E27FC236}">
                    <a16:creationId xmlns:a16="http://schemas.microsoft.com/office/drawing/2014/main" id="{B482A771-8A7D-4930-89A5-123B55214FC7}"/>
                  </a:ext>
                </a:extLst>
              </p:cNvPr>
              <p:cNvSpPr/>
              <p:nvPr/>
            </p:nvSpPr>
            <p:spPr>
              <a:xfrm>
                <a:off x="4294890" y="6267707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6" name="직사각형 265">
                <a:extLst>
                  <a:ext uri="{FF2B5EF4-FFF2-40B4-BE49-F238E27FC236}">
                    <a16:creationId xmlns:a16="http://schemas.microsoft.com/office/drawing/2014/main" id="{BCDC15D9-F1BE-4350-ABF6-98E8797E9F27}"/>
                  </a:ext>
                </a:extLst>
              </p:cNvPr>
              <p:cNvSpPr/>
              <p:nvPr/>
            </p:nvSpPr>
            <p:spPr>
              <a:xfrm>
                <a:off x="4886947" y="6265643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7" name="직사각형 266">
                <a:extLst>
                  <a:ext uri="{FF2B5EF4-FFF2-40B4-BE49-F238E27FC236}">
                    <a16:creationId xmlns:a16="http://schemas.microsoft.com/office/drawing/2014/main" id="{F2842B9E-52EF-4ABE-99BF-120BBB6E3F86}"/>
                  </a:ext>
                </a:extLst>
              </p:cNvPr>
              <p:cNvSpPr/>
              <p:nvPr/>
            </p:nvSpPr>
            <p:spPr>
              <a:xfrm>
                <a:off x="5307948" y="6265643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8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8" name="직사각형 267">
                <a:extLst>
                  <a:ext uri="{FF2B5EF4-FFF2-40B4-BE49-F238E27FC236}">
                    <a16:creationId xmlns:a16="http://schemas.microsoft.com/office/drawing/2014/main" id="{A09274E9-F9C7-49FF-98DE-7C48F0C4E061}"/>
                  </a:ext>
                </a:extLst>
              </p:cNvPr>
              <p:cNvSpPr/>
              <p:nvPr/>
            </p:nvSpPr>
            <p:spPr>
              <a:xfrm>
                <a:off x="5962040" y="6192491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9" name="직사각형 268">
                <a:extLst>
                  <a:ext uri="{FF2B5EF4-FFF2-40B4-BE49-F238E27FC236}">
                    <a16:creationId xmlns:a16="http://schemas.microsoft.com/office/drawing/2014/main" id="{D7658103-ED18-4FB0-A0CF-FBE0EBA7F1A2}"/>
                  </a:ext>
                </a:extLst>
              </p:cNvPr>
              <p:cNvSpPr/>
              <p:nvPr/>
            </p:nvSpPr>
            <p:spPr>
              <a:xfrm>
                <a:off x="6972341" y="6192491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0" name="직사각형 269">
                <a:extLst>
                  <a:ext uri="{FF2B5EF4-FFF2-40B4-BE49-F238E27FC236}">
                    <a16:creationId xmlns:a16="http://schemas.microsoft.com/office/drawing/2014/main" id="{70F26A9B-B5B7-4710-A2A1-25B3A9080794}"/>
                  </a:ext>
                </a:extLst>
              </p:cNvPr>
              <p:cNvSpPr/>
              <p:nvPr/>
            </p:nvSpPr>
            <p:spPr>
              <a:xfrm>
                <a:off x="6042923" y="6265643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13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1" name="직사각형 270">
                <a:extLst>
                  <a:ext uri="{FF2B5EF4-FFF2-40B4-BE49-F238E27FC236}">
                    <a16:creationId xmlns:a16="http://schemas.microsoft.com/office/drawing/2014/main" id="{3F27AD0B-E23E-4A49-AAC6-8799BD85864A}"/>
                  </a:ext>
                </a:extLst>
              </p:cNvPr>
              <p:cNvSpPr/>
              <p:nvPr/>
            </p:nvSpPr>
            <p:spPr>
              <a:xfrm>
                <a:off x="6463924" y="6265643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14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2" name="직사각형 271">
                <a:extLst>
                  <a:ext uri="{FF2B5EF4-FFF2-40B4-BE49-F238E27FC236}">
                    <a16:creationId xmlns:a16="http://schemas.microsoft.com/office/drawing/2014/main" id="{8AA1203E-4B09-44DB-8DC1-1F46014A9116}"/>
                  </a:ext>
                </a:extLst>
              </p:cNvPr>
              <p:cNvSpPr/>
              <p:nvPr/>
            </p:nvSpPr>
            <p:spPr>
              <a:xfrm>
                <a:off x="7055981" y="6263579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16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3" name="직사각형 272">
                <a:extLst>
                  <a:ext uri="{FF2B5EF4-FFF2-40B4-BE49-F238E27FC236}">
                    <a16:creationId xmlns:a16="http://schemas.microsoft.com/office/drawing/2014/main" id="{1C957114-D23D-4764-B948-44F955D2562B}"/>
                  </a:ext>
                </a:extLst>
              </p:cNvPr>
              <p:cNvSpPr/>
              <p:nvPr/>
            </p:nvSpPr>
            <p:spPr>
              <a:xfrm>
                <a:off x="7476982" y="6263579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17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100FB5D4-5501-4CB0-9144-299BDFE2BD3A}"/>
              </a:ext>
            </a:extLst>
          </p:cNvPr>
          <p:cNvGrpSpPr/>
          <p:nvPr/>
        </p:nvGrpSpPr>
        <p:grpSpPr>
          <a:xfrm>
            <a:off x="5635184" y="4179526"/>
            <a:ext cx="2669917" cy="1295337"/>
            <a:chOff x="5635184" y="4179526"/>
            <a:chExt cx="3298752" cy="1600422"/>
          </a:xfrm>
        </p:grpSpPr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24D0AF0A-B807-49A8-812B-A2EB7D0D8769}"/>
                </a:ext>
              </a:extLst>
            </p:cNvPr>
            <p:cNvGrpSpPr/>
            <p:nvPr/>
          </p:nvGrpSpPr>
          <p:grpSpPr>
            <a:xfrm>
              <a:off x="5635184" y="4179526"/>
              <a:ext cx="1649376" cy="1600422"/>
              <a:chOff x="9247792" y="3751369"/>
              <a:chExt cx="1649376" cy="1600422"/>
            </a:xfrm>
          </p:grpSpPr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841AE0D1-7721-47C0-AB0A-0F958D2F479F}"/>
                  </a:ext>
                </a:extLst>
              </p:cNvPr>
              <p:cNvSpPr/>
              <p:nvPr/>
            </p:nvSpPr>
            <p:spPr>
              <a:xfrm>
                <a:off x="9247792" y="3751369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11" name="직사각형 110">
                <a:extLst>
                  <a:ext uri="{FF2B5EF4-FFF2-40B4-BE49-F238E27FC236}">
                    <a16:creationId xmlns:a16="http://schemas.microsoft.com/office/drawing/2014/main" id="{2D97D99F-6AB5-4A30-A327-01994273C257}"/>
                  </a:ext>
                </a:extLst>
              </p:cNvPr>
              <p:cNvSpPr/>
              <p:nvPr/>
            </p:nvSpPr>
            <p:spPr>
              <a:xfrm>
                <a:off x="9660136" y="3751369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12" name="직사각형 111">
                <a:extLst>
                  <a:ext uri="{FF2B5EF4-FFF2-40B4-BE49-F238E27FC236}">
                    <a16:creationId xmlns:a16="http://schemas.microsoft.com/office/drawing/2014/main" id="{6D9DC76F-BF35-4A73-BD40-AE8D32CFDF49}"/>
                  </a:ext>
                </a:extLst>
              </p:cNvPr>
              <p:cNvSpPr/>
              <p:nvPr/>
            </p:nvSpPr>
            <p:spPr>
              <a:xfrm>
                <a:off x="10072480" y="3751369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13" name="직사각형 112">
                <a:extLst>
                  <a:ext uri="{FF2B5EF4-FFF2-40B4-BE49-F238E27FC236}">
                    <a16:creationId xmlns:a16="http://schemas.microsoft.com/office/drawing/2014/main" id="{1728DF3A-8116-4395-A150-473762A67B3C}"/>
                  </a:ext>
                </a:extLst>
              </p:cNvPr>
              <p:cNvSpPr/>
              <p:nvPr/>
            </p:nvSpPr>
            <p:spPr>
              <a:xfrm>
                <a:off x="10484824" y="3751369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14" name="직사각형 113">
                <a:extLst>
                  <a:ext uri="{FF2B5EF4-FFF2-40B4-BE49-F238E27FC236}">
                    <a16:creationId xmlns:a16="http://schemas.microsoft.com/office/drawing/2014/main" id="{B8E4079F-AD33-4935-8238-EEB7EC1D5F1F}"/>
                  </a:ext>
                </a:extLst>
              </p:cNvPr>
              <p:cNvSpPr/>
              <p:nvPr/>
            </p:nvSpPr>
            <p:spPr>
              <a:xfrm>
                <a:off x="9247792" y="4147395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15" name="직사각형 114">
                <a:extLst>
                  <a:ext uri="{FF2B5EF4-FFF2-40B4-BE49-F238E27FC236}">
                    <a16:creationId xmlns:a16="http://schemas.microsoft.com/office/drawing/2014/main" id="{46F01F83-7E87-4484-B201-1147BF6C187B}"/>
                  </a:ext>
                </a:extLst>
              </p:cNvPr>
              <p:cNvSpPr/>
              <p:nvPr/>
            </p:nvSpPr>
            <p:spPr>
              <a:xfrm>
                <a:off x="9660136" y="4147395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16" name="직사각형 115">
                <a:extLst>
                  <a:ext uri="{FF2B5EF4-FFF2-40B4-BE49-F238E27FC236}">
                    <a16:creationId xmlns:a16="http://schemas.microsoft.com/office/drawing/2014/main" id="{1789DBD0-223D-4D02-9AB2-26CB7636C6EF}"/>
                  </a:ext>
                </a:extLst>
              </p:cNvPr>
              <p:cNvSpPr/>
              <p:nvPr/>
            </p:nvSpPr>
            <p:spPr>
              <a:xfrm>
                <a:off x="10072480" y="4147395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17" name="직사각형 116">
                <a:extLst>
                  <a:ext uri="{FF2B5EF4-FFF2-40B4-BE49-F238E27FC236}">
                    <a16:creationId xmlns:a16="http://schemas.microsoft.com/office/drawing/2014/main" id="{B60B960C-11F3-461D-BE22-AF0CBCD6FDED}"/>
                  </a:ext>
                </a:extLst>
              </p:cNvPr>
              <p:cNvSpPr/>
              <p:nvPr/>
            </p:nvSpPr>
            <p:spPr>
              <a:xfrm>
                <a:off x="10484824" y="4147395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18" name="직사각형 117">
                <a:extLst>
                  <a:ext uri="{FF2B5EF4-FFF2-40B4-BE49-F238E27FC236}">
                    <a16:creationId xmlns:a16="http://schemas.microsoft.com/office/drawing/2014/main" id="{B00ED35E-188E-4FA8-8900-C2DA057D6129}"/>
                  </a:ext>
                </a:extLst>
              </p:cNvPr>
              <p:cNvSpPr/>
              <p:nvPr/>
            </p:nvSpPr>
            <p:spPr>
              <a:xfrm>
                <a:off x="9247792" y="4543421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19" name="직사각형 118">
                <a:extLst>
                  <a:ext uri="{FF2B5EF4-FFF2-40B4-BE49-F238E27FC236}">
                    <a16:creationId xmlns:a16="http://schemas.microsoft.com/office/drawing/2014/main" id="{153E67A3-1894-47EA-B7B3-9BEB3415A24E}"/>
                  </a:ext>
                </a:extLst>
              </p:cNvPr>
              <p:cNvSpPr/>
              <p:nvPr/>
            </p:nvSpPr>
            <p:spPr>
              <a:xfrm>
                <a:off x="9660136" y="4543421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20" name="직사각형 119">
                <a:extLst>
                  <a:ext uri="{FF2B5EF4-FFF2-40B4-BE49-F238E27FC236}">
                    <a16:creationId xmlns:a16="http://schemas.microsoft.com/office/drawing/2014/main" id="{DC24B5AD-6E50-4D77-838C-683F0865A17B}"/>
                  </a:ext>
                </a:extLst>
              </p:cNvPr>
              <p:cNvSpPr/>
              <p:nvPr/>
            </p:nvSpPr>
            <p:spPr>
              <a:xfrm>
                <a:off x="10072480" y="4543421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6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21" name="직사각형 120">
                <a:extLst>
                  <a:ext uri="{FF2B5EF4-FFF2-40B4-BE49-F238E27FC236}">
                    <a16:creationId xmlns:a16="http://schemas.microsoft.com/office/drawing/2014/main" id="{D55905BD-5F87-450E-A62C-DAB28EC18199}"/>
                  </a:ext>
                </a:extLst>
              </p:cNvPr>
              <p:cNvSpPr/>
              <p:nvPr/>
            </p:nvSpPr>
            <p:spPr>
              <a:xfrm>
                <a:off x="10484824" y="4543421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22" name="직사각형 121">
                <a:extLst>
                  <a:ext uri="{FF2B5EF4-FFF2-40B4-BE49-F238E27FC236}">
                    <a16:creationId xmlns:a16="http://schemas.microsoft.com/office/drawing/2014/main" id="{363D2F05-9F8A-446C-9912-BD1C94872401}"/>
                  </a:ext>
                </a:extLst>
              </p:cNvPr>
              <p:cNvSpPr/>
              <p:nvPr/>
            </p:nvSpPr>
            <p:spPr>
              <a:xfrm>
                <a:off x="9247792" y="4939447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23" name="직사각형 122">
                <a:extLst>
                  <a:ext uri="{FF2B5EF4-FFF2-40B4-BE49-F238E27FC236}">
                    <a16:creationId xmlns:a16="http://schemas.microsoft.com/office/drawing/2014/main" id="{140D4F08-4D4D-466C-B694-07CBDF1ECFDA}"/>
                  </a:ext>
                </a:extLst>
              </p:cNvPr>
              <p:cNvSpPr/>
              <p:nvPr/>
            </p:nvSpPr>
            <p:spPr>
              <a:xfrm>
                <a:off x="9660136" y="4939447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24" name="직사각형 123">
                <a:extLst>
                  <a:ext uri="{FF2B5EF4-FFF2-40B4-BE49-F238E27FC236}">
                    <a16:creationId xmlns:a16="http://schemas.microsoft.com/office/drawing/2014/main" id="{16F99AB0-73BC-4797-A621-D461EF1B9DAA}"/>
                  </a:ext>
                </a:extLst>
              </p:cNvPr>
              <p:cNvSpPr/>
              <p:nvPr/>
            </p:nvSpPr>
            <p:spPr>
              <a:xfrm>
                <a:off x="10072480" y="4939447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25" name="직사각형 124">
                <a:extLst>
                  <a:ext uri="{FF2B5EF4-FFF2-40B4-BE49-F238E27FC236}">
                    <a16:creationId xmlns:a16="http://schemas.microsoft.com/office/drawing/2014/main" id="{9ED254E3-4D53-4403-B8E4-F365C93D3F3B}"/>
                  </a:ext>
                </a:extLst>
              </p:cNvPr>
              <p:cNvSpPr/>
              <p:nvPr/>
            </p:nvSpPr>
            <p:spPr>
              <a:xfrm>
                <a:off x="10484824" y="4939447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8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290" name="그룹 289">
              <a:extLst>
                <a:ext uri="{FF2B5EF4-FFF2-40B4-BE49-F238E27FC236}">
                  <a16:creationId xmlns:a16="http://schemas.microsoft.com/office/drawing/2014/main" id="{9AFEE4D3-8807-4733-8D0C-DE1E8138872D}"/>
                </a:ext>
              </a:extLst>
            </p:cNvPr>
            <p:cNvGrpSpPr/>
            <p:nvPr/>
          </p:nvGrpSpPr>
          <p:grpSpPr>
            <a:xfrm>
              <a:off x="7284560" y="4179526"/>
              <a:ext cx="1649376" cy="1600422"/>
              <a:chOff x="9247792" y="3751369"/>
              <a:chExt cx="1649376" cy="1600422"/>
            </a:xfrm>
          </p:grpSpPr>
          <p:sp>
            <p:nvSpPr>
              <p:cNvPr id="291" name="직사각형 290">
                <a:extLst>
                  <a:ext uri="{FF2B5EF4-FFF2-40B4-BE49-F238E27FC236}">
                    <a16:creationId xmlns:a16="http://schemas.microsoft.com/office/drawing/2014/main" id="{56958215-132A-43C5-A0FB-46BD68C8E0B5}"/>
                  </a:ext>
                </a:extLst>
              </p:cNvPr>
              <p:cNvSpPr/>
              <p:nvPr/>
            </p:nvSpPr>
            <p:spPr>
              <a:xfrm>
                <a:off x="9247792" y="3751369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9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2" name="직사각형 291">
                <a:extLst>
                  <a:ext uri="{FF2B5EF4-FFF2-40B4-BE49-F238E27FC236}">
                    <a16:creationId xmlns:a16="http://schemas.microsoft.com/office/drawing/2014/main" id="{5484FB76-9B29-4553-BA15-4F5323AA3F0B}"/>
                  </a:ext>
                </a:extLst>
              </p:cNvPr>
              <p:cNvSpPr/>
              <p:nvPr/>
            </p:nvSpPr>
            <p:spPr>
              <a:xfrm>
                <a:off x="9660136" y="3751369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10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3" name="직사각형 292">
                <a:extLst>
                  <a:ext uri="{FF2B5EF4-FFF2-40B4-BE49-F238E27FC236}">
                    <a16:creationId xmlns:a16="http://schemas.microsoft.com/office/drawing/2014/main" id="{7779AC3F-AEA6-4FFE-80E3-F20358C5E380}"/>
                  </a:ext>
                </a:extLst>
              </p:cNvPr>
              <p:cNvSpPr/>
              <p:nvPr/>
            </p:nvSpPr>
            <p:spPr>
              <a:xfrm>
                <a:off x="10072480" y="3751369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12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4" name="직사각형 293">
                <a:extLst>
                  <a:ext uri="{FF2B5EF4-FFF2-40B4-BE49-F238E27FC236}">
                    <a16:creationId xmlns:a16="http://schemas.microsoft.com/office/drawing/2014/main" id="{5B07FB51-5C07-409E-A597-4F8BB9A859A7}"/>
                  </a:ext>
                </a:extLst>
              </p:cNvPr>
              <p:cNvSpPr/>
              <p:nvPr/>
            </p:nvSpPr>
            <p:spPr>
              <a:xfrm>
                <a:off x="10484824" y="3751369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13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5" name="직사각형 294">
                <a:extLst>
                  <a:ext uri="{FF2B5EF4-FFF2-40B4-BE49-F238E27FC236}">
                    <a16:creationId xmlns:a16="http://schemas.microsoft.com/office/drawing/2014/main" id="{3D4D1481-19B2-4141-9D34-CA8C8637ADEA}"/>
                  </a:ext>
                </a:extLst>
              </p:cNvPr>
              <p:cNvSpPr/>
              <p:nvPr/>
            </p:nvSpPr>
            <p:spPr>
              <a:xfrm>
                <a:off x="9247792" y="4147395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10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6" name="직사각형 295">
                <a:extLst>
                  <a:ext uri="{FF2B5EF4-FFF2-40B4-BE49-F238E27FC236}">
                    <a16:creationId xmlns:a16="http://schemas.microsoft.com/office/drawing/2014/main" id="{F9CF40BD-4CFF-4EBB-A619-20C95AE8B593}"/>
                  </a:ext>
                </a:extLst>
              </p:cNvPr>
              <p:cNvSpPr/>
              <p:nvPr/>
            </p:nvSpPr>
            <p:spPr>
              <a:xfrm>
                <a:off x="9660136" y="4147395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11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7" name="직사각형 296">
                <a:extLst>
                  <a:ext uri="{FF2B5EF4-FFF2-40B4-BE49-F238E27FC236}">
                    <a16:creationId xmlns:a16="http://schemas.microsoft.com/office/drawing/2014/main" id="{05987792-C5B9-40E2-9EE5-BE2D73F2E66E}"/>
                  </a:ext>
                </a:extLst>
              </p:cNvPr>
              <p:cNvSpPr/>
              <p:nvPr/>
            </p:nvSpPr>
            <p:spPr>
              <a:xfrm>
                <a:off x="10072480" y="4147395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13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8" name="직사각형 297">
                <a:extLst>
                  <a:ext uri="{FF2B5EF4-FFF2-40B4-BE49-F238E27FC236}">
                    <a16:creationId xmlns:a16="http://schemas.microsoft.com/office/drawing/2014/main" id="{0A761BBF-EE04-4741-9870-660DFAE74B55}"/>
                  </a:ext>
                </a:extLst>
              </p:cNvPr>
              <p:cNvSpPr/>
              <p:nvPr/>
            </p:nvSpPr>
            <p:spPr>
              <a:xfrm>
                <a:off x="10484824" y="4147395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14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9" name="직사각형 298">
                <a:extLst>
                  <a:ext uri="{FF2B5EF4-FFF2-40B4-BE49-F238E27FC236}">
                    <a16:creationId xmlns:a16="http://schemas.microsoft.com/office/drawing/2014/main" id="{013AC178-0C3C-4FE7-9719-CA60779FAD1F}"/>
                  </a:ext>
                </a:extLst>
              </p:cNvPr>
              <p:cNvSpPr/>
              <p:nvPr/>
            </p:nvSpPr>
            <p:spPr>
              <a:xfrm>
                <a:off x="9247792" y="4543421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12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0" name="직사각형 299">
                <a:extLst>
                  <a:ext uri="{FF2B5EF4-FFF2-40B4-BE49-F238E27FC236}">
                    <a16:creationId xmlns:a16="http://schemas.microsoft.com/office/drawing/2014/main" id="{006E2C31-1B1B-4B85-9CDB-4CEB84499BA6}"/>
                  </a:ext>
                </a:extLst>
              </p:cNvPr>
              <p:cNvSpPr/>
              <p:nvPr/>
            </p:nvSpPr>
            <p:spPr>
              <a:xfrm>
                <a:off x="9660136" y="4543421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13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1" name="직사각형 300">
                <a:extLst>
                  <a:ext uri="{FF2B5EF4-FFF2-40B4-BE49-F238E27FC236}">
                    <a16:creationId xmlns:a16="http://schemas.microsoft.com/office/drawing/2014/main" id="{49A251CB-2F4A-4A45-8F81-76F27D6881E2}"/>
                  </a:ext>
                </a:extLst>
              </p:cNvPr>
              <p:cNvSpPr/>
              <p:nvPr/>
            </p:nvSpPr>
            <p:spPr>
              <a:xfrm>
                <a:off x="10072480" y="4543421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15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2" name="직사각형 301">
                <a:extLst>
                  <a:ext uri="{FF2B5EF4-FFF2-40B4-BE49-F238E27FC236}">
                    <a16:creationId xmlns:a16="http://schemas.microsoft.com/office/drawing/2014/main" id="{8BD27A3F-1B07-44D0-8534-4629CEC1979E}"/>
                  </a:ext>
                </a:extLst>
              </p:cNvPr>
              <p:cNvSpPr/>
              <p:nvPr/>
            </p:nvSpPr>
            <p:spPr>
              <a:xfrm>
                <a:off x="10484824" y="4543421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16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3" name="직사각형 302">
                <a:extLst>
                  <a:ext uri="{FF2B5EF4-FFF2-40B4-BE49-F238E27FC236}">
                    <a16:creationId xmlns:a16="http://schemas.microsoft.com/office/drawing/2014/main" id="{CA142CE3-F14B-4578-B34A-96B3338CD1DF}"/>
                  </a:ext>
                </a:extLst>
              </p:cNvPr>
              <p:cNvSpPr/>
              <p:nvPr/>
            </p:nvSpPr>
            <p:spPr>
              <a:xfrm>
                <a:off x="9247792" y="4939447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13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4" name="직사각형 303">
                <a:extLst>
                  <a:ext uri="{FF2B5EF4-FFF2-40B4-BE49-F238E27FC236}">
                    <a16:creationId xmlns:a16="http://schemas.microsoft.com/office/drawing/2014/main" id="{C4E7EC6D-1439-4098-935D-3CE9DEE565E5}"/>
                  </a:ext>
                </a:extLst>
              </p:cNvPr>
              <p:cNvSpPr/>
              <p:nvPr/>
            </p:nvSpPr>
            <p:spPr>
              <a:xfrm>
                <a:off x="9660136" y="4939447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14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5" name="직사각형 304">
                <a:extLst>
                  <a:ext uri="{FF2B5EF4-FFF2-40B4-BE49-F238E27FC236}">
                    <a16:creationId xmlns:a16="http://schemas.microsoft.com/office/drawing/2014/main" id="{39D5A927-24D4-4279-AC9C-0F865378438D}"/>
                  </a:ext>
                </a:extLst>
              </p:cNvPr>
              <p:cNvSpPr/>
              <p:nvPr/>
            </p:nvSpPr>
            <p:spPr>
              <a:xfrm>
                <a:off x="10072480" y="4939447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16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6" name="직사각형 305">
                <a:extLst>
                  <a:ext uri="{FF2B5EF4-FFF2-40B4-BE49-F238E27FC236}">
                    <a16:creationId xmlns:a16="http://schemas.microsoft.com/office/drawing/2014/main" id="{70AFFB84-28F2-4FDF-B255-4C828F3FFB59}"/>
                  </a:ext>
                </a:extLst>
              </p:cNvPr>
              <p:cNvSpPr/>
              <p:nvPr/>
            </p:nvSpPr>
            <p:spPr>
              <a:xfrm>
                <a:off x="10484824" y="4939447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17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58C95B43-7EB2-41EE-81AC-1ABA6D6A8874}"/>
              </a:ext>
            </a:extLst>
          </p:cNvPr>
          <p:cNvSpPr txBox="1"/>
          <p:nvPr/>
        </p:nvSpPr>
        <p:spPr>
          <a:xfrm>
            <a:off x="5506074" y="3729724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channel=0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7" name="TextBox 306">
            <a:extLst>
              <a:ext uri="{FF2B5EF4-FFF2-40B4-BE49-F238E27FC236}">
                <a16:creationId xmlns:a16="http://schemas.microsoft.com/office/drawing/2014/main" id="{317E4ADC-53E3-4AF9-9C48-2089AA35554E}"/>
              </a:ext>
            </a:extLst>
          </p:cNvPr>
          <p:cNvSpPr txBox="1"/>
          <p:nvPr/>
        </p:nvSpPr>
        <p:spPr>
          <a:xfrm>
            <a:off x="7220005" y="3729723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channel=1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56" name="그룹 155">
            <a:extLst>
              <a:ext uri="{FF2B5EF4-FFF2-40B4-BE49-F238E27FC236}">
                <a16:creationId xmlns:a16="http://schemas.microsoft.com/office/drawing/2014/main" id="{8BBC7180-BEE3-4F1E-B8C5-5CD2264EB01A}"/>
              </a:ext>
            </a:extLst>
          </p:cNvPr>
          <p:cNvGrpSpPr/>
          <p:nvPr/>
        </p:nvGrpSpPr>
        <p:grpSpPr>
          <a:xfrm>
            <a:off x="-1444961" y="5335765"/>
            <a:ext cx="5485888" cy="1407847"/>
            <a:chOff x="-1444961" y="3912246"/>
            <a:chExt cx="9631650" cy="2471777"/>
          </a:xfrm>
        </p:grpSpPr>
        <p:sp>
          <p:nvSpPr>
            <p:cNvPr id="157" name="직사각형 156">
              <a:extLst>
                <a:ext uri="{FF2B5EF4-FFF2-40B4-BE49-F238E27FC236}">
                  <a16:creationId xmlns:a16="http://schemas.microsoft.com/office/drawing/2014/main" id="{7A0623B8-91E1-41A0-A00A-5E644C46E03A}"/>
                </a:ext>
              </a:extLst>
            </p:cNvPr>
            <p:cNvSpPr/>
            <p:nvPr/>
          </p:nvSpPr>
          <p:spPr>
            <a:xfrm>
              <a:off x="-1444961" y="3912246"/>
              <a:ext cx="9631650" cy="247177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A989AFF0-561D-4398-A955-B84FAC485F9E}"/>
                </a:ext>
              </a:extLst>
            </p:cNvPr>
            <p:cNvSpPr/>
            <p:nvPr/>
          </p:nvSpPr>
          <p:spPr>
            <a:xfrm>
              <a:off x="-1328494" y="4001623"/>
              <a:ext cx="9415481" cy="110727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159" name="그룹 158">
              <a:extLst>
                <a:ext uri="{FF2B5EF4-FFF2-40B4-BE49-F238E27FC236}">
                  <a16:creationId xmlns:a16="http://schemas.microsoft.com/office/drawing/2014/main" id="{50B49890-9CEE-4AE6-9A49-6A78257D74EA}"/>
                </a:ext>
              </a:extLst>
            </p:cNvPr>
            <p:cNvGrpSpPr/>
            <p:nvPr/>
          </p:nvGrpSpPr>
          <p:grpSpPr>
            <a:xfrm>
              <a:off x="-1249904" y="4101158"/>
              <a:ext cx="9241536" cy="917448"/>
              <a:chOff x="-1033014" y="5998594"/>
              <a:chExt cx="9241536" cy="917448"/>
            </a:xfrm>
          </p:grpSpPr>
          <p:sp>
            <p:nvSpPr>
              <p:cNvPr id="192" name="직사각형 191">
                <a:extLst>
                  <a:ext uri="{FF2B5EF4-FFF2-40B4-BE49-F238E27FC236}">
                    <a16:creationId xmlns:a16="http://schemas.microsoft.com/office/drawing/2014/main" id="{950C6DE3-A8C8-4DDD-920A-619A65AC12AA}"/>
                  </a:ext>
                </a:extLst>
              </p:cNvPr>
              <p:cNvSpPr/>
              <p:nvPr/>
            </p:nvSpPr>
            <p:spPr>
              <a:xfrm>
                <a:off x="-1033014" y="5998594"/>
                <a:ext cx="4620768" cy="91744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3" name="직사각형 192">
                <a:extLst>
                  <a:ext uri="{FF2B5EF4-FFF2-40B4-BE49-F238E27FC236}">
                    <a16:creationId xmlns:a16="http://schemas.microsoft.com/office/drawing/2014/main" id="{4EFEA5ED-E917-4724-8F40-47C98D95CF69}"/>
                  </a:ext>
                </a:extLst>
              </p:cNvPr>
              <p:cNvSpPr/>
              <p:nvPr/>
            </p:nvSpPr>
            <p:spPr>
              <a:xfrm>
                <a:off x="3587754" y="5998594"/>
                <a:ext cx="4620768" cy="91744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4" name="직사각형 193">
                <a:extLst>
                  <a:ext uri="{FF2B5EF4-FFF2-40B4-BE49-F238E27FC236}">
                    <a16:creationId xmlns:a16="http://schemas.microsoft.com/office/drawing/2014/main" id="{37BBAEF2-2758-4441-942A-67FA67DE7FE6}"/>
                  </a:ext>
                </a:extLst>
              </p:cNvPr>
              <p:cNvSpPr/>
              <p:nvPr/>
            </p:nvSpPr>
            <p:spPr>
              <a:xfrm>
                <a:off x="-913162" y="6095051"/>
                <a:ext cx="2191402" cy="7295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5" name="직사각형 194">
                <a:extLst>
                  <a:ext uri="{FF2B5EF4-FFF2-40B4-BE49-F238E27FC236}">
                    <a16:creationId xmlns:a16="http://schemas.microsoft.com/office/drawing/2014/main" id="{541879DA-5DE7-466A-B55E-661C76C7BDD9}"/>
                  </a:ext>
                </a:extLst>
              </p:cNvPr>
              <p:cNvSpPr/>
              <p:nvPr/>
            </p:nvSpPr>
            <p:spPr>
              <a:xfrm>
                <a:off x="1277370" y="6095051"/>
                <a:ext cx="2191402" cy="7295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6" name="직사각형 195">
                <a:extLst>
                  <a:ext uri="{FF2B5EF4-FFF2-40B4-BE49-F238E27FC236}">
                    <a16:creationId xmlns:a16="http://schemas.microsoft.com/office/drawing/2014/main" id="{70DBA69E-CFF6-4F22-86AA-C6A22BE249CD}"/>
                  </a:ext>
                </a:extLst>
              </p:cNvPr>
              <p:cNvSpPr/>
              <p:nvPr/>
            </p:nvSpPr>
            <p:spPr>
              <a:xfrm>
                <a:off x="-827762" y="6186491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7" name="직사각형 196">
                <a:extLst>
                  <a:ext uri="{FF2B5EF4-FFF2-40B4-BE49-F238E27FC236}">
                    <a16:creationId xmlns:a16="http://schemas.microsoft.com/office/drawing/2014/main" id="{A13F3485-72FD-453F-8CF0-E5136D427DFB}"/>
                  </a:ext>
                </a:extLst>
              </p:cNvPr>
              <p:cNvSpPr/>
              <p:nvPr/>
            </p:nvSpPr>
            <p:spPr>
              <a:xfrm>
                <a:off x="182539" y="6186491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8" name="직사각형 197">
                <a:extLst>
                  <a:ext uri="{FF2B5EF4-FFF2-40B4-BE49-F238E27FC236}">
                    <a16:creationId xmlns:a16="http://schemas.microsoft.com/office/drawing/2014/main" id="{39F9BE13-EEC7-4945-A575-A22554106FE2}"/>
                  </a:ext>
                </a:extLst>
              </p:cNvPr>
              <p:cNvSpPr/>
              <p:nvPr/>
            </p:nvSpPr>
            <p:spPr>
              <a:xfrm>
                <a:off x="-746879" y="6259643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9" name="직사각형 198">
                <a:extLst>
                  <a:ext uri="{FF2B5EF4-FFF2-40B4-BE49-F238E27FC236}">
                    <a16:creationId xmlns:a16="http://schemas.microsoft.com/office/drawing/2014/main" id="{66FA429D-9EDC-41FA-ACBC-6CFDD21F6D92}"/>
                  </a:ext>
                </a:extLst>
              </p:cNvPr>
              <p:cNvSpPr/>
              <p:nvPr/>
            </p:nvSpPr>
            <p:spPr>
              <a:xfrm>
                <a:off x="-325878" y="6259643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00" name="직사각형 199">
                <a:extLst>
                  <a:ext uri="{FF2B5EF4-FFF2-40B4-BE49-F238E27FC236}">
                    <a16:creationId xmlns:a16="http://schemas.microsoft.com/office/drawing/2014/main" id="{E76FBC80-81C4-4A38-8DAB-4C599F5D2BE3}"/>
                  </a:ext>
                </a:extLst>
              </p:cNvPr>
              <p:cNvSpPr/>
              <p:nvPr/>
            </p:nvSpPr>
            <p:spPr>
              <a:xfrm>
                <a:off x="266179" y="6257579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01" name="직사각형 200">
                <a:extLst>
                  <a:ext uri="{FF2B5EF4-FFF2-40B4-BE49-F238E27FC236}">
                    <a16:creationId xmlns:a16="http://schemas.microsoft.com/office/drawing/2014/main" id="{6F07550F-8835-4A16-A970-2594EFBBFAA8}"/>
                  </a:ext>
                </a:extLst>
              </p:cNvPr>
              <p:cNvSpPr/>
              <p:nvPr/>
            </p:nvSpPr>
            <p:spPr>
              <a:xfrm>
                <a:off x="687180" y="6257579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02" name="직사각형 201">
                <a:extLst>
                  <a:ext uri="{FF2B5EF4-FFF2-40B4-BE49-F238E27FC236}">
                    <a16:creationId xmlns:a16="http://schemas.microsoft.com/office/drawing/2014/main" id="{AAB1CAF8-0846-4697-84D5-655C24B1A266}"/>
                  </a:ext>
                </a:extLst>
              </p:cNvPr>
              <p:cNvSpPr/>
              <p:nvPr/>
            </p:nvSpPr>
            <p:spPr>
              <a:xfrm>
                <a:off x="1341272" y="6184427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03" name="직사각형 202">
                <a:extLst>
                  <a:ext uri="{FF2B5EF4-FFF2-40B4-BE49-F238E27FC236}">
                    <a16:creationId xmlns:a16="http://schemas.microsoft.com/office/drawing/2014/main" id="{B060DA25-AB06-4416-8974-3758B67727E8}"/>
                  </a:ext>
                </a:extLst>
              </p:cNvPr>
              <p:cNvSpPr/>
              <p:nvPr/>
            </p:nvSpPr>
            <p:spPr>
              <a:xfrm>
                <a:off x="2351573" y="6184427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04" name="직사각형 203">
                <a:extLst>
                  <a:ext uri="{FF2B5EF4-FFF2-40B4-BE49-F238E27FC236}">
                    <a16:creationId xmlns:a16="http://schemas.microsoft.com/office/drawing/2014/main" id="{BF428933-BE4E-402B-86CA-08E6062FC916}"/>
                  </a:ext>
                </a:extLst>
              </p:cNvPr>
              <p:cNvSpPr/>
              <p:nvPr/>
            </p:nvSpPr>
            <p:spPr>
              <a:xfrm>
                <a:off x="1422155" y="6257579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9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05" name="직사각형 204">
                <a:extLst>
                  <a:ext uri="{FF2B5EF4-FFF2-40B4-BE49-F238E27FC236}">
                    <a16:creationId xmlns:a16="http://schemas.microsoft.com/office/drawing/2014/main" id="{F4EC08B9-97DD-480E-AFAB-8C9F4412437E}"/>
                  </a:ext>
                </a:extLst>
              </p:cNvPr>
              <p:cNvSpPr/>
              <p:nvPr/>
            </p:nvSpPr>
            <p:spPr>
              <a:xfrm>
                <a:off x="1843156" y="6257579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10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06" name="직사각형 205">
                <a:extLst>
                  <a:ext uri="{FF2B5EF4-FFF2-40B4-BE49-F238E27FC236}">
                    <a16:creationId xmlns:a16="http://schemas.microsoft.com/office/drawing/2014/main" id="{EE1EAF31-C68F-41F4-BC77-6754E6E0A798}"/>
                  </a:ext>
                </a:extLst>
              </p:cNvPr>
              <p:cNvSpPr/>
              <p:nvPr/>
            </p:nvSpPr>
            <p:spPr>
              <a:xfrm>
                <a:off x="2435213" y="6255515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12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07" name="직사각형 206">
                <a:extLst>
                  <a:ext uri="{FF2B5EF4-FFF2-40B4-BE49-F238E27FC236}">
                    <a16:creationId xmlns:a16="http://schemas.microsoft.com/office/drawing/2014/main" id="{6AEC7626-5979-4425-AA1B-8C832E3C47F9}"/>
                  </a:ext>
                </a:extLst>
              </p:cNvPr>
              <p:cNvSpPr/>
              <p:nvPr/>
            </p:nvSpPr>
            <p:spPr>
              <a:xfrm>
                <a:off x="2856214" y="6255515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13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08" name="직사각형 207">
                <a:extLst>
                  <a:ext uri="{FF2B5EF4-FFF2-40B4-BE49-F238E27FC236}">
                    <a16:creationId xmlns:a16="http://schemas.microsoft.com/office/drawing/2014/main" id="{DF6FA6C1-CCA3-4477-9B86-1A2699775481}"/>
                  </a:ext>
                </a:extLst>
              </p:cNvPr>
              <p:cNvSpPr/>
              <p:nvPr/>
            </p:nvSpPr>
            <p:spPr>
              <a:xfrm>
                <a:off x="3707606" y="6103115"/>
                <a:ext cx="2191402" cy="7295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09" name="직사각형 208">
                <a:extLst>
                  <a:ext uri="{FF2B5EF4-FFF2-40B4-BE49-F238E27FC236}">
                    <a16:creationId xmlns:a16="http://schemas.microsoft.com/office/drawing/2014/main" id="{7AE3758D-C093-4703-AED6-BFE369B013DD}"/>
                  </a:ext>
                </a:extLst>
              </p:cNvPr>
              <p:cNvSpPr/>
              <p:nvPr/>
            </p:nvSpPr>
            <p:spPr>
              <a:xfrm>
                <a:off x="5898138" y="6103115"/>
                <a:ext cx="2191402" cy="7295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10" name="직사각형 209">
                <a:extLst>
                  <a:ext uri="{FF2B5EF4-FFF2-40B4-BE49-F238E27FC236}">
                    <a16:creationId xmlns:a16="http://schemas.microsoft.com/office/drawing/2014/main" id="{6CB64B74-54EF-40A0-AD24-4311BAEAE80C}"/>
                  </a:ext>
                </a:extLst>
              </p:cNvPr>
              <p:cNvSpPr/>
              <p:nvPr/>
            </p:nvSpPr>
            <p:spPr>
              <a:xfrm>
                <a:off x="3793006" y="6194555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11" name="직사각형 210">
                <a:extLst>
                  <a:ext uri="{FF2B5EF4-FFF2-40B4-BE49-F238E27FC236}">
                    <a16:creationId xmlns:a16="http://schemas.microsoft.com/office/drawing/2014/main" id="{0CDD6C57-8550-41E0-A8AE-04FD6B1733FB}"/>
                  </a:ext>
                </a:extLst>
              </p:cNvPr>
              <p:cNvSpPr/>
              <p:nvPr/>
            </p:nvSpPr>
            <p:spPr>
              <a:xfrm>
                <a:off x="4803307" y="6194555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12" name="직사각형 211">
                <a:extLst>
                  <a:ext uri="{FF2B5EF4-FFF2-40B4-BE49-F238E27FC236}">
                    <a16:creationId xmlns:a16="http://schemas.microsoft.com/office/drawing/2014/main" id="{AEBB5D46-1F07-405A-881F-833C5F396739}"/>
                  </a:ext>
                </a:extLst>
              </p:cNvPr>
              <p:cNvSpPr/>
              <p:nvPr/>
            </p:nvSpPr>
            <p:spPr>
              <a:xfrm>
                <a:off x="3873889" y="6267707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13" name="직사각형 212">
                <a:extLst>
                  <a:ext uri="{FF2B5EF4-FFF2-40B4-BE49-F238E27FC236}">
                    <a16:creationId xmlns:a16="http://schemas.microsoft.com/office/drawing/2014/main" id="{3DE68476-DB59-4479-9960-560A1BAD625D}"/>
                  </a:ext>
                </a:extLst>
              </p:cNvPr>
              <p:cNvSpPr/>
              <p:nvPr/>
            </p:nvSpPr>
            <p:spPr>
              <a:xfrm>
                <a:off x="4294890" y="6267707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14" name="직사각형 213">
                <a:extLst>
                  <a:ext uri="{FF2B5EF4-FFF2-40B4-BE49-F238E27FC236}">
                    <a16:creationId xmlns:a16="http://schemas.microsoft.com/office/drawing/2014/main" id="{5BAB2FD8-060B-4DB6-9CA4-031DFF4F307F}"/>
                  </a:ext>
                </a:extLst>
              </p:cNvPr>
              <p:cNvSpPr/>
              <p:nvPr/>
            </p:nvSpPr>
            <p:spPr>
              <a:xfrm>
                <a:off x="4886947" y="6265643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15" name="직사각형 214">
                <a:extLst>
                  <a:ext uri="{FF2B5EF4-FFF2-40B4-BE49-F238E27FC236}">
                    <a16:creationId xmlns:a16="http://schemas.microsoft.com/office/drawing/2014/main" id="{58B83794-4F8A-4F2B-8DC6-890AA9D23854}"/>
                  </a:ext>
                </a:extLst>
              </p:cNvPr>
              <p:cNvSpPr/>
              <p:nvPr/>
            </p:nvSpPr>
            <p:spPr>
              <a:xfrm>
                <a:off x="5307948" y="6265643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16" name="직사각형 215">
                <a:extLst>
                  <a:ext uri="{FF2B5EF4-FFF2-40B4-BE49-F238E27FC236}">
                    <a16:creationId xmlns:a16="http://schemas.microsoft.com/office/drawing/2014/main" id="{1618F796-4C5C-495E-B143-4CB96E8BCB6C}"/>
                  </a:ext>
                </a:extLst>
              </p:cNvPr>
              <p:cNvSpPr/>
              <p:nvPr/>
            </p:nvSpPr>
            <p:spPr>
              <a:xfrm>
                <a:off x="5962040" y="6192491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17" name="직사각형 216">
                <a:extLst>
                  <a:ext uri="{FF2B5EF4-FFF2-40B4-BE49-F238E27FC236}">
                    <a16:creationId xmlns:a16="http://schemas.microsoft.com/office/drawing/2014/main" id="{0EDC272A-849F-4521-BEBC-FAA3E688A6D4}"/>
                  </a:ext>
                </a:extLst>
              </p:cNvPr>
              <p:cNvSpPr/>
              <p:nvPr/>
            </p:nvSpPr>
            <p:spPr>
              <a:xfrm>
                <a:off x="6972341" y="6192491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18" name="직사각형 217">
                <a:extLst>
                  <a:ext uri="{FF2B5EF4-FFF2-40B4-BE49-F238E27FC236}">
                    <a16:creationId xmlns:a16="http://schemas.microsoft.com/office/drawing/2014/main" id="{15024274-AB37-4452-B747-8E9196088C44}"/>
                  </a:ext>
                </a:extLst>
              </p:cNvPr>
              <p:cNvSpPr/>
              <p:nvPr/>
            </p:nvSpPr>
            <p:spPr>
              <a:xfrm>
                <a:off x="6042923" y="6265643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10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19" name="직사각형 218">
                <a:extLst>
                  <a:ext uri="{FF2B5EF4-FFF2-40B4-BE49-F238E27FC236}">
                    <a16:creationId xmlns:a16="http://schemas.microsoft.com/office/drawing/2014/main" id="{77340E26-C040-4968-A6F0-30A0013EE58B}"/>
                  </a:ext>
                </a:extLst>
              </p:cNvPr>
              <p:cNvSpPr/>
              <p:nvPr/>
            </p:nvSpPr>
            <p:spPr>
              <a:xfrm>
                <a:off x="6463924" y="6265643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11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20" name="직사각형 219">
                <a:extLst>
                  <a:ext uri="{FF2B5EF4-FFF2-40B4-BE49-F238E27FC236}">
                    <a16:creationId xmlns:a16="http://schemas.microsoft.com/office/drawing/2014/main" id="{0991A130-8655-4EFA-9CA2-BFEB05EDCF92}"/>
                  </a:ext>
                </a:extLst>
              </p:cNvPr>
              <p:cNvSpPr/>
              <p:nvPr/>
            </p:nvSpPr>
            <p:spPr>
              <a:xfrm>
                <a:off x="7055981" y="6263579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13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21" name="직사각형 220">
                <a:extLst>
                  <a:ext uri="{FF2B5EF4-FFF2-40B4-BE49-F238E27FC236}">
                    <a16:creationId xmlns:a16="http://schemas.microsoft.com/office/drawing/2014/main" id="{16BC5D1D-9A64-4F88-93B6-27C8A19BC1ED}"/>
                  </a:ext>
                </a:extLst>
              </p:cNvPr>
              <p:cNvSpPr/>
              <p:nvPr/>
            </p:nvSpPr>
            <p:spPr>
              <a:xfrm>
                <a:off x="7476982" y="6263579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14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160" name="직사각형 159">
              <a:extLst>
                <a:ext uri="{FF2B5EF4-FFF2-40B4-BE49-F238E27FC236}">
                  <a16:creationId xmlns:a16="http://schemas.microsoft.com/office/drawing/2014/main" id="{B5B32B61-0CC2-4F5B-AAF8-A83FD3A9AF9F}"/>
                </a:ext>
              </a:extLst>
            </p:cNvPr>
            <p:cNvSpPr/>
            <p:nvPr/>
          </p:nvSpPr>
          <p:spPr>
            <a:xfrm>
              <a:off x="-1328494" y="5183493"/>
              <a:ext cx="9415481" cy="110727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161" name="그룹 160">
              <a:extLst>
                <a:ext uri="{FF2B5EF4-FFF2-40B4-BE49-F238E27FC236}">
                  <a16:creationId xmlns:a16="http://schemas.microsoft.com/office/drawing/2014/main" id="{9D3197BC-7717-4F96-A4CF-F90A60DE26F4}"/>
                </a:ext>
              </a:extLst>
            </p:cNvPr>
            <p:cNvGrpSpPr/>
            <p:nvPr/>
          </p:nvGrpSpPr>
          <p:grpSpPr>
            <a:xfrm>
              <a:off x="-1249904" y="5283028"/>
              <a:ext cx="9241536" cy="917448"/>
              <a:chOff x="-1033014" y="5998594"/>
              <a:chExt cx="9241536" cy="917448"/>
            </a:xfrm>
          </p:grpSpPr>
          <p:sp>
            <p:nvSpPr>
              <p:cNvPr id="162" name="직사각형 161">
                <a:extLst>
                  <a:ext uri="{FF2B5EF4-FFF2-40B4-BE49-F238E27FC236}">
                    <a16:creationId xmlns:a16="http://schemas.microsoft.com/office/drawing/2014/main" id="{291EF973-29AF-49AD-B6A1-36E5EA7F3115}"/>
                  </a:ext>
                </a:extLst>
              </p:cNvPr>
              <p:cNvSpPr/>
              <p:nvPr/>
            </p:nvSpPr>
            <p:spPr>
              <a:xfrm>
                <a:off x="-1033014" y="5998594"/>
                <a:ext cx="4620768" cy="91744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3" name="직사각형 162">
                <a:extLst>
                  <a:ext uri="{FF2B5EF4-FFF2-40B4-BE49-F238E27FC236}">
                    <a16:creationId xmlns:a16="http://schemas.microsoft.com/office/drawing/2014/main" id="{4B6AF3F1-5D46-49F8-A54E-97A433EDB453}"/>
                  </a:ext>
                </a:extLst>
              </p:cNvPr>
              <p:cNvSpPr/>
              <p:nvPr/>
            </p:nvSpPr>
            <p:spPr>
              <a:xfrm>
                <a:off x="3587754" y="5998594"/>
                <a:ext cx="4620768" cy="91744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4" name="직사각형 163">
                <a:extLst>
                  <a:ext uri="{FF2B5EF4-FFF2-40B4-BE49-F238E27FC236}">
                    <a16:creationId xmlns:a16="http://schemas.microsoft.com/office/drawing/2014/main" id="{6AB4293D-BC74-41C7-9F2B-F40028482CB3}"/>
                  </a:ext>
                </a:extLst>
              </p:cNvPr>
              <p:cNvSpPr/>
              <p:nvPr/>
            </p:nvSpPr>
            <p:spPr>
              <a:xfrm>
                <a:off x="-913162" y="6095051"/>
                <a:ext cx="2191402" cy="7295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5" name="직사각형 164">
                <a:extLst>
                  <a:ext uri="{FF2B5EF4-FFF2-40B4-BE49-F238E27FC236}">
                    <a16:creationId xmlns:a16="http://schemas.microsoft.com/office/drawing/2014/main" id="{23FEAF13-E1A2-42D8-9465-37B1D81BA133}"/>
                  </a:ext>
                </a:extLst>
              </p:cNvPr>
              <p:cNvSpPr/>
              <p:nvPr/>
            </p:nvSpPr>
            <p:spPr>
              <a:xfrm>
                <a:off x="1277370" y="6095051"/>
                <a:ext cx="2191402" cy="7295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6" name="직사각형 165">
                <a:extLst>
                  <a:ext uri="{FF2B5EF4-FFF2-40B4-BE49-F238E27FC236}">
                    <a16:creationId xmlns:a16="http://schemas.microsoft.com/office/drawing/2014/main" id="{83FB53A5-4D54-4512-B8C7-2E5334639467}"/>
                  </a:ext>
                </a:extLst>
              </p:cNvPr>
              <p:cNvSpPr/>
              <p:nvPr/>
            </p:nvSpPr>
            <p:spPr>
              <a:xfrm>
                <a:off x="-827762" y="6186491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7" name="직사각형 166">
                <a:extLst>
                  <a:ext uri="{FF2B5EF4-FFF2-40B4-BE49-F238E27FC236}">
                    <a16:creationId xmlns:a16="http://schemas.microsoft.com/office/drawing/2014/main" id="{ADFA8BFF-3F8B-4218-B52F-D25CE76D3FC7}"/>
                  </a:ext>
                </a:extLst>
              </p:cNvPr>
              <p:cNvSpPr/>
              <p:nvPr/>
            </p:nvSpPr>
            <p:spPr>
              <a:xfrm>
                <a:off x="182539" y="6186491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8" name="직사각형 167">
                <a:extLst>
                  <a:ext uri="{FF2B5EF4-FFF2-40B4-BE49-F238E27FC236}">
                    <a16:creationId xmlns:a16="http://schemas.microsoft.com/office/drawing/2014/main" id="{E2E41FD1-0878-499D-87B3-8704057DA761}"/>
                  </a:ext>
                </a:extLst>
              </p:cNvPr>
              <p:cNvSpPr/>
              <p:nvPr/>
            </p:nvSpPr>
            <p:spPr>
              <a:xfrm>
                <a:off x="-746879" y="6259643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9" name="직사각형 168">
                <a:extLst>
                  <a:ext uri="{FF2B5EF4-FFF2-40B4-BE49-F238E27FC236}">
                    <a16:creationId xmlns:a16="http://schemas.microsoft.com/office/drawing/2014/main" id="{2BCCB834-B74E-48F3-87F3-74969D195302}"/>
                  </a:ext>
                </a:extLst>
              </p:cNvPr>
              <p:cNvSpPr/>
              <p:nvPr/>
            </p:nvSpPr>
            <p:spPr>
              <a:xfrm>
                <a:off x="-325878" y="6259643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0" name="직사각형 169">
                <a:extLst>
                  <a:ext uri="{FF2B5EF4-FFF2-40B4-BE49-F238E27FC236}">
                    <a16:creationId xmlns:a16="http://schemas.microsoft.com/office/drawing/2014/main" id="{8E427E26-C982-480A-9705-6B3E68979B57}"/>
                  </a:ext>
                </a:extLst>
              </p:cNvPr>
              <p:cNvSpPr/>
              <p:nvPr/>
            </p:nvSpPr>
            <p:spPr>
              <a:xfrm>
                <a:off x="266179" y="6257579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6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1" name="직사각형 170">
                <a:extLst>
                  <a:ext uri="{FF2B5EF4-FFF2-40B4-BE49-F238E27FC236}">
                    <a16:creationId xmlns:a16="http://schemas.microsoft.com/office/drawing/2014/main" id="{5E75BD99-0403-47F1-8C3F-5A37FAD92A29}"/>
                  </a:ext>
                </a:extLst>
              </p:cNvPr>
              <p:cNvSpPr/>
              <p:nvPr/>
            </p:nvSpPr>
            <p:spPr>
              <a:xfrm>
                <a:off x="687180" y="6257579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2" name="직사각형 171">
                <a:extLst>
                  <a:ext uri="{FF2B5EF4-FFF2-40B4-BE49-F238E27FC236}">
                    <a16:creationId xmlns:a16="http://schemas.microsoft.com/office/drawing/2014/main" id="{F704E951-FAC0-4FC3-9036-36E1E47EA8B8}"/>
                  </a:ext>
                </a:extLst>
              </p:cNvPr>
              <p:cNvSpPr/>
              <p:nvPr/>
            </p:nvSpPr>
            <p:spPr>
              <a:xfrm>
                <a:off x="1341272" y="6184427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3" name="직사각형 172">
                <a:extLst>
                  <a:ext uri="{FF2B5EF4-FFF2-40B4-BE49-F238E27FC236}">
                    <a16:creationId xmlns:a16="http://schemas.microsoft.com/office/drawing/2014/main" id="{DF7E999A-1471-43A1-85EB-80B797EF0309}"/>
                  </a:ext>
                </a:extLst>
              </p:cNvPr>
              <p:cNvSpPr/>
              <p:nvPr/>
            </p:nvSpPr>
            <p:spPr>
              <a:xfrm>
                <a:off x="2351573" y="6184427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4" name="직사각형 173">
                <a:extLst>
                  <a:ext uri="{FF2B5EF4-FFF2-40B4-BE49-F238E27FC236}">
                    <a16:creationId xmlns:a16="http://schemas.microsoft.com/office/drawing/2014/main" id="{2F597EC4-D2B2-44B5-BAB7-9C6CBF5C55A0}"/>
                  </a:ext>
                </a:extLst>
              </p:cNvPr>
              <p:cNvSpPr/>
              <p:nvPr/>
            </p:nvSpPr>
            <p:spPr>
              <a:xfrm>
                <a:off x="1422155" y="6257579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12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5" name="직사각형 174">
                <a:extLst>
                  <a:ext uri="{FF2B5EF4-FFF2-40B4-BE49-F238E27FC236}">
                    <a16:creationId xmlns:a16="http://schemas.microsoft.com/office/drawing/2014/main" id="{16731283-EAE0-4E02-A400-EAD6492E3C0D}"/>
                  </a:ext>
                </a:extLst>
              </p:cNvPr>
              <p:cNvSpPr/>
              <p:nvPr/>
            </p:nvSpPr>
            <p:spPr>
              <a:xfrm>
                <a:off x="1843156" y="6257579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13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6" name="직사각형 175">
                <a:extLst>
                  <a:ext uri="{FF2B5EF4-FFF2-40B4-BE49-F238E27FC236}">
                    <a16:creationId xmlns:a16="http://schemas.microsoft.com/office/drawing/2014/main" id="{4D3D3D21-A7DA-40DD-AACD-664A68A12553}"/>
                  </a:ext>
                </a:extLst>
              </p:cNvPr>
              <p:cNvSpPr/>
              <p:nvPr/>
            </p:nvSpPr>
            <p:spPr>
              <a:xfrm>
                <a:off x="2435213" y="6255515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15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7" name="직사각형 176">
                <a:extLst>
                  <a:ext uri="{FF2B5EF4-FFF2-40B4-BE49-F238E27FC236}">
                    <a16:creationId xmlns:a16="http://schemas.microsoft.com/office/drawing/2014/main" id="{01876647-6881-48FB-B9C3-2B0F382A7C4F}"/>
                  </a:ext>
                </a:extLst>
              </p:cNvPr>
              <p:cNvSpPr/>
              <p:nvPr/>
            </p:nvSpPr>
            <p:spPr>
              <a:xfrm>
                <a:off x="2856214" y="6255515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16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8" name="직사각형 177">
                <a:extLst>
                  <a:ext uri="{FF2B5EF4-FFF2-40B4-BE49-F238E27FC236}">
                    <a16:creationId xmlns:a16="http://schemas.microsoft.com/office/drawing/2014/main" id="{3ADB1FF0-7AF6-40A0-A4E0-91C673B14820}"/>
                  </a:ext>
                </a:extLst>
              </p:cNvPr>
              <p:cNvSpPr/>
              <p:nvPr/>
            </p:nvSpPr>
            <p:spPr>
              <a:xfrm>
                <a:off x="3707606" y="6103115"/>
                <a:ext cx="2191402" cy="7295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9" name="직사각형 178">
                <a:extLst>
                  <a:ext uri="{FF2B5EF4-FFF2-40B4-BE49-F238E27FC236}">
                    <a16:creationId xmlns:a16="http://schemas.microsoft.com/office/drawing/2014/main" id="{4C0A6CF6-9AC4-4903-AD5D-48BEA9824A12}"/>
                  </a:ext>
                </a:extLst>
              </p:cNvPr>
              <p:cNvSpPr/>
              <p:nvPr/>
            </p:nvSpPr>
            <p:spPr>
              <a:xfrm>
                <a:off x="5898138" y="6103115"/>
                <a:ext cx="2191402" cy="7295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0" name="직사각형 179">
                <a:extLst>
                  <a:ext uri="{FF2B5EF4-FFF2-40B4-BE49-F238E27FC236}">
                    <a16:creationId xmlns:a16="http://schemas.microsoft.com/office/drawing/2014/main" id="{26C18BDB-B3DD-420A-A085-AC323CDBA7F8}"/>
                  </a:ext>
                </a:extLst>
              </p:cNvPr>
              <p:cNvSpPr/>
              <p:nvPr/>
            </p:nvSpPr>
            <p:spPr>
              <a:xfrm>
                <a:off x="3793006" y="6194555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1" name="직사각형 180">
                <a:extLst>
                  <a:ext uri="{FF2B5EF4-FFF2-40B4-BE49-F238E27FC236}">
                    <a16:creationId xmlns:a16="http://schemas.microsoft.com/office/drawing/2014/main" id="{A1A1DB5E-E9B3-42B4-A38D-B05716D8648B}"/>
                  </a:ext>
                </a:extLst>
              </p:cNvPr>
              <p:cNvSpPr/>
              <p:nvPr/>
            </p:nvSpPr>
            <p:spPr>
              <a:xfrm>
                <a:off x="4803307" y="6194555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2" name="직사각형 181">
                <a:extLst>
                  <a:ext uri="{FF2B5EF4-FFF2-40B4-BE49-F238E27FC236}">
                    <a16:creationId xmlns:a16="http://schemas.microsoft.com/office/drawing/2014/main" id="{EDA01B94-49CA-45AD-BFD0-D33C3D883F57}"/>
                  </a:ext>
                </a:extLst>
              </p:cNvPr>
              <p:cNvSpPr/>
              <p:nvPr/>
            </p:nvSpPr>
            <p:spPr>
              <a:xfrm>
                <a:off x="3873889" y="6267707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3" name="직사각형 182">
                <a:extLst>
                  <a:ext uri="{FF2B5EF4-FFF2-40B4-BE49-F238E27FC236}">
                    <a16:creationId xmlns:a16="http://schemas.microsoft.com/office/drawing/2014/main" id="{1266BC91-9DBA-452D-B68D-797954C6E10B}"/>
                  </a:ext>
                </a:extLst>
              </p:cNvPr>
              <p:cNvSpPr/>
              <p:nvPr/>
            </p:nvSpPr>
            <p:spPr>
              <a:xfrm>
                <a:off x="4294890" y="6267707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4" name="직사각형 183">
                <a:extLst>
                  <a:ext uri="{FF2B5EF4-FFF2-40B4-BE49-F238E27FC236}">
                    <a16:creationId xmlns:a16="http://schemas.microsoft.com/office/drawing/2014/main" id="{C5BAD60F-3C13-41E0-941C-C8523FF11E30}"/>
                  </a:ext>
                </a:extLst>
              </p:cNvPr>
              <p:cNvSpPr/>
              <p:nvPr/>
            </p:nvSpPr>
            <p:spPr>
              <a:xfrm>
                <a:off x="4886947" y="6265643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5" name="직사각형 184">
                <a:extLst>
                  <a:ext uri="{FF2B5EF4-FFF2-40B4-BE49-F238E27FC236}">
                    <a16:creationId xmlns:a16="http://schemas.microsoft.com/office/drawing/2014/main" id="{25F57413-FB78-449A-9C11-5089385893E6}"/>
                  </a:ext>
                </a:extLst>
              </p:cNvPr>
              <p:cNvSpPr/>
              <p:nvPr/>
            </p:nvSpPr>
            <p:spPr>
              <a:xfrm>
                <a:off x="5307948" y="6265643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8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6" name="직사각형 185">
                <a:extLst>
                  <a:ext uri="{FF2B5EF4-FFF2-40B4-BE49-F238E27FC236}">
                    <a16:creationId xmlns:a16="http://schemas.microsoft.com/office/drawing/2014/main" id="{A20341B2-0E68-4ACA-8376-CD22AD65A400}"/>
                  </a:ext>
                </a:extLst>
              </p:cNvPr>
              <p:cNvSpPr/>
              <p:nvPr/>
            </p:nvSpPr>
            <p:spPr>
              <a:xfrm>
                <a:off x="5962040" y="6192491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7" name="직사각형 186">
                <a:extLst>
                  <a:ext uri="{FF2B5EF4-FFF2-40B4-BE49-F238E27FC236}">
                    <a16:creationId xmlns:a16="http://schemas.microsoft.com/office/drawing/2014/main" id="{3FFF5BD9-5547-4D04-9429-CEE5BAC8FAB0}"/>
                  </a:ext>
                </a:extLst>
              </p:cNvPr>
              <p:cNvSpPr/>
              <p:nvPr/>
            </p:nvSpPr>
            <p:spPr>
              <a:xfrm>
                <a:off x="6972341" y="6192491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8" name="직사각형 187">
                <a:extLst>
                  <a:ext uri="{FF2B5EF4-FFF2-40B4-BE49-F238E27FC236}">
                    <a16:creationId xmlns:a16="http://schemas.microsoft.com/office/drawing/2014/main" id="{5C46DBEC-5379-4062-84C0-BD57EF364A38}"/>
                  </a:ext>
                </a:extLst>
              </p:cNvPr>
              <p:cNvSpPr/>
              <p:nvPr/>
            </p:nvSpPr>
            <p:spPr>
              <a:xfrm>
                <a:off x="6042923" y="6265643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13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9" name="직사각형 188">
                <a:extLst>
                  <a:ext uri="{FF2B5EF4-FFF2-40B4-BE49-F238E27FC236}">
                    <a16:creationId xmlns:a16="http://schemas.microsoft.com/office/drawing/2014/main" id="{568F9D4C-FB8F-4BBB-B31D-7F8C29CE3FE4}"/>
                  </a:ext>
                </a:extLst>
              </p:cNvPr>
              <p:cNvSpPr/>
              <p:nvPr/>
            </p:nvSpPr>
            <p:spPr>
              <a:xfrm>
                <a:off x="6463924" y="6265643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14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0" name="직사각형 189">
                <a:extLst>
                  <a:ext uri="{FF2B5EF4-FFF2-40B4-BE49-F238E27FC236}">
                    <a16:creationId xmlns:a16="http://schemas.microsoft.com/office/drawing/2014/main" id="{D3D7BC12-AB58-414B-BB86-86ADE21EB585}"/>
                  </a:ext>
                </a:extLst>
              </p:cNvPr>
              <p:cNvSpPr/>
              <p:nvPr/>
            </p:nvSpPr>
            <p:spPr>
              <a:xfrm>
                <a:off x="7055981" y="6263579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16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1" name="직사각형 190">
                <a:extLst>
                  <a:ext uri="{FF2B5EF4-FFF2-40B4-BE49-F238E27FC236}">
                    <a16:creationId xmlns:a16="http://schemas.microsoft.com/office/drawing/2014/main" id="{AC1C4575-8734-4A53-AB9B-CEE954E8F981}"/>
                  </a:ext>
                </a:extLst>
              </p:cNvPr>
              <p:cNvSpPr/>
              <p:nvPr/>
            </p:nvSpPr>
            <p:spPr>
              <a:xfrm>
                <a:off x="7476982" y="6263579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17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grpSp>
        <p:nvGrpSpPr>
          <p:cNvPr id="222" name="그룹 221">
            <a:extLst>
              <a:ext uri="{FF2B5EF4-FFF2-40B4-BE49-F238E27FC236}">
                <a16:creationId xmlns:a16="http://schemas.microsoft.com/office/drawing/2014/main" id="{AAD3EDB0-6B3B-4A3E-8FF4-5630551EF39F}"/>
              </a:ext>
            </a:extLst>
          </p:cNvPr>
          <p:cNvGrpSpPr/>
          <p:nvPr/>
        </p:nvGrpSpPr>
        <p:grpSpPr>
          <a:xfrm>
            <a:off x="124297" y="1454225"/>
            <a:ext cx="859536" cy="859536"/>
            <a:chOff x="914400" y="1402080"/>
            <a:chExt cx="859536" cy="859536"/>
          </a:xfrm>
        </p:grpSpPr>
        <p:sp>
          <p:nvSpPr>
            <p:cNvPr id="223" name="직사각형 222">
              <a:extLst>
                <a:ext uri="{FF2B5EF4-FFF2-40B4-BE49-F238E27FC236}">
                  <a16:creationId xmlns:a16="http://schemas.microsoft.com/office/drawing/2014/main" id="{3DBC2969-DC29-4866-BA23-754D94130290}"/>
                </a:ext>
              </a:extLst>
            </p:cNvPr>
            <p:cNvSpPr/>
            <p:nvPr/>
          </p:nvSpPr>
          <p:spPr>
            <a:xfrm>
              <a:off x="914400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4" name="직사각형 223">
              <a:extLst>
                <a:ext uri="{FF2B5EF4-FFF2-40B4-BE49-F238E27FC236}">
                  <a16:creationId xmlns:a16="http://schemas.microsoft.com/office/drawing/2014/main" id="{A679B8F5-D4A3-4DEE-9160-B4D0F297A88D}"/>
                </a:ext>
              </a:extLst>
            </p:cNvPr>
            <p:cNvSpPr/>
            <p:nvPr/>
          </p:nvSpPr>
          <p:spPr>
            <a:xfrm>
              <a:off x="1200912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5" name="직사각형 224">
              <a:extLst>
                <a:ext uri="{FF2B5EF4-FFF2-40B4-BE49-F238E27FC236}">
                  <a16:creationId xmlns:a16="http://schemas.microsoft.com/office/drawing/2014/main" id="{279FB95E-1FFA-40EF-977A-8EC37848C205}"/>
                </a:ext>
              </a:extLst>
            </p:cNvPr>
            <p:cNvSpPr/>
            <p:nvPr/>
          </p:nvSpPr>
          <p:spPr>
            <a:xfrm>
              <a:off x="1487424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6" name="직사각형 225">
              <a:extLst>
                <a:ext uri="{FF2B5EF4-FFF2-40B4-BE49-F238E27FC236}">
                  <a16:creationId xmlns:a16="http://schemas.microsoft.com/office/drawing/2014/main" id="{F4260F9C-EF5A-4D27-9926-6EEFECE04DB3}"/>
                </a:ext>
              </a:extLst>
            </p:cNvPr>
            <p:cNvSpPr/>
            <p:nvPr/>
          </p:nvSpPr>
          <p:spPr>
            <a:xfrm>
              <a:off x="914400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7" name="직사각형 226">
              <a:extLst>
                <a:ext uri="{FF2B5EF4-FFF2-40B4-BE49-F238E27FC236}">
                  <a16:creationId xmlns:a16="http://schemas.microsoft.com/office/drawing/2014/main" id="{F39A0461-5937-4D73-96F5-1D478BA6770B}"/>
                </a:ext>
              </a:extLst>
            </p:cNvPr>
            <p:cNvSpPr/>
            <p:nvPr/>
          </p:nvSpPr>
          <p:spPr>
            <a:xfrm>
              <a:off x="1200912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8" name="직사각형 227">
              <a:extLst>
                <a:ext uri="{FF2B5EF4-FFF2-40B4-BE49-F238E27FC236}">
                  <a16:creationId xmlns:a16="http://schemas.microsoft.com/office/drawing/2014/main" id="{6C63987B-EEE0-446D-80B9-DAEB3D457A70}"/>
                </a:ext>
              </a:extLst>
            </p:cNvPr>
            <p:cNvSpPr/>
            <p:nvPr/>
          </p:nvSpPr>
          <p:spPr>
            <a:xfrm>
              <a:off x="1487424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9" name="직사각형 228">
              <a:extLst>
                <a:ext uri="{FF2B5EF4-FFF2-40B4-BE49-F238E27FC236}">
                  <a16:creationId xmlns:a16="http://schemas.microsoft.com/office/drawing/2014/main" id="{6138A032-F7C6-40C6-9FC2-3A6D8BF7D995}"/>
                </a:ext>
              </a:extLst>
            </p:cNvPr>
            <p:cNvSpPr/>
            <p:nvPr/>
          </p:nvSpPr>
          <p:spPr>
            <a:xfrm>
              <a:off x="914400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15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0" name="직사각형 229">
              <a:extLst>
                <a:ext uri="{FF2B5EF4-FFF2-40B4-BE49-F238E27FC236}">
                  <a16:creationId xmlns:a16="http://schemas.microsoft.com/office/drawing/2014/main" id="{67A1B24F-2D27-48F7-A200-DA1FB6EC0730}"/>
                </a:ext>
              </a:extLst>
            </p:cNvPr>
            <p:cNvSpPr/>
            <p:nvPr/>
          </p:nvSpPr>
          <p:spPr>
            <a:xfrm>
              <a:off x="1200912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1" name="직사각형 230">
              <a:extLst>
                <a:ext uri="{FF2B5EF4-FFF2-40B4-BE49-F238E27FC236}">
                  <a16:creationId xmlns:a16="http://schemas.microsoft.com/office/drawing/2014/main" id="{71CC2944-DB8F-4F7A-8419-5579D714727E}"/>
                </a:ext>
              </a:extLst>
            </p:cNvPr>
            <p:cNvSpPr/>
            <p:nvPr/>
          </p:nvSpPr>
          <p:spPr>
            <a:xfrm>
              <a:off x="1487424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17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32" name="TextBox 231">
            <a:extLst>
              <a:ext uri="{FF2B5EF4-FFF2-40B4-BE49-F238E27FC236}">
                <a16:creationId xmlns:a16="http://schemas.microsoft.com/office/drawing/2014/main" id="{940A5F04-F08E-418D-9C71-D80B93C33740}"/>
              </a:ext>
            </a:extLst>
          </p:cNvPr>
          <p:cNvSpPr txBox="1"/>
          <p:nvPr/>
        </p:nvSpPr>
        <p:spPr>
          <a:xfrm>
            <a:off x="1054608" y="1048512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A0E52142-7E92-490D-BB9D-EEEA1A9843BB}"/>
              </a:ext>
            </a:extLst>
          </p:cNvPr>
          <p:cNvSpPr txBox="1"/>
          <p:nvPr/>
        </p:nvSpPr>
        <p:spPr>
          <a:xfrm>
            <a:off x="501571" y="72574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,3,3)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34" name="그룹 233">
            <a:extLst>
              <a:ext uri="{FF2B5EF4-FFF2-40B4-BE49-F238E27FC236}">
                <a16:creationId xmlns:a16="http://schemas.microsoft.com/office/drawing/2014/main" id="{09ADA1B1-CA84-42F3-9F05-45B5C2B8B341}"/>
              </a:ext>
            </a:extLst>
          </p:cNvPr>
          <p:cNvGrpSpPr/>
          <p:nvPr/>
        </p:nvGrpSpPr>
        <p:grpSpPr>
          <a:xfrm>
            <a:off x="3198659" y="1425869"/>
            <a:ext cx="573024" cy="573024"/>
            <a:chOff x="3198659" y="1425869"/>
            <a:chExt cx="573024" cy="573024"/>
          </a:xfrm>
        </p:grpSpPr>
        <p:sp>
          <p:nvSpPr>
            <p:cNvPr id="235" name="직사각형 234">
              <a:extLst>
                <a:ext uri="{FF2B5EF4-FFF2-40B4-BE49-F238E27FC236}">
                  <a16:creationId xmlns:a16="http://schemas.microsoft.com/office/drawing/2014/main" id="{8C11BEB3-F55E-46B1-97B4-CF8FE5AAB355}"/>
                </a:ext>
              </a:extLst>
            </p:cNvPr>
            <p:cNvSpPr/>
            <p:nvPr/>
          </p:nvSpPr>
          <p:spPr>
            <a:xfrm>
              <a:off x="3198659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6" name="직사각형 235">
              <a:extLst>
                <a:ext uri="{FF2B5EF4-FFF2-40B4-BE49-F238E27FC236}">
                  <a16:creationId xmlns:a16="http://schemas.microsoft.com/office/drawing/2014/main" id="{002525EB-815A-4BE8-B9B1-3025C454B791}"/>
                </a:ext>
              </a:extLst>
            </p:cNvPr>
            <p:cNvSpPr/>
            <p:nvPr/>
          </p:nvSpPr>
          <p:spPr>
            <a:xfrm>
              <a:off x="3485171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7" name="직사각형 236">
              <a:extLst>
                <a:ext uri="{FF2B5EF4-FFF2-40B4-BE49-F238E27FC236}">
                  <a16:creationId xmlns:a16="http://schemas.microsoft.com/office/drawing/2014/main" id="{E32E5877-F9B8-4BF4-83A9-229680E0F91D}"/>
                </a:ext>
              </a:extLst>
            </p:cNvPr>
            <p:cNvSpPr/>
            <p:nvPr/>
          </p:nvSpPr>
          <p:spPr>
            <a:xfrm>
              <a:off x="3198659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8" name="직사각형 237">
              <a:extLst>
                <a:ext uri="{FF2B5EF4-FFF2-40B4-BE49-F238E27FC236}">
                  <a16:creationId xmlns:a16="http://schemas.microsoft.com/office/drawing/2014/main" id="{24CE3570-B3A0-479F-9D52-031D471F5202}"/>
                </a:ext>
              </a:extLst>
            </p:cNvPr>
            <p:cNvSpPr/>
            <p:nvPr/>
          </p:nvSpPr>
          <p:spPr>
            <a:xfrm>
              <a:off x="3485171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39" name="TextBox 238">
            <a:extLst>
              <a:ext uri="{FF2B5EF4-FFF2-40B4-BE49-F238E27FC236}">
                <a16:creationId xmlns:a16="http://schemas.microsoft.com/office/drawing/2014/main" id="{74AD68DA-B3CD-4CE8-9488-238DE94E4314}"/>
              </a:ext>
            </a:extLst>
          </p:cNvPr>
          <p:cNvSpPr txBox="1"/>
          <p:nvPr/>
        </p:nvSpPr>
        <p:spPr>
          <a:xfrm>
            <a:off x="3018390" y="1048512"/>
            <a:ext cx="10310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filter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BCCA21CC-CBED-4F32-B6BA-06F8A811BACD}"/>
              </a:ext>
            </a:extLst>
          </p:cNvPr>
          <p:cNvSpPr txBox="1"/>
          <p:nvPr/>
        </p:nvSpPr>
        <p:spPr>
          <a:xfrm>
            <a:off x="2768539" y="725744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74" name="그룹 273">
            <a:extLst>
              <a:ext uri="{FF2B5EF4-FFF2-40B4-BE49-F238E27FC236}">
                <a16:creationId xmlns:a16="http://schemas.microsoft.com/office/drawing/2014/main" id="{B3DDEBFF-FE83-4AB0-B6D0-5AFC3B1A2E81}"/>
              </a:ext>
            </a:extLst>
          </p:cNvPr>
          <p:cNvGrpSpPr/>
          <p:nvPr/>
        </p:nvGrpSpPr>
        <p:grpSpPr>
          <a:xfrm>
            <a:off x="5503658" y="1425869"/>
            <a:ext cx="887891" cy="887891"/>
            <a:chOff x="5705856" y="1448622"/>
            <a:chExt cx="573024" cy="573024"/>
          </a:xfrm>
        </p:grpSpPr>
        <p:sp>
          <p:nvSpPr>
            <p:cNvPr id="275" name="직사각형 274">
              <a:extLst>
                <a:ext uri="{FF2B5EF4-FFF2-40B4-BE49-F238E27FC236}">
                  <a16:creationId xmlns:a16="http://schemas.microsoft.com/office/drawing/2014/main" id="{1CDC9D03-A1DE-4919-86E7-07C9F6B6540B}"/>
                </a:ext>
              </a:extLst>
            </p:cNvPr>
            <p:cNvSpPr/>
            <p:nvPr/>
          </p:nvSpPr>
          <p:spPr>
            <a:xfrm>
              <a:off x="5705856" y="144862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6" name="직사각형 275">
              <a:extLst>
                <a:ext uri="{FF2B5EF4-FFF2-40B4-BE49-F238E27FC236}">
                  <a16:creationId xmlns:a16="http://schemas.microsoft.com/office/drawing/2014/main" id="{BC55144F-A74C-4C08-BFEC-E276922134D4}"/>
                </a:ext>
              </a:extLst>
            </p:cNvPr>
            <p:cNvSpPr/>
            <p:nvPr/>
          </p:nvSpPr>
          <p:spPr>
            <a:xfrm>
              <a:off x="5992368" y="144862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7" name="직사각형 276">
              <a:extLst>
                <a:ext uri="{FF2B5EF4-FFF2-40B4-BE49-F238E27FC236}">
                  <a16:creationId xmlns:a16="http://schemas.microsoft.com/office/drawing/2014/main" id="{7F8FF181-EBEF-45DA-8F12-E2CF32BB3BA5}"/>
                </a:ext>
              </a:extLst>
            </p:cNvPr>
            <p:cNvSpPr/>
            <p:nvPr/>
          </p:nvSpPr>
          <p:spPr>
            <a:xfrm>
              <a:off x="5705856" y="173513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8" name="직사각형 277">
              <a:extLst>
                <a:ext uri="{FF2B5EF4-FFF2-40B4-BE49-F238E27FC236}">
                  <a16:creationId xmlns:a16="http://schemas.microsoft.com/office/drawing/2014/main" id="{5FA61EE2-F783-464F-A1C9-D596AAFBEEBB}"/>
                </a:ext>
              </a:extLst>
            </p:cNvPr>
            <p:cNvSpPr/>
            <p:nvPr/>
          </p:nvSpPr>
          <p:spPr>
            <a:xfrm>
              <a:off x="5992368" y="173513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79" name="TextBox 278">
            <a:extLst>
              <a:ext uri="{FF2B5EF4-FFF2-40B4-BE49-F238E27FC236}">
                <a16:creationId xmlns:a16="http://schemas.microsoft.com/office/drawing/2014/main" id="{13D0044A-A812-4AE1-8007-FE9A9A4AB219}"/>
              </a:ext>
            </a:extLst>
          </p:cNvPr>
          <p:cNvSpPr txBox="1"/>
          <p:nvPr/>
        </p:nvSpPr>
        <p:spPr>
          <a:xfrm>
            <a:off x="5271208" y="74324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0" name="TextBox 279">
            <a:extLst>
              <a:ext uri="{FF2B5EF4-FFF2-40B4-BE49-F238E27FC236}">
                <a16:creationId xmlns:a16="http://schemas.microsoft.com/office/drawing/2014/main" id="{5F874673-127B-44F1-B905-B7A29CB8067E}"/>
              </a:ext>
            </a:extLst>
          </p:cNvPr>
          <p:cNvSpPr txBox="1"/>
          <p:nvPr/>
        </p:nvSpPr>
        <p:spPr>
          <a:xfrm>
            <a:off x="5586413" y="1048512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81" name="그룹 280">
            <a:extLst>
              <a:ext uri="{FF2B5EF4-FFF2-40B4-BE49-F238E27FC236}">
                <a16:creationId xmlns:a16="http://schemas.microsoft.com/office/drawing/2014/main" id="{160ECC63-A114-475E-B446-504FF8E3A76A}"/>
              </a:ext>
            </a:extLst>
          </p:cNvPr>
          <p:cNvGrpSpPr/>
          <p:nvPr/>
        </p:nvGrpSpPr>
        <p:grpSpPr>
          <a:xfrm>
            <a:off x="-800906" y="1454225"/>
            <a:ext cx="859536" cy="859536"/>
            <a:chOff x="914400" y="1402080"/>
            <a:chExt cx="859536" cy="859536"/>
          </a:xfrm>
        </p:grpSpPr>
        <p:sp>
          <p:nvSpPr>
            <p:cNvPr id="282" name="직사각형 281">
              <a:extLst>
                <a:ext uri="{FF2B5EF4-FFF2-40B4-BE49-F238E27FC236}">
                  <a16:creationId xmlns:a16="http://schemas.microsoft.com/office/drawing/2014/main" id="{524BBCC7-C3A5-4E34-BFE2-BCDAA2F3191D}"/>
                </a:ext>
              </a:extLst>
            </p:cNvPr>
            <p:cNvSpPr/>
            <p:nvPr/>
          </p:nvSpPr>
          <p:spPr>
            <a:xfrm>
              <a:off x="914400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3" name="직사각형 282">
              <a:extLst>
                <a:ext uri="{FF2B5EF4-FFF2-40B4-BE49-F238E27FC236}">
                  <a16:creationId xmlns:a16="http://schemas.microsoft.com/office/drawing/2014/main" id="{2127F302-7885-469D-B4EA-36533DE81490}"/>
                </a:ext>
              </a:extLst>
            </p:cNvPr>
            <p:cNvSpPr/>
            <p:nvPr/>
          </p:nvSpPr>
          <p:spPr>
            <a:xfrm>
              <a:off x="1200912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4" name="직사각형 283">
              <a:extLst>
                <a:ext uri="{FF2B5EF4-FFF2-40B4-BE49-F238E27FC236}">
                  <a16:creationId xmlns:a16="http://schemas.microsoft.com/office/drawing/2014/main" id="{47A35800-ED0D-4A9E-90D1-C9A383F34DAB}"/>
                </a:ext>
              </a:extLst>
            </p:cNvPr>
            <p:cNvSpPr/>
            <p:nvPr/>
          </p:nvSpPr>
          <p:spPr>
            <a:xfrm>
              <a:off x="1487424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5" name="직사각형 284">
              <a:extLst>
                <a:ext uri="{FF2B5EF4-FFF2-40B4-BE49-F238E27FC236}">
                  <a16:creationId xmlns:a16="http://schemas.microsoft.com/office/drawing/2014/main" id="{85A79580-8BFC-4A3D-8327-1EA4FA0CE77F}"/>
                </a:ext>
              </a:extLst>
            </p:cNvPr>
            <p:cNvSpPr/>
            <p:nvPr/>
          </p:nvSpPr>
          <p:spPr>
            <a:xfrm>
              <a:off x="914400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6" name="직사각형 285">
              <a:extLst>
                <a:ext uri="{FF2B5EF4-FFF2-40B4-BE49-F238E27FC236}">
                  <a16:creationId xmlns:a16="http://schemas.microsoft.com/office/drawing/2014/main" id="{A016BB0D-6EA1-43AE-A002-A990CCF7B43F}"/>
                </a:ext>
              </a:extLst>
            </p:cNvPr>
            <p:cNvSpPr/>
            <p:nvPr/>
          </p:nvSpPr>
          <p:spPr>
            <a:xfrm>
              <a:off x="1200912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7" name="직사각형 286">
              <a:extLst>
                <a:ext uri="{FF2B5EF4-FFF2-40B4-BE49-F238E27FC236}">
                  <a16:creationId xmlns:a16="http://schemas.microsoft.com/office/drawing/2014/main" id="{4F947D42-3365-4B40-8484-0AA476C29B3C}"/>
                </a:ext>
              </a:extLst>
            </p:cNvPr>
            <p:cNvSpPr/>
            <p:nvPr/>
          </p:nvSpPr>
          <p:spPr>
            <a:xfrm>
              <a:off x="1487424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8" name="직사각형 287">
              <a:extLst>
                <a:ext uri="{FF2B5EF4-FFF2-40B4-BE49-F238E27FC236}">
                  <a16:creationId xmlns:a16="http://schemas.microsoft.com/office/drawing/2014/main" id="{80C8B2DC-EAC0-4F7C-AEDB-AC2656729112}"/>
                </a:ext>
              </a:extLst>
            </p:cNvPr>
            <p:cNvSpPr/>
            <p:nvPr/>
          </p:nvSpPr>
          <p:spPr>
            <a:xfrm>
              <a:off x="914400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9" name="직사각형 288">
              <a:extLst>
                <a:ext uri="{FF2B5EF4-FFF2-40B4-BE49-F238E27FC236}">
                  <a16:creationId xmlns:a16="http://schemas.microsoft.com/office/drawing/2014/main" id="{5EF92967-DA12-4872-BE2C-7C7C986E99C7}"/>
                </a:ext>
              </a:extLst>
            </p:cNvPr>
            <p:cNvSpPr/>
            <p:nvPr/>
          </p:nvSpPr>
          <p:spPr>
            <a:xfrm>
              <a:off x="1200912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5" name="직사각형 324">
              <a:extLst>
                <a:ext uri="{FF2B5EF4-FFF2-40B4-BE49-F238E27FC236}">
                  <a16:creationId xmlns:a16="http://schemas.microsoft.com/office/drawing/2014/main" id="{236A8F6C-1BD6-4C16-A7D9-9DA363A91AF7}"/>
                </a:ext>
              </a:extLst>
            </p:cNvPr>
            <p:cNvSpPr/>
            <p:nvPr/>
          </p:nvSpPr>
          <p:spPr>
            <a:xfrm>
              <a:off x="1487424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26" name="그룹 325">
            <a:extLst>
              <a:ext uri="{FF2B5EF4-FFF2-40B4-BE49-F238E27FC236}">
                <a16:creationId xmlns:a16="http://schemas.microsoft.com/office/drawing/2014/main" id="{12401928-1E9C-45EA-A2E9-1F889B307BC8}"/>
              </a:ext>
            </a:extLst>
          </p:cNvPr>
          <p:cNvGrpSpPr/>
          <p:nvPr/>
        </p:nvGrpSpPr>
        <p:grpSpPr>
          <a:xfrm>
            <a:off x="3095243" y="1564089"/>
            <a:ext cx="573024" cy="573024"/>
            <a:chOff x="3198659" y="1425869"/>
            <a:chExt cx="573024" cy="573024"/>
          </a:xfrm>
        </p:grpSpPr>
        <p:sp>
          <p:nvSpPr>
            <p:cNvPr id="327" name="직사각형 326">
              <a:extLst>
                <a:ext uri="{FF2B5EF4-FFF2-40B4-BE49-F238E27FC236}">
                  <a16:creationId xmlns:a16="http://schemas.microsoft.com/office/drawing/2014/main" id="{4E7144A3-9641-4CBD-8AF1-DB0794C46C3F}"/>
                </a:ext>
              </a:extLst>
            </p:cNvPr>
            <p:cNvSpPr/>
            <p:nvPr/>
          </p:nvSpPr>
          <p:spPr>
            <a:xfrm>
              <a:off x="3198659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8" name="직사각형 327">
              <a:extLst>
                <a:ext uri="{FF2B5EF4-FFF2-40B4-BE49-F238E27FC236}">
                  <a16:creationId xmlns:a16="http://schemas.microsoft.com/office/drawing/2014/main" id="{E580EA9E-E5D8-4A51-B91A-64BC4D6E7FEB}"/>
                </a:ext>
              </a:extLst>
            </p:cNvPr>
            <p:cNvSpPr/>
            <p:nvPr/>
          </p:nvSpPr>
          <p:spPr>
            <a:xfrm>
              <a:off x="3485171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9" name="직사각형 328">
              <a:extLst>
                <a:ext uri="{FF2B5EF4-FFF2-40B4-BE49-F238E27FC236}">
                  <a16:creationId xmlns:a16="http://schemas.microsoft.com/office/drawing/2014/main" id="{4D05C4A7-988C-46A5-99FE-9F253130119F}"/>
                </a:ext>
              </a:extLst>
            </p:cNvPr>
            <p:cNvSpPr/>
            <p:nvPr/>
          </p:nvSpPr>
          <p:spPr>
            <a:xfrm>
              <a:off x="3198659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3" name="직사각형 352">
              <a:extLst>
                <a:ext uri="{FF2B5EF4-FFF2-40B4-BE49-F238E27FC236}">
                  <a16:creationId xmlns:a16="http://schemas.microsoft.com/office/drawing/2014/main" id="{DD197024-3BDD-461A-8172-4D974DAFE3CE}"/>
                </a:ext>
              </a:extLst>
            </p:cNvPr>
            <p:cNvSpPr/>
            <p:nvPr/>
          </p:nvSpPr>
          <p:spPr>
            <a:xfrm>
              <a:off x="3485171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54" name="직사각형 353">
            <a:extLst>
              <a:ext uri="{FF2B5EF4-FFF2-40B4-BE49-F238E27FC236}">
                <a16:creationId xmlns:a16="http://schemas.microsoft.com/office/drawing/2014/main" id="{A8CDA8AB-51F0-4279-9215-8566D03DACC0}"/>
              </a:ext>
            </a:extLst>
          </p:cNvPr>
          <p:cNvSpPr/>
          <p:nvPr/>
        </p:nvSpPr>
        <p:spPr>
          <a:xfrm>
            <a:off x="2361031" y="1520648"/>
            <a:ext cx="567018" cy="5730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55" name="그룹 354">
            <a:extLst>
              <a:ext uri="{FF2B5EF4-FFF2-40B4-BE49-F238E27FC236}">
                <a16:creationId xmlns:a16="http://schemas.microsoft.com/office/drawing/2014/main" id="{6E97C93A-F6D0-47D4-856A-D4958C27A184}"/>
              </a:ext>
            </a:extLst>
          </p:cNvPr>
          <p:cNvGrpSpPr/>
          <p:nvPr/>
        </p:nvGrpSpPr>
        <p:grpSpPr>
          <a:xfrm>
            <a:off x="125297" y="2554217"/>
            <a:ext cx="859536" cy="859536"/>
            <a:chOff x="914400" y="1402080"/>
            <a:chExt cx="859536" cy="859536"/>
          </a:xfrm>
        </p:grpSpPr>
        <p:sp>
          <p:nvSpPr>
            <p:cNvPr id="356" name="직사각형 355">
              <a:extLst>
                <a:ext uri="{FF2B5EF4-FFF2-40B4-BE49-F238E27FC236}">
                  <a16:creationId xmlns:a16="http://schemas.microsoft.com/office/drawing/2014/main" id="{DE057983-FB90-40D8-AF4E-66EA9F4F9700}"/>
                </a:ext>
              </a:extLst>
            </p:cNvPr>
            <p:cNvSpPr/>
            <p:nvPr/>
          </p:nvSpPr>
          <p:spPr>
            <a:xfrm>
              <a:off x="914400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7" name="직사각형 356">
              <a:extLst>
                <a:ext uri="{FF2B5EF4-FFF2-40B4-BE49-F238E27FC236}">
                  <a16:creationId xmlns:a16="http://schemas.microsoft.com/office/drawing/2014/main" id="{AC000EDD-650E-4850-99BF-FBFABF35B1EA}"/>
                </a:ext>
              </a:extLst>
            </p:cNvPr>
            <p:cNvSpPr/>
            <p:nvPr/>
          </p:nvSpPr>
          <p:spPr>
            <a:xfrm>
              <a:off x="1200912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8" name="직사각형 357">
              <a:extLst>
                <a:ext uri="{FF2B5EF4-FFF2-40B4-BE49-F238E27FC236}">
                  <a16:creationId xmlns:a16="http://schemas.microsoft.com/office/drawing/2014/main" id="{CD86E6F0-2065-40DC-9FAF-2FB2946BEC66}"/>
                </a:ext>
              </a:extLst>
            </p:cNvPr>
            <p:cNvSpPr/>
            <p:nvPr/>
          </p:nvSpPr>
          <p:spPr>
            <a:xfrm>
              <a:off x="1487424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9" name="직사각형 358">
              <a:extLst>
                <a:ext uri="{FF2B5EF4-FFF2-40B4-BE49-F238E27FC236}">
                  <a16:creationId xmlns:a16="http://schemas.microsoft.com/office/drawing/2014/main" id="{6CBCB7F3-90E2-4A7E-A8A1-C85246EC8E8D}"/>
                </a:ext>
              </a:extLst>
            </p:cNvPr>
            <p:cNvSpPr/>
            <p:nvPr/>
          </p:nvSpPr>
          <p:spPr>
            <a:xfrm>
              <a:off x="914400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0" name="직사각형 359">
              <a:extLst>
                <a:ext uri="{FF2B5EF4-FFF2-40B4-BE49-F238E27FC236}">
                  <a16:creationId xmlns:a16="http://schemas.microsoft.com/office/drawing/2014/main" id="{345B7F84-6DCB-4F79-A2F2-61D6BD289DFF}"/>
                </a:ext>
              </a:extLst>
            </p:cNvPr>
            <p:cNvSpPr/>
            <p:nvPr/>
          </p:nvSpPr>
          <p:spPr>
            <a:xfrm>
              <a:off x="1200912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1" name="직사각형 360">
              <a:extLst>
                <a:ext uri="{FF2B5EF4-FFF2-40B4-BE49-F238E27FC236}">
                  <a16:creationId xmlns:a16="http://schemas.microsoft.com/office/drawing/2014/main" id="{FA396DEF-D858-42DE-8FC9-7EA2DB6D0C43}"/>
                </a:ext>
              </a:extLst>
            </p:cNvPr>
            <p:cNvSpPr/>
            <p:nvPr/>
          </p:nvSpPr>
          <p:spPr>
            <a:xfrm>
              <a:off x="1487424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2" name="직사각형 361">
              <a:extLst>
                <a:ext uri="{FF2B5EF4-FFF2-40B4-BE49-F238E27FC236}">
                  <a16:creationId xmlns:a16="http://schemas.microsoft.com/office/drawing/2014/main" id="{06E08E9E-D2E1-4708-A242-636C7B354D58}"/>
                </a:ext>
              </a:extLst>
            </p:cNvPr>
            <p:cNvSpPr/>
            <p:nvPr/>
          </p:nvSpPr>
          <p:spPr>
            <a:xfrm>
              <a:off x="914400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15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3" name="직사각형 362">
              <a:extLst>
                <a:ext uri="{FF2B5EF4-FFF2-40B4-BE49-F238E27FC236}">
                  <a16:creationId xmlns:a16="http://schemas.microsoft.com/office/drawing/2014/main" id="{EB8636ED-04AA-43F3-B6E3-765BB50E0DFA}"/>
                </a:ext>
              </a:extLst>
            </p:cNvPr>
            <p:cNvSpPr/>
            <p:nvPr/>
          </p:nvSpPr>
          <p:spPr>
            <a:xfrm>
              <a:off x="1200912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4" name="직사각형 363">
              <a:extLst>
                <a:ext uri="{FF2B5EF4-FFF2-40B4-BE49-F238E27FC236}">
                  <a16:creationId xmlns:a16="http://schemas.microsoft.com/office/drawing/2014/main" id="{D0C07967-7FFC-4316-95A5-36ABBB7F447B}"/>
                </a:ext>
              </a:extLst>
            </p:cNvPr>
            <p:cNvSpPr/>
            <p:nvPr/>
          </p:nvSpPr>
          <p:spPr>
            <a:xfrm>
              <a:off x="1487424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17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65" name="그룹 364">
            <a:extLst>
              <a:ext uri="{FF2B5EF4-FFF2-40B4-BE49-F238E27FC236}">
                <a16:creationId xmlns:a16="http://schemas.microsoft.com/office/drawing/2014/main" id="{B969594C-35CD-4169-9123-C9D854F82978}"/>
              </a:ext>
            </a:extLst>
          </p:cNvPr>
          <p:cNvGrpSpPr/>
          <p:nvPr/>
        </p:nvGrpSpPr>
        <p:grpSpPr>
          <a:xfrm>
            <a:off x="-789686" y="2549358"/>
            <a:ext cx="859536" cy="859536"/>
            <a:chOff x="914400" y="1402080"/>
            <a:chExt cx="859536" cy="859536"/>
          </a:xfrm>
        </p:grpSpPr>
        <p:sp>
          <p:nvSpPr>
            <p:cNvPr id="366" name="직사각형 365">
              <a:extLst>
                <a:ext uri="{FF2B5EF4-FFF2-40B4-BE49-F238E27FC236}">
                  <a16:creationId xmlns:a16="http://schemas.microsoft.com/office/drawing/2014/main" id="{0B55DB6F-B560-429C-BB12-66F1EA37033E}"/>
                </a:ext>
              </a:extLst>
            </p:cNvPr>
            <p:cNvSpPr/>
            <p:nvPr/>
          </p:nvSpPr>
          <p:spPr>
            <a:xfrm>
              <a:off x="914400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7" name="직사각형 366">
              <a:extLst>
                <a:ext uri="{FF2B5EF4-FFF2-40B4-BE49-F238E27FC236}">
                  <a16:creationId xmlns:a16="http://schemas.microsoft.com/office/drawing/2014/main" id="{78E2449A-AF09-4C5D-B273-4F1C00C979FF}"/>
                </a:ext>
              </a:extLst>
            </p:cNvPr>
            <p:cNvSpPr/>
            <p:nvPr/>
          </p:nvSpPr>
          <p:spPr>
            <a:xfrm>
              <a:off x="1200912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8" name="직사각형 367">
              <a:extLst>
                <a:ext uri="{FF2B5EF4-FFF2-40B4-BE49-F238E27FC236}">
                  <a16:creationId xmlns:a16="http://schemas.microsoft.com/office/drawing/2014/main" id="{2487CA35-D503-4D1B-B6C8-647ED4673961}"/>
                </a:ext>
              </a:extLst>
            </p:cNvPr>
            <p:cNvSpPr/>
            <p:nvPr/>
          </p:nvSpPr>
          <p:spPr>
            <a:xfrm>
              <a:off x="1487424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9" name="직사각형 368">
              <a:extLst>
                <a:ext uri="{FF2B5EF4-FFF2-40B4-BE49-F238E27FC236}">
                  <a16:creationId xmlns:a16="http://schemas.microsoft.com/office/drawing/2014/main" id="{3C305A98-0581-4D22-B588-22A77354BD88}"/>
                </a:ext>
              </a:extLst>
            </p:cNvPr>
            <p:cNvSpPr/>
            <p:nvPr/>
          </p:nvSpPr>
          <p:spPr>
            <a:xfrm>
              <a:off x="914400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0" name="직사각형 369">
              <a:extLst>
                <a:ext uri="{FF2B5EF4-FFF2-40B4-BE49-F238E27FC236}">
                  <a16:creationId xmlns:a16="http://schemas.microsoft.com/office/drawing/2014/main" id="{F81D5391-52F5-4972-8801-8B7E29C5D6E0}"/>
                </a:ext>
              </a:extLst>
            </p:cNvPr>
            <p:cNvSpPr/>
            <p:nvPr/>
          </p:nvSpPr>
          <p:spPr>
            <a:xfrm>
              <a:off x="1200912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1" name="직사각형 370">
              <a:extLst>
                <a:ext uri="{FF2B5EF4-FFF2-40B4-BE49-F238E27FC236}">
                  <a16:creationId xmlns:a16="http://schemas.microsoft.com/office/drawing/2014/main" id="{85A3C79F-7154-4C9B-8EBF-5053BFBD3E24}"/>
                </a:ext>
              </a:extLst>
            </p:cNvPr>
            <p:cNvSpPr/>
            <p:nvPr/>
          </p:nvSpPr>
          <p:spPr>
            <a:xfrm>
              <a:off x="1487424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2" name="직사각형 371">
              <a:extLst>
                <a:ext uri="{FF2B5EF4-FFF2-40B4-BE49-F238E27FC236}">
                  <a16:creationId xmlns:a16="http://schemas.microsoft.com/office/drawing/2014/main" id="{D545CD14-A260-492F-BA02-4E91ED024E79}"/>
                </a:ext>
              </a:extLst>
            </p:cNvPr>
            <p:cNvSpPr/>
            <p:nvPr/>
          </p:nvSpPr>
          <p:spPr>
            <a:xfrm>
              <a:off x="914400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3" name="직사각형 372">
              <a:extLst>
                <a:ext uri="{FF2B5EF4-FFF2-40B4-BE49-F238E27FC236}">
                  <a16:creationId xmlns:a16="http://schemas.microsoft.com/office/drawing/2014/main" id="{350E12A3-C7FE-46D1-89AB-1225BCD40CF9}"/>
                </a:ext>
              </a:extLst>
            </p:cNvPr>
            <p:cNvSpPr/>
            <p:nvPr/>
          </p:nvSpPr>
          <p:spPr>
            <a:xfrm>
              <a:off x="1200912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4" name="직사각형 373">
              <a:extLst>
                <a:ext uri="{FF2B5EF4-FFF2-40B4-BE49-F238E27FC236}">
                  <a16:creationId xmlns:a16="http://schemas.microsoft.com/office/drawing/2014/main" id="{7798A5BD-AC20-4A1B-8417-C73315A38B45}"/>
                </a:ext>
              </a:extLst>
            </p:cNvPr>
            <p:cNvSpPr/>
            <p:nvPr/>
          </p:nvSpPr>
          <p:spPr>
            <a:xfrm>
              <a:off x="1487424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75" name="그룹 374">
            <a:extLst>
              <a:ext uri="{FF2B5EF4-FFF2-40B4-BE49-F238E27FC236}">
                <a16:creationId xmlns:a16="http://schemas.microsoft.com/office/drawing/2014/main" id="{051D49C5-CD3E-42DF-9171-B7FF45BD5064}"/>
              </a:ext>
            </a:extLst>
          </p:cNvPr>
          <p:cNvGrpSpPr/>
          <p:nvPr/>
        </p:nvGrpSpPr>
        <p:grpSpPr>
          <a:xfrm>
            <a:off x="3925754" y="1419510"/>
            <a:ext cx="573024" cy="573024"/>
            <a:chOff x="3198659" y="1425869"/>
            <a:chExt cx="573024" cy="573024"/>
          </a:xfrm>
        </p:grpSpPr>
        <p:sp>
          <p:nvSpPr>
            <p:cNvPr id="376" name="직사각형 375">
              <a:extLst>
                <a:ext uri="{FF2B5EF4-FFF2-40B4-BE49-F238E27FC236}">
                  <a16:creationId xmlns:a16="http://schemas.microsoft.com/office/drawing/2014/main" id="{A7864814-9B20-41C1-8EE0-10164F8BE3BB}"/>
                </a:ext>
              </a:extLst>
            </p:cNvPr>
            <p:cNvSpPr/>
            <p:nvPr/>
          </p:nvSpPr>
          <p:spPr>
            <a:xfrm>
              <a:off x="3198659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7" name="직사각형 376">
              <a:extLst>
                <a:ext uri="{FF2B5EF4-FFF2-40B4-BE49-F238E27FC236}">
                  <a16:creationId xmlns:a16="http://schemas.microsoft.com/office/drawing/2014/main" id="{15DD0AE6-49E0-4CB1-AFD2-058EC7A82008}"/>
                </a:ext>
              </a:extLst>
            </p:cNvPr>
            <p:cNvSpPr/>
            <p:nvPr/>
          </p:nvSpPr>
          <p:spPr>
            <a:xfrm>
              <a:off x="3485171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8" name="직사각형 377">
              <a:extLst>
                <a:ext uri="{FF2B5EF4-FFF2-40B4-BE49-F238E27FC236}">
                  <a16:creationId xmlns:a16="http://schemas.microsoft.com/office/drawing/2014/main" id="{7E9AAF85-0504-4E73-93A3-7966F9761725}"/>
                </a:ext>
              </a:extLst>
            </p:cNvPr>
            <p:cNvSpPr/>
            <p:nvPr/>
          </p:nvSpPr>
          <p:spPr>
            <a:xfrm>
              <a:off x="3198659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9" name="직사각형 378">
              <a:extLst>
                <a:ext uri="{FF2B5EF4-FFF2-40B4-BE49-F238E27FC236}">
                  <a16:creationId xmlns:a16="http://schemas.microsoft.com/office/drawing/2014/main" id="{F22F372A-F774-4794-BE66-7FC580000B1B}"/>
                </a:ext>
              </a:extLst>
            </p:cNvPr>
            <p:cNvSpPr/>
            <p:nvPr/>
          </p:nvSpPr>
          <p:spPr>
            <a:xfrm>
              <a:off x="3485171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80" name="그룹 379">
            <a:extLst>
              <a:ext uri="{FF2B5EF4-FFF2-40B4-BE49-F238E27FC236}">
                <a16:creationId xmlns:a16="http://schemas.microsoft.com/office/drawing/2014/main" id="{3E223C77-FDC1-4F9E-AF63-14756294E2E2}"/>
              </a:ext>
            </a:extLst>
          </p:cNvPr>
          <p:cNvGrpSpPr/>
          <p:nvPr/>
        </p:nvGrpSpPr>
        <p:grpSpPr>
          <a:xfrm>
            <a:off x="3822338" y="1557730"/>
            <a:ext cx="573024" cy="573024"/>
            <a:chOff x="3198659" y="1425869"/>
            <a:chExt cx="573024" cy="573024"/>
          </a:xfrm>
        </p:grpSpPr>
        <p:sp>
          <p:nvSpPr>
            <p:cNvPr id="381" name="직사각형 380">
              <a:extLst>
                <a:ext uri="{FF2B5EF4-FFF2-40B4-BE49-F238E27FC236}">
                  <a16:creationId xmlns:a16="http://schemas.microsoft.com/office/drawing/2014/main" id="{9D8C16DF-986E-4A50-B242-3D014F64170E}"/>
                </a:ext>
              </a:extLst>
            </p:cNvPr>
            <p:cNvSpPr/>
            <p:nvPr/>
          </p:nvSpPr>
          <p:spPr>
            <a:xfrm>
              <a:off x="3198659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2" name="직사각형 381">
              <a:extLst>
                <a:ext uri="{FF2B5EF4-FFF2-40B4-BE49-F238E27FC236}">
                  <a16:creationId xmlns:a16="http://schemas.microsoft.com/office/drawing/2014/main" id="{8F9B13A4-59D4-4EC0-A437-EFBA319799C6}"/>
                </a:ext>
              </a:extLst>
            </p:cNvPr>
            <p:cNvSpPr/>
            <p:nvPr/>
          </p:nvSpPr>
          <p:spPr>
            <a:xfrm>
              <a:off x="3485171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3" name="직사각형 382">
              <a:extLst>
                <a:ext uri="{FF2B5EF4-FFF2-40B4-BE49-F238E27FC236}">
                  <a16:creationId xmlns:a16="http://schemas.microsoft.com/office/drawing/2014/main" id="{962749E4-A915-4FB4-A286-EA5610A10BD2}"/>
                </a:ext>
              </a:extLst>
            </p:cNvPr>
            <p:cNvSpPr/>
            <p:nvPr/>
          </p:nvSpPr>
          <p:spPr>
            <a:xfrm>
              <a:off x="3198659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4" name="직사각형 383">
              <a:extLst>
                <a:ext uri="{FF2B5EF4-FFF2-40B4-BE49-F238E27FC236}">
                  <a16:creationId xmlns:a16="http://schemas.microsoft.com/office/drawing/2014/main" id="{305CEF82-7526-437C-A21A-F6B822ABA4FE}"/>
                </a:ext>
              </a:extLst>
            </p:cNvPr>
            <p:cNvSpPr/>
            <p:nvPr/>
          </p:nvSpPr>
          <p:spPr>
            <a:xfrm>
              <a:off x="3485171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85" name="그룹 384">
            <a:extLst>
              <a:ext uri="{FF2B5EF4-FFF2-40B4-BE49-F238E27FC236}">
                <a16:creationId xmlns:a16="http://schemas.microsoft.com/office/drawing/2014/main" id="{3A2D9378-B534-4183-9E1B-AF38F7BF8EA5}"/>
              </a:ext>
            </a:extLst>
          </p:cNvPr>
          <p:cNvGrpSpPr/>
          <p:nvPr/>
        </p:nvGrpSpPr>
        <p:grpSpPr>
          <a:xfrm>
            <a:off x="4652849" y="1413151"/>
            <a:ext cx="573024" cy="573024"/>
            <a:chOff x="3198659" y="1425869"/>
            <a:chExt cx="573024" cy="573024"/>
          </a:xfrm>
        </p:grpSpPr>
        <p:sp>
          <p:nvSpPr>
            <p:cNvPr id="386" name="직사각형 385">
              <a:extLst>
                <a:ext uri="{FF2B5EF4-FFF2-40B4-BE49-F238E27FC236}">
                  <a16:creationId xmlns:a16="http://schemas.microsoft.com/office/drawing/2014/main" id="{8FA033F8-1746-4C7B-9581-912164C3F9F1}"/>
                </a:ext>
              </a:extLst>
            </p:cNvPr>
            <p:cNvSpPr/>
            <p:nvPr/>
          </p:nvSpPr>
          <p:spPr>
            <a:xfrm>
              <a:off x="3198659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7" name="직사각형 386">
              <a:extLst>
                <a:ext uri="{FF2B5EF4-FFF2-40B4-BE49-F238E27FC236}">
                  <a16:creationId xmlns:a16="http://schemas.microsoft.com/office/drawing/2014/main" id="{C279C06C-3BB4-47AB-A5A0-C4B7A2493F86}"/>
                </a:ext>
              </a:extLst>
            </p:cNvPr>
            <p:cNvSpPr/>
            <p:nvPr/>
          </p:nvSpPr>
          <p:spPr>
            <a:xfrm>
              <a:off x="3485171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8" name="직사각형 387">
              <a:extLst>
                <a:ext uri="{FF2B5EF4-FFF2-40B4-BE49-F238E27FC236}">
                  <a16:creationId xmlns:a16="http://schemas.microsoft.com/office/drawing/2014/main" id="{2667EA3C-7A62-4F4C-8B2B-BB27A00E07BF}"/>
                </a:ext>
              </a:extLst>
            </p:cNvPr>
            <p:cNvSpPr/>
            <p:nvPr/>
          </p:nvSpPr>
          <p:spPr>
            <a:xfrm>
              <a:off x="3198659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9" name="직사각형 388">
              <a:extLst>
                <a:ext uri="{FF2B5EF4-FFF2-40B4-BE49-F238E27FC236}">
                  <a16:creationId xmlns:a16="http://schemas.microsoft.com/office/drawing/2014/main" id="{F3CC2EE5-237A-4460-977F-AE2B130E310A}"/>
                </a:ext>
              </a:extLst>
            </p:cNvPr>
            <p:cNvSpPr/>
            <p:nvPr/>
          </p:nvSpPr>
          <p:spPr>
            <a:xfrm>
              <a:off x="3485171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90" name="그룹 389">
            <a:extLst>
              <a:ext uri="{FF2B5EF4-FFF2-40B4-BE49-F238E27FC236}">
                <a16:creationId xmlns:a16="http://schemas.microsoft.com/office/drawing/2014/main" id="{514FB30A-3BFA-403D-9D41-86AD09471C5B}"/>
              </a:ext>
            </a:extLst>
          </p:cNvPr>
          <p:cNvGrpSpPr/>
          <p:nvPr/>
        </p:nvGrpSpPr>
        <p:grpSpPr>
          <a:xfrm>
            <a:off x="4549433" y="1551371"/>
            <a:ext cx="573024" cy="573024"/>
            <a:chOff x="3198659" y="1425869"/>
            <a:chExt cx="573024" cy="573024"/>
          </a:xfrm>
        </p:grpSpPr>
        <p:sp>
          <p:nvSpPr>
            <p:cNvPr id="391" name="직사각형 390">
              <a:extLst>
                <a:ext uri="{FF2B5EF4-FFF2-40B4-BE49-F238E27FC236}">
                  <a16:creationId xmlns:a16="http://schemas.microsoft.com/office/drawing/2014/main" id="{9CE066CF-4B7A-4888-B076-EFBD419963F2}"/>
                </a:ext>
              </a:extLst>
            </p:cNvPr>
            <p:cNvSpPr/>
            <p:nvPr/>
          </p:nvSpPr>
          <p:spPr>
            <a:xfrm>
              <a:off x="3198659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2" name="직사각형 391">
              <a:extLst>
                <a:ext uri="{FF2B5EF4-FFF2-40B4-BE49-F238E27FC236}">
                  <a16:creationId xmlns:a16="http://schemas.microsoft.com/office/drawing/2014/main" id="{50D5D630-C803-43CF-8B39-BCE5995869FA}"/>
                </a:ext>
              </a:extLst>
            </p:cNvPr>
            <p:cNvSpPr/>
            <p:nvPr/>
          </p:nvSpPr>
          <p:spPr>
            <a:xfrm>
              <a:off x="3485171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3" name="직사각형 392">
              <a:extLst>
                <a:ext uri="{FF2B5EF4-FFF2-40B4-BE49-F238E27FC236}">
                  <a16:creationId xmlns:a16="http://schemas.microsoft.com/office/drawing/2014/main" id="{CA117077-E3A3-4A27-BE6C-AE369E907BFB}"/>
                </a:ext>
              </a:extLst>
            </p:cNvPr>
            <p:cNvSpPr/>
            <p:nvPr/>
          </p:nvSpPr>
          <p:spPr>
            <a:xfrm>
              <a:off x="3198659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4" name="직사각형 393">
              <a:extLst>
                <a:ext uri="{FF2B5EF4-FFF2-40B4-BE49-F238E27FC236}">
                  <a16:creationId xmlns:a16="http://schemas.microsoft.com/office/drawing/2014/main" id="{D832EA79-F2AE-4FB0-A22A-EBA0D285F856}"/>
                </a:ext>
              </a:extLst>
            </p:cNvPr>
            <p:cNvSpPr/>
            <p:nvPr/>
          </p:nvSpPr>
          <p:spPr>
            <a:xfrm>
              <a:off x="3485171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95" name="직사각형 394">
            <a:extLst>
              <a:ext uri="{FF2B5EF4-FFF2-40B4-BE49-F238E27FC236}">
                <a16:creationId xmlns:a16="http://schemas.microsoft.com/office/drawing/2014/main" id="{CD63F7D3-48F8-47C3-AC0B-E20B39230B35}"/>
              </a:ext>
            </a:extLst>
          </p:cNvPr>
          <p:cNvSpPr/>
          <p:nvPr/>
        </p:nvSpPr>
        <p:spPr>
          <a:xfrm>
            <a:off x="-792179" y="1454570"/>
            <a:ext cx="567018" cy="5730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6" name="직사각형 395">
            <a:extLst>
              <a:ext uri="{FF2B5EF4-FFF2-40B4-BE49-F238E27FC236}">
                <a16:creationId xmlns:a16="http://schemas.microsoft.com/office/drawing/2014/main" id="{FBEC18D4-B995-4C0D-AFF4-D0B826C32EFD}"/>
              </a:ext>
            </a:extLst>
          </p:cNvPr>
          <p:cNvSpPr/>
          <p:nvPr/>
        </p:nvSpPr>
        <p:spPr>
          <a:xfrm>
            <a:off x="130303" y="1463853"/>
            <a:ext cx="567018" cy="5730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7" name="직사각형 396">
            <a:extLst>
              <a:ext uri="{FF2B5EF4-FFF2-40B4-BE49-F238E27FC236}">
                <a16:creationId xmlns:a16="http://schemas.microsoft.com/office/drawing/2014/main" id="{FDDAFA1F-EB25-4FD8-80F3-F5DC914AC7E5}"/>
              </a:ext>
            </a:extLst>
          </p:cNvPr>
          <p:cNvSpPr/>
          <p:nvPr/>
        </p:nvSpPr>
        <p:spPr>
          <a:xfrm>
            <a:off x="-792179" y="2549358"/>
            <a:ext cx="567018" cy="5730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8" name="직사각형 397">
            <a:extLst>
              <a:ext uri="{FF2B5EF4-FFF2-40B4-BE49-F238E27FC236}">
                <a16:creationId xmlns:a16="http://schemas.microsoft.com/office/drawing/2014/main" id="{45982459-D488-4399-9DC8-890F59D9AEF4}"/>
              </a:ext>
            </a:extLst>
          </p:cNvPr>
          <p:cNvSpPr/>
          <p:nvPr/>
        </p:nvSpPr>
        <p:spPr>
          <a:xfrm>
            <a:off x="130303" y="2563845"/>
            <a:ext cx="567018" cy="5730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99" name="그룹 398">
            <a:extLst>
              <a:ext uri="{FF2B5EF4-FFF2-40B4-BE49-F238E27FC236}">
                <a16:creationId xmlns:a16="http://schemas.microsoft.com/office/drawing/2014/main" id="{FECD63E2-2751-4E10-884F-43FDABE15A60}"/>
              </a:ext>
            </a:extLst>
          </p:cNvPr>
          <p:cNvGrpSpPr/>
          <p:nvPr/>
        </p:nvGrpSpPr>
        <p:grpSpPr>
          <a:xfrm>
            <a:off x="5633307" y="5490234"/>
            <a:ext cx="2669917" cy="1295337"/>
            <a:chOff x="5635184" y="4179526"/>
            <a:chExt cx="3298752" cy="1600422"/>
          </a:xfrm>
        </p:grpSpPr>
        <p:grpSp>
          <p:nvGrpSpPr>
            <p:cNvPr id="400" name="그룹 399">
              <a:extLst>
                <a:ext uri="{FF2B5EF4-FFF2-40B4-BE49-F238E27FC236}">
                  <a16:creationId xmlns:a16="http://schemas.microsoft.com/office/drawing/2014/main" id="{7505A65A-A69F-4958-B00B-01F32AEE9DC5}"/>
                </a:ext>
              </a:extLst>
            </p:cNvPr>
            <p:cNvGrpSpPr/>
            <p:nvPr/>
          </p:nvGrpSpPr>
          <p:grpSpPr>
            <a:xfrm>
              <a:off x="5635184" y="4179526"/>
              <a:ext cx="1649376" cy="1600422"/>
              <a:chOff x="9247792" y="3751369"/>
              <a:chExt cx="1649376" cy="1600422"/>
            </a:xfrm>
          </p:grpSpPr>
          <p:sp>
            <p:nvSpPr>
              <p:cNvPr id="418" name="직사각형 417">
                <a:extLst>
                  <a:ext uri="{FF2B5EF4-FFF2-40B4-BE49-F238E27FC236}">
                    <a16:creationId xmlns:a16="http://schemas.microsoft.com/office/drawing/2014/main" id="{818AAD00-A6B8-4BB8-AC0C-6FDF92B423EA}"/>
                  </a:ext>
                </a:extLst>
              </p:cNvPr>
              <p:cNvSpPr/>
              <p:nvPr/>
            </p:nvSpPr>
            <p:spPr>
              <a:xfrm>
                <a:off x="9247792" y="3751369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19" name="직사각형 418">
                <a:extLst>
                  <a:ext uri="{FF2B5EF4-FFF2-40B4-BE49-F238E27FC236}">
                    <a16:creationId xmlns:a16="http://schemas.microsoft.com/office/drawing/2014/main" id="{D98CDE4D-C9C1-4323-8F3D-2B310FD7ED30}"/>
                  </a:ext>
                </a:extLst>
              </p:cNvPr>
              <p:cNvSpPr/>
              <p:nvPr/>
            </p:nvSpPr>
            <p:spPr>
              <a:xfrm>
                <a:off x="9660136" y="3751369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20" name="직사각형 419">
                <a:extLst>
                  <a:ext uri="{FF2B5EF4-FFF2-40B4-BE49-F238E27FC236}">
                    <a16:creationId xmlns:a16="http://schemas.microsoft.com/office/drawing/2014/main" id="{69A5CF12-48E8-42F1-A2AE-F5FF56457646}"/>
                  </a:ext>
                </a:extLst>
              </p:cNvPr>
              <p:cNvSpPr/>
              <p:nvPr/>
            </p:nvSpPr>
            <p:spPr>
              <a:xfrm>
                <a:off x="10072480" y="3751369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21" name="직사각형 420">
                <a:extLst>
                  <a:ext uri="{FF2B5EF4-FFF2-40B4-BE49-F238E27FC236}">
                    <a16:creationId xmlns:a16="http://schemas.microsoft.com/office/drawing/2014/main" id="{FF683655-0665-4B54-8ACF-E2B156841D96}"/>
                  </a:ext>
                </a:extLst>
              </p:cNvPr>
              <p:cNvSpPr/>
              <p:nvPr/>
            </p:nvSpPr>
            <p:spPr>
              <a:xfrm>
                <a:off x="10484824" y="3751369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22" name="직사각형 421">
                <a:extLst>
                  <a:ext uri="{FF2B5EF4-FFF2-40B4-BE49-F238E27FC236}">
                    <a16:creationId xmlns:a16="http://schemas.microsoft.com/office/drawing/2014/main" id="{8125D9AF-A102-4D38-B02D-C4D24F7F5B2B}"/>
                  </a:ext>
                </a:extLst>
              </p:cNvPr>
              <p:cNvSpPr/>
              <p:nvPr/>
            </p:nvSpPr>
            <p:spPr>
              <a:xfrm>
                <a:off x="9247792" y="4147395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23" name="직사각형 422">
                <a:extLst>
                  <a:ext uri="{FF2B5EF4-FFF2-40B4-BE49-F238E27FC236}">
                    <a16:creationId xmlns:a16="http://schemas.microsoft.com/office/drawing/2014/main" id="{B02A2DFA-784C-43CF-B7BC-EAA3E7A1D49B}"/>
                  </a:ext>
                </a:extLst>
              </p:cNvPr>
              <p:cNvSpPr/>
              <p:nvPr/>
            </p:nvSpPr>
            <p:spPr>
              <a:xfrm>
                <a:off x="9660136" y="4147395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24" name="직사각형 423">
                <a:extLst>
                  <a:ext uri="{FF2B5EF4-FFF2-40B4-BE49-F238E27FC236}">
                    <a16:creationId xmlns:a16="http://schemas.microsoft.com/office/drawing/2014/main" id="{27D415AC-6F89-4B64-99A8-3BD0EAD8C3D3}"/>
                  </a:ext>
                </a:extLst>
              </p:cNvPr>
              <p:cNvSpPr/>
              <p:nvPr/>
            </p:nvSpPr>
            <p:spPr>
              <a:xfrm>
                <a:off x="10072480" y="4147395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25" name="직사각형 424">
                <a:extLst>
                  <a:ext uri="{FF2B5EF4-FFF2-40B4-BE49-F238E27FC236}">
                    <a16:creationId xmlns:a16="http://schemas.microsoft.com/office/drawing/2014/main" id="{7F144C35-BEBC-4638-81C5-052491740304}"/>
                  </a:ext>
                </a:extLst>
              </p:cNvPr>
              <p:cNvSpPr/>
              <p:nvPr/>
            </p:nvSpPr>
            <p:spPr>
              <a:xfrm>
                <a:off x="10484824" y="4147395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26" name="직사각형 425">
                <a:extLst>
                  <a:ext uri="{FF2B5EF4-FFF2-40B4-BE49-F238E27FC236}">
                    <a16:creationId xmlns:a16="http://schemas.microsoft.com/office/drawing/2014/main" id="{46CD09F7-DCB3-4654-BAD0-B3873D7B2187}"/>
                  </a:ext>
                </a:extLst>
              </p:cNvPr>
              <p:cNvSpPr/>
              <p:nvPr/>
            </p:nvSpPr>
            <p:spPr>
              <a:xfrm>
                <a:off x="9247792" y="4543421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27" name="직사각형 426">
                <a:extLst>
                  <a:ext uri="{FF2B5EF4-FFF2-40B4-BE49-F238E27FC236}">
                    <a16:creationId xmlns:a16="http://schemas.microsoft.com/office/drawing/2014/main" id="{2C032C23-56B5-4C59-A851-3C117FACE689}"/>
                  </a:ext>
                </a:extLst>
              </p:cNvPr>
              <p:cNvSpPr/>
              <p:nvPr/>
            </p:nvSpPr>
            <p:spPr>
              <a:xfrm>
                <a:off x="9660136" y="4543421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28" name="직사각형 427">
                <a:extLst>
                  <a:ext uri="{FF2B5EF4-FFF2-40B4-BE49-F238E27FC236}">
                    <a16:creationId xmlns:a16="http://schemas.microsoft.com/office/drawing/2014/main" id="{6237916F-341A-4750-8888-4262C113ADFA}"/>
                  </a:ext>
                </a:extLst>
              </p:cNvPr>
              <p:cNvSpPr/>
              <p:nvPr/>
            </p:nvSpPr>
            <p:spPr>
              <a:xfrm>
                <a:off x="10072480" y="4543421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6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29" name="직사각형 428">
                <a:extLst>
                  <a:ext uri="{FF2B5EF4-FFF2-40B4-BE49-F238E27FC236}">
                    <a16:creationId xmlns:a16="http://schemas.microsoft.com/office/drawing/2014/main" id="{54517555-53C3-4270-92C7-0C2103E5F1CB}"/>
                  </a:ext>
                </a:extLst>
              </p:cNvPr>
              <p:cNvSpPr/>
              <p:nvPr/>
            </p:nvSpPr>
            <p:spPr>
              <a:xfrm>
                <a:off x="10484824" y="4543421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30" name="직사각형 429">
                <a:extLst>
                  <a:ext uri="{FF2B5EF4-FFF2-40B4-BE49-F238E27FC236}">
                    <a16:creationId xmlns:a16="http://schemas.microsoft.com/office/drawing/2014/main" id="{09356788-E2BD-4A9D-BB62-2FE115BB2383}"/>
                  </a:ext>
                </a:extLst>
              </p:cNvPr>
              <p:cNvSpPr/>
              <p:nvPr/>
            </p:nvSpPr>
            <p:spPr>
              <a:xfrm>
                <a:off x="9247792" y="4939447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31" name="직사각형 430">
                <a:extLst>
                  <a:ext uri="{FF2B5EF4-FFF2-40B4-BE49-F238E27FC236}">
                    <a16:creationId xmlns:a16="http://schemas.microsoft.com/office/drawing/2014/main" id="{3A442BC3-A828-4EF1-BDCF-F69DF846D5FB}"/>
                  </a:ext>
                </a:extLst>
              </p:cNvPr>
              <p:cNvSpPr/>
              <p:nvPr/>
            </p:nvSpPr>
            <p:spPr>
              <a:xfrm>
                <a:off x="9660136" y="4939447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32" name="직사각형 431">
                <a:extLst>
                  <a:ext uri="{FF2B5EF4-FFF2-40B4-BE49-F238E27FC236}">
                    <a16:creationId xmlns:a16="http://schemas.microsoft.com/office/drawing/2014/main" id="{74286BD2-85B2-48C8-B469-02367A0613AB}"/>
                  </a:ext>
                </a:extLst>
              </p:cNvPr>
              <p:cNvSpPr/>
              <p:nvPr/>
            </p:nvSpPr>
            <p:spPr>
              <a:xfrm>
                <a:off x="10072480" y="4939447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33" name="직사각형 432">
                <a:extLst>
                  <a:ext uri="{FF2B5EF4-FFF2-40B4-BE49-F238E27FC236}">
                    <a16:creationId xmlns:a16="http://schemas.microsoft.com/office/drawing/2014/main" id="{CD364607-91C8-4D0B-9D6D-856173238173}"/>
                  </a:ext>
                </a:extLst>
              </p:cNvPr>
              <p:cNvSpPr/>
              <p:nvPr/>
            </p:nvSpPr>
            <p:spPr>
              <a:xfrm>
                <a:off x="10484824" y="4939447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8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01" name="그룹 400">
              <a:extLst>
                <a:ext uri="{FF2B5EF4-FFF2-40B4-BE49-F238E27FC236}">
                  <a16:creationId xmlns:a16="http://schemas.microsoft.com/office/drawing/2014/main" id="{E572DF01-C26B-43FC-8D38-9B0BAA16965F}"/>
                </a:ext>
              </a:extLst>
            </p:cNvPr>
            <p:cNvGrpSpPr/>
            <p:nvPr/>
          </p:nvGrpSpPr>
          <p:grpSpPr>
            <a:xfrm>
              <a:off x="7284560" y="4179526"/>
              <a:ext cx="1649376" cy="1600422"/>
              <a:chOff x="9247792" y="3751369"/>
              <a:chExt cx="1649376" cy="1600422"/>
            </a:xfrm>
          </p:grpSpPr>
          <p:sp>
            <p:nvSpPr>
              <p:cNvPr id="402" name="직사각형 401">
                <a:extLst>
                  <a:ext uri="{FF2B5EF4-FFF2-40B4-BE49-F238E27FC236}">
                    <a16:creationId xmlns:a16="http://schemas.microsoft.com/office/drawing/2014/main" id="{3F870A7A-0B4E-427C-865C-5C03582ACF22}"/>
                  </a:ext>
                </a:extLst>
              </p:cNvPr>
              <p:cNvSpPr/>
              <p:nvPr/>
            </p:nvSpPr>
            <p:spPr>
              <a:xfrm>
                <a:off x="9247792" y="3751369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9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03" name="직사각형 402">
                <a:extLst>
                  <a:ext uri="{FF2B5EF4-FFF2-40B4-BE49-F238E27FC236}">
                    <a16:creationId xmlns:a16="http://schemas.microsoft.com/office/drawing/2014/main" id="{BD3FB4A5-6105-45EF-8258-81057573F2E2}"/>
                  </a:ext>
                </a:extLst>
              </p:cNvPr>
              <p:cNvSpPr/>
              <p:nvPr/>
            </p:nvSpPr>
            <p:spPr>
              <a:xfrm>
                <a:off x="9660136" y="3751369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10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04" name="직사각형 403">
                <a:extLst>
                  <a:ext uri="{FF2B5EF4-FFF2-40B4-BE49-F238E27FC236}">
                    <a16:creationId xmlns:a16="http://schemas.microsoft.com/office/drawing/2014/main" id="{3F54ED40-17BB-4290-9C19-3FAE36FABAED}"/>
                  </a:ext>
                </a:extLst>
              </p:cNvPr>
              <p:cNvSpPr/>
              <p:nvPr/>
            </p:nvSpPr>
            <p:spPr>
              <a:xfrm>
                <a:off x="10072480" y="3751369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12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05" name="직사각형 404">
                <a:extLst>
                  <a:ext uri="{FF2B5EF4-FFF2-40B4-BE49-F238E27FC236}">
                    <a16:creationId xmlns:a16="http://schemas.microsoft.com/office/drawing/2014/main" id="{D93062E9-371F-4C62-B581-D7A7807A076A}"/>
                  </a:ext>
                </a:extLst>
              </p:cNvPr>
              <p:cNvSpPr/>
              <p:nvPr/>
            </p:nvSpPr>
            <p:spPr>
              <a:xfrm>
                <a:off x="10484824" y="3751369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13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06" name="직사각형 405">
                <a:extLst>
                  <a:ext uri="{FF2B5EF4-FFF2-40B4-BE49-F238E27FC236}">
                    <a16:creationId xmlns:a16="http://schemas.microsoft.com/office/drawing/2014/main" id="{7A5FDD6F-ACE6-4D69-BC4A-9D9FE17DFADA}"/>
                  </a:ext>
                </a:extLst>
              </p:cNvPr>
              <p:cNvSpPr/>
              <p:nvPr/>
            </p:nvSpPr>
            <p:spPr>
              <a:xfrm>
                <a:off x="9247792" y="4147395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10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07" name="직사각형 406">
                <a:extLst>
                  <a:ext uri="{FF2B5EF4-FFF2-40B4-BE49-F238E27FC236}">
                    <a16:creationId xmlns:a16="http://schemas.microsoft.com/office/drawing/2014/main" id="{AA60FBF2-378F-4F24-B4E7-A68D52680C67}"/>
                  </a:ext>
                </a:extLst>
              </p:cNvPr>
              <p:cNvSpPr/>
              <p:nvPr/>
            </p:nvSpPr>
            <p:spPr>
              <a:xfrm>
                <a:off x="9660136" y="4147395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11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08" name="직사각형 407">
                <a:extLst>
                  <a:ext uri="{FF2B5EF4-FFF2-40B4-BE49-F238E27FC236}">
                    <a16:creationId xmlns:a16="http://schemas.microsoft.com/office/drawing/2014/main" id="{EA8658E1-01A2-47B9-863A-265A37FED599}"/>
                  </a:ext>
                </a:extLst>
              </p:cNvPr>
              <p:cNvSpPr/>
              <p:nvPr/>
            </p:nvSpPr>
            <p:spPr>
              <a:xfrm>
                <a:off x="10072480" y="4147395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13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09" name="직사각형 408">
                <a:extLst>
                  <a:ext uri="{FF2B5EF4-FFF2-40B4-BE49-F238E27FC236}">
                    <a16:creationId xmlns:a16="http://schemas.microsoft.com/office/drawing/2014/main" id="{1AAC729E-47DB-4AF6-9A48-7E44EDA35084}"/>
                  </a:ext>
                </a:extLst>
              </p:cNvPr>
              <p:cNvSpPr/>
              <p:nvPr/>
            </p:nvSpPr>
            <p:spPr>
              <a:xfrm>
                <a:off x="10484824" y="4147395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14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10" name="직사각형 409">
                <a:extLst>
                  <a:ext uri="{FF2B5EF4-FFF2-40B4-BE49-F238E27FC236}">
                    <a16:creationId xmlns:a16="http://schemas.microsoft.com/office/drawing/2014/main" id="{9C39B21A-B6CC-4A73-BE3D-961645AD409B}"/>
                  </a:ext>
                </a:extLst>
              </p:cNvPr>
              <p:cNvSpPr/>
              <p:nvPr/>
            </p:nvSpPr>
            <p:spPr>
              <a:xfrm>
                <a:off x="9247792" y="4543421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12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11" name="직사각형 410">
                <a:extLst>
                  <a:ext uri="{FF2B5EF4-FFF2-40B4-BE49-F238E27FC236}">
                    <a16:creationId xmlns:a16="http://schemas.microsoft.com/office/drawing/2014/main" id="{CE864313-7E28-49C6-A15E-CF8DA5583359}"/>
                  </a:ext>
                </a:extLst>
              </p:cNvPr>
              <p:cNvSpPr/>
              <p:nvPr/>
            </p:nvSpPr>
            <p:spPr>
              <a:xfrm>
                <a:off x="9660136" y="4543421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13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12" name="직사각형 411">
                <a:extLst>
                  <a:ext uri="{FF2B5EF4-FFF2-40B4-BE49-F238E27FC236}">
                    <a16:creationId xmlns:a16="http://schemas.microsoft.com/office/drawing/2014/main" id="{4851F513-98F7-4C1F-83C6-FAA9AA3A9AD2}"/>
                  </a:ext>
                </a:extLst>
              </p:cNvPr>
              <p:cNvSpPr/>
              <p:nvPr/>
            </p:nvSpPr>
            <p:spPr>
              <a:xfrm>
                <a:off x="10072480" y="4543421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15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13" name="직사각형 412">
                <a:extLst>
                  <a:ext uri="{FF2B5EF4-FFF2-40B4-BE49-F238E27FC236}">
                    <a16:creationId xmlns:a16="http://schemas.microsoft.com/office/drawing/2014/main" id="{9C868773-A175-44C9-A89A-3A94A97FED6F}"/>
                  </a:ext>
                </a:extLst>
              </p:cNvPr>
              <p:cNvSpPr/>
              <p:nvPr/>
            </p:nvSpPr>
            <p:spPr>
              <a:xfrm>
                <a:off x="10484824" y="4543421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16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14" name="직사각형 413">
                <a:extLst>
                  <a:ext uri="{FF2B5EF4-FFF2-40B4-BE49-F238E27FC236}">
                    <a16:creationId xmlns:a16="http://schemas.microsoft.com/office/drawing/2014/main" id="{E85C5B67-CFA7-4A0D-84DA-BC4DAA7E9A63}"/>
                  </a:ext>
                </a:extLst>
              </p:cNvPr>
              <p:cNvSpPr/>
              <p:nvPr/>
            </p:nvSpPr>
            <p:spPr>
              <a:xfrm>
                <a:off x="9247792" y="4939447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13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15" name="직사각형 414">
                <a:extLst>
                  <a:ext uri="{FF2B5EF4-FFF2-40B4-BE49-F238E27FC236}">
                    <a16:creationId xmlns:a16="http://schemas.microsoft.com/office/drawing/2014/main" id="{18D512A2-9C4A-4B1A-9741-BA7E8689061E}"/>
                  </a:ext>
                </a:extLst>
              </p:cNvPr>
              <p:cNvSpPr/>
              <p:nvPr/>
            </p:nvSpPr>
            <p:spPr>
              <a:xfrm>
                <a:off x="9660136" y="4939447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14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16" name="직사각형 415">
                <a:extLst>
                  <a:ext uri="{FF2B5EF4-FFF2-40B4-BE49-F238E27FC236}">
                    <a16:creationId xmlns:a16="http://schemas.microsoft.com/office/drawing/2014/main" id="{666DD32C-1597-4D35-86C7-E9222D1C879A}"/>
                  </a:ext>
                </a:extLst>
              </p:cNvPr>
              <p:cNvSpPr/>
              <p:nvPr/>
            </p:nvSpPr>
            <p:spPr>
              <a:xfrm>
                <a:off x="10072480" y="4939447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16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17" name="직사각형 416">
                <a:extLst>
                  <a:ext uri="{FF2B5EF4-FFF2-40B4-BE49-F238E27FC236}">
                    <a16:creationId xmlns:a16="http://schemas.microsoft.com/office/drawing/2014/main" id="{23E1E5C7-6D27-4182-9D2B-5E8FBBBE2E70}"/>
                  </a:ext>
                </a:extLst>
              </p:cNvPr>
              <p:cNvSpPr/>
              <p:nvPr/>
            </p:nvSpPr>
            <p:spPr>
              <a:xfrm>
                <a:off x="10484824" y="4939447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17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sp>
        <p:nvSpPr>
          <p:cNvPr id="434" name="TextBox 433">
            <a:extLst>
              <a:ext uri="{FF2B5EF4-FFF2-40B4-BE49-F238E27FC236}">
                <a16:creationId xmlns:a16="http://schemas.microsoft.com/office/drawing/2014/main" id="{00725DCB-C41E-4D82-9A44-A6ECC6F7E61D}"/>
              </a:ext>
            </a:extLst>
          </p:cNvPr>
          <p:cNvSpPr txBox="1"/>
          <p:nvPr/>
        </p:nvSpPr>
        <p:spPr>
          <a:xfrm>
            <a:off x="8403026" y="4568013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image=0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5" name="TextBox 434">
            <a:extLst>
              <a:ext uri="{FF2B5EF4-FFF2-40B4-BE49-F238E27FC236}">
                <a16:creationId xmlns:a16="http://schemas.microsoft.com/office/drawing/2014/main" id="{04B9DE32-9F0C-4F0B-929E-7E84B7A0CD16}"/>
              </a:ext>
            </a:extLst>
          </p:cNvPr>
          <p:cNvSpPr txBox="1"/>
          <p:nvPr/>
        </p:nvSpPr>
        <p:spPr>
          <a:xfrm>
            <a:off x="8473002" y="5823974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image=1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8753321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536416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 (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그림이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2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장인 경우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)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 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FFFB51C-2FE6-444A-9336-4800B59CAA77}"/>
              </a:ext>
            </a:extLst>
          </p:cNvPr>
          <p:cNvSpPr/>
          <p:nvPr/>
        </p:nvSpPr>
        <p:spPr>
          <a:xfrm>
            <a:off x="566037" y="1586559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4D7BDE-BB9D-4A64-8089-962B26F897AC}"/>
              </a:ext>
            </a:extLst>
          </p:cNvPr>
          <p:cNvSpPr txBox="1"/>
          <p:nvPr/>
        </p:nvSpPr>
        <p:spPr>
          <a:xfrm>
            <a:off x="1054608" y="1048512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14AA26-1D94-48D9-B4A5-C14BB6CE2F86}"/>
              </a:ext>
            </a:extLst>
          </p:cNvPr>
          <p:cNvSpPr txBox="1"/>
          <p:nvPr/>
        </p:nvSpPr>
        <p:spPr>
          <a:xfrm>
            <a:off x="493292" y="75987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(1,1,4,4)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4FE18F5-A145-49BE-AA22-D72A0E1F226E}"/>
              </a:ext>
            </a:extLst>
          </p:cNvPr>
          <p:cNvSpPr txBox="1"/>
          <p:nvPr/>
        </p:nvSpPr>
        <p:spPr>
          <a:xfrm>
            <a:off x="3975293" y="1099570"/>
            <a:ext cx="10310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filter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5A80D4-EE01-4A8C-BC60-518C35A7F779}"/>
              </a:ext>
            </a:extLst>
          </p:cNvPr>
          <p:cNvSpPr txBox="1"/>
          <p:nvPr/>
        </p:nvSpPr>
        <p:spPr>
          <a:xfrm>
            <a:off x="3730246" y="787902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9538A95-72F8-49C1-A2C9-9EA8D508EBCE}"/>
              </a:ext>
            </a:extLst>
          </p:cNvPr>
          <p:cNvSpPr txBox="1"/>
          <p:nvPr/>
        </p:nvSpPr>
        <p:spPr>
          <a:xfrm>
            <a:off x="6228111" y="794303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(1,1,3,3)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2DB2A1A-D16C-4EAF-9C1D-2D458011B6D0}"/>
              </a:ext>
            </a:extLst>
          </p:cNvPr>
          <p:cNvSpPr txBox="1"/>
          <p:nvPr/>
        </p:nvSpPr>
        <p:spPr>
          <a:xfrm>
            <a:off x="6774414" y="1128511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02014FC2-05B7-4B2B-899A-CC0211EF1971}"/>
              </a:ext>
            </a:extLst>
          </p:cNvPr>
          <p:cNvSpPr/>
          <p:nvPr/>
        </p:nvSpPr>
        <p:spPr>
          <a:xfrm>
            <a:off x="1027702" y="1586559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D7ADBDE7-FA16-4D35-B5CF-ABDD657CD68A}"/>
              </a:ext>
            </a:extLst>
          </p:cNvPr>
          <p:cNvSpPr/>
          <p:nvPr/>
        </p:nvSpPr>
        <p:spPr>
          <a:xfrm>
            <a:off x="1489367" y="1586559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6E4636A9-5B64-4A0B-9D1A-13AA6A826AC5}"/>
              </a:ext>
            </a:extLst>
          </p:cNvPr>
          <p:cNvSpPr/>
          <p:nvPr/>
        </p:nvSpPr>
        <p:spPr>
          <a:xfrm>
            <a:off x="1951032" y="1586559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D1875AEC-A24A-4C58-82F6-02439163AED3}"/>
              </a:ext>
            </a:extLst>
          </p:cNvPr>
          <p:cNvSpPr/>
          <p:nvPr/>
        </p:nvSpPr>
        <p:spPr>
          <a:xfrm>
            <a:off x="566037" y="2041031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D3695127-AF14-4C47-8409-CFB400CF006A}"/>
              </a:ext>
            </a:extLst>
          </p:cNvPr>
          <p:cNvSpPr/>
          <p:nvPr/>
        </p:nvSpPr>
        <p:spPr>
          <a:xfrm>
            <a:off x="1027702" y="2041031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3C75AE4A-2C8A-4BD6-99E4-2CCC8C37244B}"/>
              </a:ext>
            </a:extLst>
          </p:cNvPr>
          <p:cNvSpPr/>
          <p:nvPr/>
        </p:nvSpPr>
        <p:spPr>
          <a:xfrm>
            <a:off x="1489367" y="2041031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47F4EB1D-B7D4-41D0-9373-0DEEC659DCCA}"/>
              </a:ext>
            </a:extLst>
          </p:cNvPr>
          <p:cNvSpPr/>
          <p:nvPr/>
        </p:nvSpPr>
        <p:spPr>
          <a:xfrm>
            <a:off x="1951032" y="2041031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56BA7708-E454-4FD6-BB04-E25AEEF1400D}"/>
              </a:ext>
            </a:extLst>
          </p:cNvPr>
          <p:cNvSpPr/>
          <p:nvPr/>
        </p:nvSpPr>
        <p:spPr>
          <a:xfrm>
            <a:off x="566037" y="2495503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725C49A6-2FFF-47F8-833B-21A473A011A2}"/>
              </a:ext>
            </a:extLst>
          </p:cNvPr>
          <p:cNvSpPr/>
          <p:nvPr/>
        </p:nvSpPr>
        <p:spPr>
          <a:xfrm>
            <a:off x="1027702" y="2495503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406AD947-212E-4AD3-93A1-72E9244ABB8F}"/>
              </a:ext>
            </a:extLst>
          </p:cNvPr>
          <p:cNvSpPr/>
          <p:nvPr/>
        </p:nvSpPr>
        <p:spPr>
          <a:xfrm>
            <a:off x="1489367" y="2495503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A9C69E9F-24AA-4848-B823-409A2B3C2C66}"/>
              </a:ext>
            </a:extLst>
          </p:cNvPr>
          <p:cNvSpPr/>
          <p:nvPr/>
        </p:nvSpPr>
        <p:spPr>
          <a:xfrm>
            <a:off x="1951032" y="2495503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EF68EAB0-F09D-464E-89AE-76823DC2C483}"/>
              </a:ext>
            </a:extLst>
          </p:cNvPr>
          <p:cNvSpPr/>
          <p:nvPr/>
        </p:nvSpPr>
        <p:spPr>
          <a:xfrm>
            <a:off x="566037" y="2949975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B2321012-7AEA-4598-B58D-DC9136E337DB}"/>
              </a:ext>
            </a:extLst>
          </p:cNvPr>
          <p:cNvSpPr/>
          <p:nvPr/>
        </p:nvSpPr>
        <p:spPr>
          <a:xfrm>
            <a:off x="1027702" y="2949975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147B0E89-E87B-4160-B092-82A9AE09B831}"/>
              </a:ext>
            </a:extLst>
          </p:cNvPr>
          <p:cNvSpPr/>
          <p:nvPr/>
        </p:nvSpPr>
        <p:spPr>
          <a:xfrm>
            <a:off x="1489367" y="2949975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6BBEF656-A192-4004-8A59-0474A5DE6A50}"/>
              </a:ext>
            </a:extLst>
          </p:cNvPr>
          <p:cNvSpPr/>
          <p:nvPr/>
        </p:nvSpPr>
        <p:spPr>
          <a:xfrm>
            <a:off x="1951032" y="2949975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F0863510-6850-4D9C-BD41-ED5E26B33351}"/>
              </a:ext>
            </a:extLst>
          </p:cNvPr>
          <p:cNvSpPr/>
          <p:nvPr/>
        </p:nvSpPr>
        <p:spPr>
          <a:xfrm>
            <a:off x="4049364" y="1602749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A464CE24-882F-4903-98BB-1C5F4F150077}"/>
              </a:ext>
            </a:extLst>
          </p:cNvPr>
          <p:cNvSpPr/>
          <p:nvPr/>
        </p:nvSpPr>
        <p:spPr>
          <a:xfrm>
            <a:off x="4511029" y="1602749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A663B871-4073-4E53-AC01-BC03C7A61B75}"/>
              </a:ext>
            </a:extLst>
          </p:cNvPr>
          <p:cNvSpPr/>
          <p:nvPr/>
        </p:nvSpPr>
        <p:spPr>
          <a:xfrm>
            <a:off x="4049364" y="2057221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661C907D-1740-4D92-BD99-2406CCB2F272}"/>
              </a:ext>
            </a:extLst>
          </p:cNvPr>
          <p:cNvSpPr/>
          <p:nvPr/>
        </p:nvSpPr>
        <p:spPr>
          <a:xfrm>
            <a:off x="4511029" y="2057221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0C9DD7D0-5055-4C8B-AF01-FD1253672ABD}"/>
              </a:ext>
            </a:extLst>
          </p:cNvPr>
          <p:cNvSpPr/>
          <p:nvPr/>
        </p:nvSpPr>
        <p:spPr>
          <a:xfrm>
            <a:off x="6347757" y="1593752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64483A4C-C924-4687-B59A-F034206F58A0}"/>
              </a:ext>
            </a:extLst>
          </p:cNvPr>
          <p:cNvSpPr/>
          <p:nvPr/>
        </p:nvSpPr>
        <p:spPr>
          <a:xfrm>
            <a:off x="6809422" y="1593752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016B4CDE-6E2C-4589-BE13-24F42D58807B}"/>
              </a:ext>
            </a:extLst>
          </p:cNvPr>
          <p:cNvSpPr/>
          <p:nvPr/>
        </p:nvSpPr>
        <p:spPr>
          <a:xfrm>
            <a:off x="7271087" y="1593752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9AB34D50-D080-498B-AFDA-30DB4FE0DB80}"/>
              </a:ext>
            </a:extLst>
          </p:cNvPr>
          <p:cNvSpPr/>
          <p:nvPr/>
        </p:nvSpPr>
        <p:spPr>
          <a:xfrm>
            <a:off x="6347757" y="2048224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7E40DA2B-F5AC-4B56-9D01-6A0C7C1C6A8C}"/>
              </a:ext>
            </a:extLst>
          </p:cNvPr>
          <p:cNvSpPr/>
          <p:nvPr/>
        </p:nvSpPr>
        <p:spPr>
          <a:xfrm>
            <a:off x="6809422" y="2048224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E0CBD64C-D3FF-48E0-8361-B11704ABECC5}"/>
              </a:ext>
            </a:extLst>
          </p:cNvPr>
          <p:cNvSpPr/>
          <p:nvPr/>
        </p:nvSpPr>
        <p:spPr>
          <a:xfrm>
            <a:off x="7271087" y="2048224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1C1B0F85-4DFA-416A-A18B-3A452DDB91C6}"/>
              </a:ext>
            </a:extLst>
          </p:cNvPr>
          <p:cNvSpPr/>
          <p:nvPr/>
        </p:nvSpPr>
        <p:spPr>
          <a:xfrm>
            <a:off x="6347757" y="2502696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C8FE934A-9B9D-4767-B800-70856332DA2F}"/>
              </a:ext>
            </a:extLst>
          </p:cNvPr>
          <p:cNvSpPr/>
          <p:nvPr/>
        </p:nvSpPr>
        <p:spPr>
          <a:xfrm>
            <a:off x="6809422" y="2502696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5C49148A-B5D3-4FF4-BD91-34D572B59667}"/>
              </a:ext>
            </a:extLst>
          </p:cNvPr>
          <p:cNvSpPr/>
          <p:nvPr/>
        </p:nvSpPr>
        <p:spPr>
          <a:xfrm>
            <a:off x="7271087" y="2502696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304771C-5E79-4188-9387-5F6F1C661968}"/>
              </a:ext>
            </a:extLst>
          </p:cNvPr>
          <p:cNvSpPr/>
          <p:nvPr/>
        </p:nvSpPr>
        <p:spPr>
          <a:xfrm>
            <a:off x="4050892" y="1602748"/>
            <a:ext cx="921801" cy="91613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1880A4CC-871A-4840-B0DE-829CE3004D39}"/>
              </a:ext>
            </a:extLst>
          </p:cNvPr>
          <p:cNvSpPr/>
          <p:nvPr/>
        </p:nvSpPr>
        <p:spPr>
          <a:xfrm>
            <a:off x="1024239" y="2000082"/>
            <a:ext cx="1409368" cy="141557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A552A99F-B597-46C3-BBB6-A496931AD38B}"/>
              </a:ext>
            </a:extLst>
          </p:cNvPr>
          <p:cNvSpPr txBox="1"/>
          <p:nvPr/>
        </p:nvSpPr>
        <p:spPr>
          <a:xfrm>
            <a:off x="3292429" y="3185023"/>
            <a:ext cx="2393604" cy="6273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(1,1,2,2,3,3)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BF9EF76-07AB-4D5B-9694-C7158527137E}"/>
              </a:ext>
            </a:extLst>
          </p:cNvPr>
          <p:cNvSpPr/>
          <p:nvPr/>
        </p:nvSpPr>
        <p:spPr>
          <a:xfrm>
            <a:off x="0" y="3983680"/>
            <a:ext cx="10301288" cy="22177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E9825A54-8C74-431E-ABA5-7617F55289F2}"/>
              </a:ext>
            </a:extLst>
          </p:cNvPr>
          <p:cNvSpPr/>
          <p:nvPr/>
        </p:nvSpPr>
        <p:spPr>
          <a:xfrm>
            <a:off x="76355" y="4042316"/>
            <a:ext cx="10113531" cy="206900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5" name="직사각형 224">
            <a:extLst>
              <a:ext uri="{FF2B5EF4-FFF2-40B4-BE49-F238E27FC236}">
                <a16:creationId xmlns:a16="http://schemas.microsoft.com/office/drawing/2014/main" id="{21BD0B95-5BB9-4ED4-9311-8D390C4C9AE3}"/>
              </a:ext>
            </a:extLst>
          </p:cNvPr>
          <p:cNvSpPr/>
          <p:nvPr/>
        </p:nvSpPr>
        <p:spPr>
          <a:xfrm>
            <a:off x="152711" y="4085004"/>
            <a:ext cx="9953286" cy="97763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6" name="직사각형 225">
            <a:extLst>
              <a:ext uri="{FF2B5EF4-FFF2-40B4-BE49-F238E27FC236}">
                <a16:creationId xmlns:a16="http://schemas.microsoft.com/office/drawing/2014/main" id="{422D0EEE-E84E-45AB-88BD-8E4179D969BE}"/>
              </a:ext>
            </a:extLst>
          </p:cNvPr>
          <p:cNvSpPr/>
          <p:nvPr/>
        </p:nvSpPr>
        <p:spPr>
          <a:xfrm>
            <a:off x="152711" y="5059031"/>
            <a:ext cx="9953286" cy="97763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802E542F-2C70-49CE-992C-24892C88D3DC}"/>
              </a:ext>
            </a:extLst>
          </p:cNvPr>
          <p:cNvSpPr/>
          <p:nvPr/>
        </p:nvSpPr>
        <p:spPr>
          <a:xfrm>
            <a:off x="236600" y="4153303"/>
            <a:ext cx="4914044" cy="8310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A9DF6897-33C8-4354-9925-B799971B3552}"/>
              </a:ext>
            </a:extLst>
          </p:cNvPr>
          <p:cNvSpPr/>
          <p:nvPr/>
        </p:nvSpPr>
        <p:spPr>
          <a:xfrm>
            <a:off x="5150644" y="4153303"/>
            <a:ext cx="4914044" cy="8310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9" name="직사각형 228">
            <a:extLst>
              <a:ext uri="{FF2B5EF4-FFF2-40B4-BE49-F238E27FC236}">
                <a16:creationId xmlns:a16="http://schemas.microsoft.com/office/drawing/2014/main" id="{C07FCA41-D943-482E-AE1A-2E6A31B67920}"/>
              </a:ext>
            </a:extLst>
          </p:cNvPr>
          <p:cNvSpPr/>
          <p:nvPr/>
        </p:nvSpPr>
        <p:spPr>
          <a:xfrm>
            <a:off x="320489" y="4215766"/>
            <a:ext cx="1584522" cy="7020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23478620-4A0E-4A60-8E3B-37A381096552}"/>
              </a:ext>
            </a:extLst>
          </p:cNvPr>
          <p:cNvSpPr/>
          <p:nvPr/>
        </p:nvSpPr>
        <p:spPr>
          <a:xfrm>
            <a:off x="1901361" y="4215766"/>
            <a:ext cx="1584522" cy="7020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1F61D993-EA84-49E5-B74F-CA7C0C488924}"/>
              </a:ext>
            </a:extLst>
          </p:cNvPr>
          <p:cNvSpPr/>
          <p:nvPr/>
        </p:nvSpPr>
        <p:spPr>
          <a:xfrm>
            <a:off x="3482233" y="4215766"/>
            <a:ext cx="1584522" cy="7020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1A997DC0-9527-41AD-9095-5F48FA06D45C}"/>
              </a:ext>
            </a:extLst>
          </p:cNvPr>
          <p:cNvSpPr/>
          <p:nvPr/>
        </p:nvSpPr>
        <p:spPr>
          <a:xfrm>
            <a:off x="404378" y="4274402"/>
            <a:ext cx="472301" cy="5884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E68038C1-1CDD-4AF1-8D46-28E3E8821E81}"/>
              </a:ext>
            </a:extLst>
          </p:cNvPr>
          <p:cNvSpPr/>
          <p:nvPr/>
        </p:nvSpPr>
        <p:spPr>
          <a:xfrm>
            <a:off x="874774" y="4274402"/>
            <a:ext cx="472301" cy="5884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4" name="직사각형 233">
            <a:extLst>
              <a:ext uri="{FF2B5EF4-FFF2-40B4-BE49-F238E27FC236}">
                <a16:creationId xmlns:a16="http://schemas.microsoft.com/office/drawing/2014/main" id="{1A9438EC-F42E-48E6-B7E3-C61D281EC3B5}"/>
              </a:ext>
            </a:extLst>
          </p:cNvPr>
          <p:cNvSpPr/>
          <p:nvPr/>
        </p:nvSpPr>
        <p:spPr>
          <a:xfrm>
            <a:off x="1345171" y="4274402"/>
            <a:ext cx="472301" cy="5884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6" name="직사각형 235">
            <a:extLst>
              <a:ext uri="{FF2B5EF4-FFF2-40B4-BE49-F238E27FC236}">
                <a16:creationId xmlns:a16="http://schemas.microsoft.com/office/drawing/2014/main" id="{16F75524-4878-4D97-9507-4E86F2FC34E7}"/>
              </a:ext>
            </a:extLst>
          </p:cNvPr>
          <p:cNvSpPr/>
          <p:nvPr/>
        </p:nvSpPr>
        <p:spPr>
          <a:xfrm>
            <a:off x="1981600" y="4272712"/>
            <a:ext cx="472301" cy="5884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37F3A8EB-4806-444D-B1C0-930819330C38}"/>
              </a:ext>
            </a:extLst>
          </p:cNvPr>
          <p:cNvSpPr/>
          <p:nvPr/>
        </p:nvSpPr>
        <p:spPr>
          <a:xfrm>
            <a:off x="2451996" y="4272712"/>
            <a:ext cx="472301" cy="5884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8" name="직사각형 237">
            <a:extLst>
              <a:ext uri="{FF2B5EF4-FFF2-40B4-BE49-F238E27FC236}">
                <a16:creationId xmlns:a16="http://schemas.microsoft.com/office/drawing/2014/main" id="{1C684D05-88E1-4044-8EDF-806D04207276}"/>
              </a:ext>
            </a:extLst>
          </p:cNvPr>
          <p:cNvSpPr/>
          <p:nvPr/>
        </p:nvSpPr>
        <p:spPr>
          <a:xfrm>
            <a:off x="2922393" y="4272712"/>
            <a:ext cx="472301" cy="5884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0" name="직사각형 239">
            <a:extLst>
              <a:ext uri="{FF2B5EF4-FFF2-40B4-BE49-F238E27FC236}">
                <a16:creationId xmlns:a16="http://schemas.microsoft.com/office/drawing/2014/main" id="{FF822E1F-8130-4085-B22B-831F5F5B3484}"/>
              </a:ext>
            </a:extLst>
          </p:cNvPr>
          <p:cNvSpPr/>
          <p:nvPr/>
        </p:nvSpPr>
        <p:spPr>
          <a:xfrm>
            <a:off x="3558822" y="4277887"/>
            <a:ext cx="472301" cy="5884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1" name="직사각형 240">
            <a:extLst>
              <a:ext uri="{FF2B5EF4-FFF2-40B4-BE49-F238E27FC236}">
                <a16:creationId xmlns:a16="http://schemas.microsoft.com/office/drawing/2014/main" id="{8D5F1041-A3CB-4100-B23D-4AFAD452396C}"/>
              </a:ext>
            </a:extLst>
          </p:cNvPr>
          <p:cNvSpPr/>
          <p:nvPr/>
        </p:nvSpPr>
        <p:spPr>
          <a:xfrm>
            <a:off x="4029218" y="4277887"/>
            <a:ext cx="472301" cy="5884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2" name="직사각형 241">
            <a:extLst>
              <a:ext uri="{FF2B5EF4-FFF2-40B4-BE49-F238E27FC236}">
                <a16:creationId xmlns:a16="http://schemas.microsoft.com/office/drawing/2014/main" id="{2C0BB781-13FF-4AC9-9D55-EBA9F7A04F95}"/>
              </a:ext>
            </a:extLst>
          </p:cNvPr>
          <p:cNvSpPr/>
          <p:nvPr/>
        </p:nvSpPr>
        <p:spPr>
          <a:xfrm>
            <a:off x="4499615" y="4277887"/>
            <a:ext cx="472301" cy="5884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3" name="직사각형 242">
            <a:extLst>
              <a:ext uri="{FF2B5EF4-FFF2-40B4-BE49-F238E27FC236}">
                <a16:creationId xmlns:a16="http://schemas.microsoft.com/office/drawing/2014/main" id="{F796C410-D6C5-4190-B74A-1B51A0A9CF89}"/>
              </a:ext>
            </a:extLst>
          </p:cNvPr>
          <p:cNvSpPr/>
          <p:nvPr/>
        </p:nvSpPr>
        <p:spPr>
          <a:xfrm>
            <a:off x="5223583" y="4216074"/>
            <a:ext cx="1584522" cy="7020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4" name="직사각형 243">
            <a:extLst>
              <a:ext uri="{FF2B5EF4-FFF2-40B4-BE49-F238E27FC236}">
                <a16:creationId xmlns:a16="http://schemas.microsoft.com/office/drawing/2014/main" id="{CDB80C7D-0AC9-4E1B-958A-1D71B7E4EA92}"/>
              </a:ext>
            </a:extLst>
          </p:cNvPr>
          <p:cNvSpPr/>
          <p:nvPr/>
        </p:nvSpPr>
        <p:spPr>
          <a:xfrm>
            <a:off x="6804455" y="4216074"/>
            <a:ext cx="1584522" cy="7020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5" name="직사각형 244">
            <a:extLst>
              <a:ext uri="{FF2B5EF4-FFF2-40B4-BE49-F238E27FC236}">
                <a16:creationId xmlns:a16="http://schemas.microsoft.com/office/drawing/2014/main" id="{BE350202-1E79-41F1-8B7E-83564CA30A5E}"/>
              </a:ext>
            </a:extLst>
          </p:cNvPr>
          <p:cNvSpPr/>
          <p:nvPr/>
        </p:nvSpPr>
        <p:spPr>
          <a:xfrm>
            <a:off x="8385327" y="4216074"/>
            <a:ext cx="1584522" cy="7020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7" name="직사각형 246">
            <a:extLst>
              <a:ext uri="{FF2B5EF4-FFF2-40B4-BE49-F238E27FC236}">
                <a16:creationId xmlns:a16="http://schemas.microsoft.com/office/drawing/2014/main" id="{61E2C105-FB40-4DFF-BDCF-B4FB1111DD06}"/>
              </a:ext>
            </a:extLst>
          </p:cNvPr>
          <p:cNvSpPr/>
          <p:nvPr/>
        </p:nvSpPr>
        <p:spPr>
          <a:xfrm>
            <a:off x="5307472" y="4274710"/>
            <a:ext cx="472301" cy="5884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8" name="직사각형 247">
            <a:extLst>
              <a:ext uri="{FF2B5EF4-FFF2-40B4-BE49-F238E27FC236}">
                <a16:creationId xmlns:a16="http://schemas.microsoft.com/office/drawing/2014/main" id="{7A60B4C1-6044-4538-8E47-B59FC76FA12C}"/>
              </a:ext>
            </a:extLst>
          </p:cNvPr>
          <p:cNvSpPr/>
          <p:nvPr/>
        </p:nvSpPr>
        <p:spPr>
          <a:xfrm>
            <a:off x="5777868" y="4274710"/>
            <a:ext cx="472301" cy="5884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9" name="직사각형 248">
            <a:extLst>
              <a:ext uri="{FF2B5EF4-FFF2-40B4-BE49-F238E27FC236}">
                <a16:creationId xmlns:a16="http://schemas.microsoft.com/office/drawing/2014/main" id="{CA816351-32FB-4DF8-B251-EADFC7C6EA72}"/>
              </a:ext>
            </a:extLst>
          </p:cNvPr>
          <p:cNvSpPr/>
          <p:nvPr/>
        </p:nvSpPr>
        <p:spPr>
          <a:xfrm>
            <a:off x="6248265" y="4274710"/>
            <a:ext cx="472301" cy="5884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1" name="직사각형 250">
            <a:extLst>
              <a:ext uri="{FF2B5EF4-FFF2-40B4-BE49-F238E27FC236}">
                <a16:creationId xmlns:a16="http://schemas.microsoft.com/office/drawing/2014/main" id="{7C786736-B161-47E3-A821-4671FD49721F}"/>
              </a:ext>
            </a:extLst>
          </p:cNvPr>
          <p:cNvSpPr/>
          <p:nvPr/>
        </p:nvSpPr>
        <p:spPr>
          <a:xfrm>
            <a:off x="6884694" y="4273020"/>
            <a:ext cx="472301" cy="5884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2" name="직사각형 251">
            <a:extLst>
              <a:ext uri="{FF2B5EF4-FFF2-40B4-BE49-F238E27FC236}">
                <a16:creationId xmlns:a16="http://schemas.microsoft.com/office/drawing/2014/main" id="{47CFDF1F-25CB-4EB3-AA3D-B3FB72615A65}"/>
              </a:ext>
            </a:extLst>
          </p:cNvPr>
          <p:cNvSpPr/>
          <p:nvPr/>
        </p:nvSpPr>
        <p:spPr>
          <a:xfrm>
            <a:off x="7355090" y="4273020"/>
            <a:ext cx="472301" cy="5884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3" name="직사각형 252">
            <a:extLst>
              <a:ext uri="{FF2B5EF4-FFF2-40B4-BE49-F238E27FC236}">
                <a16:creationId xmlns:a16="http://schemas.microsoft.com/office/drawing/2014/main" id="{1168F301-C167-456F-8D66-ABEB6C4B4EEC}"/>
              </a:ext>
            </a:extLst>
          </p:cNvPr>
          <p:cNvSpPr/>
          <p:nvPr/>
        </p:nvSpPr>
        <p:spPr>
          <a:xfrm>
            <a:off x="7825487" y="4273020"/>
            <a:ext cx="472301" cy="5884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5" name="직사각형 254">
            <a:extLst>
              <a:ext uri="{FF2B5EF4-FFF2-40B4-BE49-F238E27FC236}">
                <a16:creationId xmlns:a16="http://schemas.microsoft.com/office/drawing/2014/main" id="{C5BBD68F-09D9-4AFC-8036-ED27254666E2}"/>
              </a:ext>
            </a:extLst>
          </p:cNvPr>
          <p:cNvSpPr/>
          <p:nvPr/>
        </p:nvSpPr>
        <p:spPr>
          <a:xfrm>
            <a:off x="8461916" y="4278195"/>
            <a:ext cx="472301" cy="5884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6" name="직사각형 255">
            <a:extLst>
              <a:ext uri="{FF2B5EF4-FFF2-40B4-BE49-F238E27FC236}">
                <a16:creationId xmlns:a16="http://schemas.microsoft.com/office/drawing/2014/main" id="{68E244E1-8B22-452A-8419-3F7FDCCCA2A0}"/>
              </a:ext>
            </a:extLst>
          </p:cNvPr>
          <p:cNvSpPr/>
          <p:nvPr/>
        </p:nvSpPr>
        <p:spPr>
          <a:xfrm>
            <a:off x="8932312" y="4278195"/>
            <a:ext cx="472301" cy="5884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7" name="직사각형 256">
            <a:extLst>
              <a:ext uri="{FF2B5EF4-FFF2-40B4-BE49-F238E27FC236}">
                <a16:creationId xmlns:a16="http://schemas.microsoft.com/office/drawing/2014/main" id="{7C5428EF-D25C-4893-A68A-9440674C0A2C}"/>
              </a:ext>
            </a:extLst>
          </p:cNvPr>
          <p:cNvSpPr/>
          <p:nvPr/>
        </p:nvSpPr>
        <p:spPr>
          <a:xfrm>
            <a:off x="9402709" y="4278195"/>
            <a:ext cx="472301" cy="5884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8" name="직사각형 257">
            <a:extLst>
              <a:ext uri="{FF2B5EF4-FFF2-40B4-BE49-F238E27FC236}">
                <a16:creationId xmlns:a16="http://schemas.microsoft.com/office/drawing/2014/main" id="{6BFC4142-1EA0-4E6D-82BD-E2F39CCA8092}"/>
              </a:ext>
            </a:extLst>
          </p:cNvPr>
          <p:cNvSpPr/>
          <p:nvPr/>
        </p:nvSpPr>
        <p:spPr>
          <a:xfrm>
            <a:off x="225062" y="5122367"/>
            <a:ext cx="4914044" cy="8310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9" name="직사각형 258">
            <a:extLst>
              <a:ext uri="{FF2B5EF4-FFF2-40B4-BE49-F238E27FC236}">
                <a16:creationId xmlns:a16="http://schemas.microsoft.com/office/drawing/2014/main" id="{0A4B47CF-3EB4-4847-8ACA-B469BF584407}"/>
              </a:ext>
            </a:extLst>
          </p:cNvPr>
          <p:cNvSpPr/>
          <p:nvPr/>
        </p:nvSpPr>
        <p:spPr>
          <a:xfrm>
            <a:off x="5139106" y="5122367"/>
            <a:ext cx="4914044" cy="8310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0" name="직사각형 259">
            <a:extLst>
              <a:ext uri="{FF2B5EF4-FFF2-40B4-BE49-F238E27FC236}">
                <a16:creationId xmlns:a16="http://schemas.microsoft.com/office/drawing/2014/main" id="{AA6C5247-8956-4952-94A6-EFCBD462301A}"/>
              </a:ext>
            </a:extLst>
          </p:cNvPr>
          <p:cNvSpPr/>
          <p:nvPr/>
        </p:nvSpPr>
        <p:spPr>
          <a:xfrm>
            <a:off x="308951" y="5184830"/>
            <a:ext cx="1584522" cy="7020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1" name="직사각형 260">
            <a:extLst>
              <a:ext uri="{FF2B5EF4-FFF2-40B4-BE49-F238E27FC236}">
                <a16:creationId xmlns:a16="http://schemas.microsoft.com/office/drawing/2014/main" id="{0A9ED667-E5C2-42AC-912A-47AEF85D4C77}"/>
              </a:ext>
            </a:extLst>
          </p:cNvPr>
          <p:cNvSpPr/>
          <p:nvPr/>
        </p:nvSpPr>
        <p:spPr>
          <a:xfrm>
            <a:off x="1889823" y="5184830"/>
            <a:ext cx="1584522" cy="7020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2" name="직사각형 261">
            <a:extLst>
              <a:ext uri="{FF2B5EF4-FFF2-40B4-BE49-F238E27FC236}">
                <a16:creationId xmlns:a16="http://schemas.microsoft.com/office/drawing/2014/main" id="{09671220-9E91-4F61-9EE0-9C5A58ABB782}"/>
              </a:ext>
            </a:extLst>
          </p:cNvPr>
          <p:cNvSpPr/>
          <p:nvPr/>
        </p:nvSpPr>
        <p:spPr>
          <a:xfrm>
            <a:off x="3470695" y="5184830"/>
            <a:ext cx="1584522" cy="7020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4" name="직사각형 263">
            <a:extLst>
              <a:ext uri="{FF2B5EF4-FFF2-40B4-BE49-F238E27FC236}">
                <a16:creationId xmlns:a16="http://schemas.microsoft.com/office/drawing/2014/main" id="{742B7540-3BBA-451F-87DD-8B05F5C6DFC1}"/>
              </a:ext>
            </a:extLst>
          </p:cNvPr>
          <p:cNvSpPr/>
          <p:nvPr/>
        </p:nvSpPr>
        <p:spPr>
          <a:xfrm>
            <a:off x="392840" y="5243466"/>
            <a:ext cx="472301" cy="5884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5" name="직사각형 264">
            <a:extLst>
              <a:ext uri="{FF2B5EF4-FFF2-40B4-BE49-F238E27FC236}">
                <a16:creationId xmlns:a16="http://schemas.microsoft.com/office/drawing/2014/main" id="{436B4C2A-6685-41DB-8746-152C7145A986}"/>
              </a:ext>
            </a:extLst>
          </p:cNvPr>
          <p:cNvSpPr/>
          <p:nvPr/>
        </p:nvSpPr>
        <p:spPr>
          <a:xfrm>
            <a:off x="863236" y="5243466"/>
            <a:ext cx="472301" cy="5884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6" name="직사각형 265">
            <a:extLst>
              <a:ext uri="{FF2B5EF4-FFF2-40B4-BE49-F238E27FC236}">
                <a16:creationId xmlns:a16="http://schemas.microsoft.com/office/drawing/2014/main" id="{ADA5FB75-ABC2-48FE-A5DC-9F4728C2E514}"/>
              </a:ext>
            </a:extLst>
          </p:cNvPr>
          <p:cNvSpPr/>
          <p:nvPr/>
        </p:nvSpPr>
        <p:spPr>
          <a:xfrm>
            <a:off x="1333633" y="5243466"/>
            <a:ext cx="472301" cy="5884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8" name="직사각형 267">
            <a:extLst>
              <a:ext uri="{FF2B5EF4-FFF2-40B4-BE49-F238E27FC236}">
                <a16:creationId xmlns:a16="http://schemas.microsoft.com/office/drawing/2014/main" id="{345C446F-E88B-44B3-BCF8-BF84CA2CA523}"/>
              </a:ext>
            </a:extLst>
          </p:cNvPr>
          <p:cNvSpPr/>
          <p:nvPr/>
        </p:nvSpPr>
        <p:spPr>
          <a:xfrm>
            <a:off x="1970062" y="5241776"/>
            <a:ext cx="472301" cy="5884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9" name="직사각형 268">
            <a:extLst>
              <a:ext uri="{FF2B5EF4-FFF2-40B4-BE49-F238E27FC236}">
                <a16:creationId xmlns:a16="http://schemas.microsoft.com/office/drawing/2014/main" id="{539576E6-29D2-4E3B-AB6F-0C748DF2E866}"/>
              </a:ext>
            </a:extLst>
          </p:cNvPr>
          <p:cNvSpPr/>
          <p:nvPr/>
        </p:nvSpPr>
        <p:spPr>
          <a:xfrm>
            <a:off x="2440458" y="5241776"/>
            <a:ext cx="472301" cy="5884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0" name="직사각형 269">
            <a:extLst>
              <a:ext uri="{FF2B5EF4-FFF2-40B4-BE49-F238E27FC236}">
                <a16:creationId xmlns:a16="http://schemas.microsoft.com/office/drawing/2014/main" id="{C9941C2F-9FE8-4DA5-9601-6E7E7DFEEA9C}"/>
              </a:ext>
            </a:extLst>
          </p:cNvPr>
          <p:cNvSpPr/>
          <p:nvPr/>
        </p:nvSpPr>
        <p:spPr>
          <a:xfrm>
            <a:off x="2910855" y="5241776"/>
            <a:ext cx="472301" cy="5884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2" name="직사각형 271">
            <a:extLst>
              <a:ext uri="{FF2B5EF4-FFF2-40B4-BE49-F238E27FC236}">
                <a16:creationId xmlns:a16="http://schemas.microsoft.com/office/drawing/2014/main" id="{2BAB0DF9-2138-46AF-A097-09E5CB509F2C}"/>
              </a:ext>
            </a:extLst>
          </p:cNvPr>
          <p:cNvSpPr/>
          <p:nvPr/>
        </p:nvSpPr>
        <p:spPr>
          <a:xfrm>
            <a:off x="3547284" y="5246951"/>
            <a:ext cx="472301" cy="5884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3" name="직사각형 272">
            <a:extLst>
              <a:ext uri="{FF2B5EF4-FFF2-40B4-BE49-F238E27FC236}">
                <a16:creationId xmlns:a16="http://schemas.microsoft.com/office/drawing/2014/main" id="{EAFCD577-F403-4D23-89E1-DACCD3F0F4CE}"/>
              </a:ext>
            </a:extLst>
          </p:cNvPr>
          <p:cNvSpPr/>
          <p:nvPr/>
        </p:nvSpPr>
        <p:spPr>
          <a:xfrm>
            <a:off x="4017680" y="5246951"/>
            <a:ext cx="472301" cy="5884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4" name="직사각형 273">
            <a:extLst>
              <a:ext uri="{FF2B5EF4-FFF2-40B4-BE49-F238E27FC236}">
                <a16:creationId xmlns:a16="http://schemas.microsoft.com/office/drawing/2014/main" id="{CE6F52AD-6C4D-4283-A9AE-31BDF2303DC1}"/>
              </a:ext>
            </a:extLst>
          </p:cNvPr>
          <p:cNvSpPr/>
          <p:nvPr/>
        </p:nvSpPr>
        <p:spPr>
          <a:xfrm>
            <a:off x="4488077" y="5246951"/>
            <a:ext cx="472301" cy="5884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5" name="직사각형 274">
            <a:extLst>
              <a:ext uri="{FF2B5EF4-FFF2-40B4-BE49-F238E27FC236}">
                <a16:creationId xmlns:a16="http://schemas.microsoft.com/office/drawing/2014/main" id="{9419959A-19E2-4507-AA78-528D2B2E9060}"/>
              </a:ext>
            </a:extLst>
          </p:cNvPr>
          <p:cNvSpPr/>
          <p:nvPr/>
        </p:nvSpPr>
        <p:spPr>
          <a:xfrm>
            <a:off x="5212045" y="5185138"/>
            <a:ext cx="1584522" cy="7020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6" name="직사각형 275">
            <a:extLst>
              <a:ext uri="{FF2B5EF4-FFF2-40B4-BE49-F238E27FC236}">
                <a16:creationId xmlns:a16="http://schemas.microsoft.com/office/drawing/2014/main" id="{2EA2CE04-FC14-45B2-9948-3DF6BABC7408}"/>
              </a:ext>
            </a:extLst>
          </p:cNvPr>
          <p:cNvSpPr/>
          <p:nvPr/>
        </p:nvSpPr>
        <p:spPr>
          <a:xfrm>
            <a:off x="6792917" y="5185138"/>
            <a:ext cx="1584522" cy="7020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7" name="직사각형 276">
            <a:extLst>
              <a:ext uri="{FF2B5EF4-FFF2-40B4-BE49-F238E27FC236}">
                <a16:creationId xmlns:a16="http://schemas.microsoft.com/office/drawing/2014/main" id="{552C9E82-EC52-4D40-9869-7CECE2BC3CDC}"/>
              </a:ext>
            </a:extLst>
          </p:cNvPr>
          <p:cNvSpPr/>
          <p:nvPr/>
        </p:nvSpPr>
        <p:spPr>
          <a:xfrm>
            <a:off x="8373789" y="5185138"/>
            <a:ext cx="1584522" cy="7020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9" name="직사각형 278">
            <a:extLst>
              <a:ext uri="{FF2B5EF4-FFF2-40B4-BE49-F238E27FC236}">
                <a16:creationId xmlns:a16="http://schemas.microsoft.com/office/drawing/2014/main" id="{6E340A00-4FD2-4173-A3CA-E3CD9EED2544}"/>
              </a:ext>
            </a:extLst>
          </p:cNvPr>
          <p:cNvSpPr/>
          <p:nvPr/>
        </p:nvSpPr>
        <p:spPr>
          <a:xfrm>
            <a:off x="5295934" y="5243774"/>
            <a:ext cx="472301" cy="5884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0" name="직사각형 279">
            <a:extLst>
              <a:ext uri="{FF2B5EF4-FFF2-40B4-BE49-F238E27FC236}">
                <a16:creationId xmlns:a16="http://schemas.microsoft.com/office/drawing/2014/main" id="{6A984F68-0CB9-46AE-A68F-63C3656391B7}"/>
              </a:ext>
            </a:extLst>
          </p:cNvPr>
          <p:cNvSpPr/>
          <p:nvPr/>
        </p:nvSpPr>
        <p:spPr>
          <a:xfrm>
            <a:off x="5766330" y="5243774"/>
            <a:ext cx="472301" cy="5884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1" name="직사각형 280">
            <a:extLst>
              <a:ext uri="{FF2B5EF4-FFF2-40B4-BE49-F238E27FC236}">
                <a16:creationId xmlns:a16="http://schemas.microsoft.com/office/drawing/2014/main" id="{6E0D830A-69AA-4903-9D70-D37FE4958303}"/>
              </a:ext>
            </a:extLst>
          </p:cNvPr>
          <p:cNvSpPr/>
          <p:nvPr/>
        </p:nvSpPr>
        <p:spPr>
          <a:xfrm>
            <a:off x="6236727" y="5243774"/>
            <a:ext cx="472301" cy="5884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3" name="직사각형 282">
            <a:extLst>
              <a:ext uri="{FF2B5EF4-FFF2-40B4-BE49-F238E27FC236}">
                <a16:creationId xmlns:a16="http://schemas.microsoft.com/office/drawing/2014/main" id="{A9E307C7-ABD3-4C7F-B899-85CD00483694}"/>
              </a:ext>
            </a:extLst>
          </p:cNvPr>
          <p:cNvSpPr/>
          <p:nvPr/>
        </p:nvSpPr>
        <p:spPr>
          <a:xfrm>
            <a:off x="6873156" y="5242084"/>
            <a:ext cx="472301" cy="5884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4" name="직사각형 283">
            <a:extLst>
              <a:ext uri="{FF2B5EF4-FFF2-40B4-BE49-F238E27FC236}">
                <a16:creationId xmlns:a16="http://schemas.microsoft.com/office/drawing/2014/main" id="{4D73A6EF-A008-4A27-93BE-0617A7BAA799}"/>
              </a:ext>
            </a:extLst>
          </p:cNvPr>
          <p:cNvSpPr/>
          <p:nvPr/>
        </p:nvSpPr>
        <p:spPr>
          <a:xfrm>
            <a:off x="7343552" y="5242084"/>
            <a:ext cx="472301" cy="5884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5" name="직사각형 284">
            <a:extLst>
              <a:ext uri="{FF2B5EF4-FFF2-40B4-BE49-F238E27FC236}">
                <a16:creationId xmlns:a16="http://schemas.microsoft.com/office/drawing/2014/main" id="{AA40FF40-1591-49A2-8A25-6E53F9809D03}"/>
              </a:ext>
            </a:extLst>
          </p:cNvPr>
          <p:cNvSpPr/>
          <p:nvPr/>
        </p:nvSpPr>
        <p:spPr>
          <a:xfrm>
            <a:off x="7813949" y="5242084"/>
            <a:ext cx="472301" cy="5884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7" name="직사각형 286">
            <a:extLst>
              <a:ext uri="{FF2B5EF4-FFF2-40B4-BE49-F238E27FC236}">
                <a16:creationId xmlns:a16="http://schemas.microsoft.com/office/drawing/2014/main" id="{B745BED1-5504-4625-86FE-ED6F54E5FBB1}"/>
              </a:ext>
            </a:extLst>
          </p:cNvPr>
          <p:cNvSpPr/>
          <p:nvPr/>
        </p:nvSpPr>
        <p:spPr>
          <a:xfrm>
            <a:off x="8450378" y="5247259"/>
            <a:ext cx="472301" cy="5884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8" name="직사각형 287">
            <a:extLst>
              <a:ext uri="{FF2B5EF4-FFF2-40B4-BE49-F238E27FC236}">
                <a16:creationId xmlns:a16="http://schemas.microsoft.com/office/drawing/2014/main" id="{7284D579-AAAB-4F5A-848A-4B5B899CD541}"/>
              </a:ext>
            </a:extLst>
          </p:cNvPr>
          <p:cNvSpPr/>
          <p:nvPr/>
        </p:nvSpPr>
        <p:spPr>
          <a:xfrm>
            <a:off x="8920774" y="5247259"/>
            <a:ext cx="472301" cy="5884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9" name="직사각형 288">
            <a:extLst>
              <a:ext uri="{FF2B5EF4-FFF2-40B4-BE49-F238E27FC236}">
                <a16:creationId xmlns:a16="http://schemas.microsoft.com/office/drawing/2014/main" id="{2597A1F5-6EA6-4CFD-A69A-D3D741FE140E}"/>
              </a:ext>
            </a:extLst>
          </p:cNvPr>
          <p:cNvSpPr/>
          <p:nvPr/>
        </p:nvSpPr>
        <p:spPr>
          <a:xfrm>
            <a:off x="9391171" y="5247259"/>
            <a:ext cx="472301" cy="5884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4218098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536416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 (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그림이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2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장인 경우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)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 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FFFB51C-2FE6-444A-9336-4800B59CAA77}"/>
              </a:ext>
            </a:extLst>
          </p:cNvPr>
          <p:cNvSpPr/>
          <p:nvPr/>
        </p:nvSpPr>
        <p:spPr>
          <a:xfrm>
            <a:off x="566037" y="1586559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4D7BDE-BB9D-4A64-8089-962B26F897AC}"/>
              </a:ext>
            </a:extLst>
          </p:cNvPr>
          <p:cNvSpPr txBox="1"/>
          <p:nvPr/>
        </p:nvSpPr>
        <p:spPr>
          <a:xfrm>
            <a:off x="1054608" y="1048512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14AA26-1D94-48D9-B4A5-C14BB6CE2F86}"/>
              </a:ext>
            </a:extLst>
          </p:cNvPr>
          <p:cNvSpPr txBox="1"/>
          <p:nvPr/>
        </p:nvSpPr>
        <p:spPr>
          <a:xfrm>
            <a:off x="493292" y="75987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(1,1,4,4)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02014FC2-05B7-4B2B-899A-CC0211EF1971}"/>
              </a:ext>
            </a:extLst>
          </p:cNvPr>
          <p:cNvSpPr/>
          <p:nvPr/>
        </p:nvSpPr>
        <p:spPr>
          <a:xfrm>
            <a:off x="1027702" y="1586559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D7ADBDE7-FA16-4D35-B5CF-ABDD657CD68A}"/>
              </a:ext>
            </a:extLst>
          </p:cNvPr>
          <p:cNvSpPr/>
          <p:nvPr/>
        </p:nvSpPr>
        <p:spPr>
          <a:xfrm>
            <a:off x="1489367" y="1586559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6E4636A9-5B64-4A0B-9D1A-13AA6A826AC5}"/>
              </a:ext>
            </a:extLst>
          </p:cNvPr>
          <p:cNvSpPr/>
          <p:nvPr/>
        </p:nvSpPr>
        <p:spPr>
          <a:xfrm>
            <a:off x="1951032" y="1586559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D1875AEC-A24A-4C58-82F6-02439163AED3}"/>
              </a:ext>
            </a:extLst>
          </p:cNvPr>
          <p:cNvSpPr/>
          <p:nvPr/>
        </p:nvSpPr>
        <p:spPr>
          <a:xfrm>
            <a:off x="566037" y="2041031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D3695127-AF14-4C47-8409-CFB400CF006A}"/>
              </a:ext>
            </a:extLst>
          </p:cNvPr>
          <p:cNvSpPr/>
          <p:nvPr/>
        </p:nvSpPr>
        <p:spPr>
          <a:xfrm>
            <a:off x="1027702" y="2041031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3C75AE4A-2C8A-4BD6-99E4-2CCC8C37244B}"/>
              </a:ext>
            </a:extLst>
          </p:cNvPr>
          <p:cNvSpPr/>
          <p:nvPr/>
        </p:nvSpPr>
        <p:spPr>
          <a:xfrm>
            <a:off x="1489367" y="2041031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47F4EB1D-B7D4-41D0-9373-0DEEC659DCCA}"/>
              </a:ext>
            </a:extLst>
          </p:cNvPr>
          <p:cNvSpPr/>
          <p:nvPr/>
        </p:nvSpPr>
        <p:spPr>
          <a:xfrm>
            <a:off x="1951032" y="2041031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56BA7708-E454-4FD6-BB04-E25AEEF1400D}"/>
              </a:ext>
            </a:extLst>
          </p:cNvPr>
          <p:cNvSpPr/>
          <p:nvPr/>
        </p:nvSpPr>
        <p:spPr>
          <a:xfrm>
            <a:off x="566037" y="2495503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725C49A6-2FFF-47F8-833B-21A473A011A2}"/>
              </a:ext>
            </a:extLst>
          </p:cNvPr>
          <p:cNvSpPr/>
          <p:nvPr/>
        </p:nvSpPr>
        <p:spPr>
          <a:xfrm>
            <a:off x="1027702" y="2495503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406AD947-212E-4AD3-93A1-72E9244ABB8F}"/>
              </a:ext>
            </a:extLst>
          </p:cNvPr>
          <p:cNvSpPr/>
          <p:nvPr/>
        </p:nvSpPr>
        <p:spPr>
          <a:xfrm>
            <a:off x="1489367" y="2495503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A9C69E9F-24AA-4848-B823-409A2B3C2C66}"/>
              </a:ext>
            </a:extLst>
          </p:cNvPr>
          <p:cNvSpPr/>
          <p:nvPr/>
        </p:nvSpPr>
        <p:spPr>
          <a:xfrm>
            <a:off x="1951032" y="2495503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EF68EAB0-F09D-464E-89AE-76823DC2C483}"/>
              </a:ext>
            </a:extLst>
          </p:cNvPr>
          <p:cNvSpPr/>
          <p:nvPr/>
        </p:nvSpPr>
        <p:spPr>
          <a:xfrm>
            <a:off x="566037" y="2949975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B2321012-7AEA-4598-B58D-DC9136E337DB}"/>
              </a:ext>
            </a:extLst>
          </p:cNvPr>
          <p:cNvSpPr/>
          <p:nvPr/>
        </p:nvSpPr>
        <p:spPr>
          <a:xfrm>
            <a:off x="1027702" y="2949975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147B0E89-E87B-4160-B092-82A9AE09B831}"/>
              </a:ext>
            </a:extLst>
          </p:cNvPr>
          <p:cNvSpPr/>
          <p:nvPr/>
        </p:nvSpPr>
        <p:spPr>
          <a:xfrm>
            <a:off x="1489367" y="2949975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6BBEF656-A192-4004-8A59-0474A5DE6A50}"/>
              </a:ext>
            </a:extLst>
          </p:cNvPr>
          <p:cNvSpPr/>
          <p:nvPr/>
        </p:nvSpPr>
        <p:spPr>
          <a:xfrm>
            <a:off x="1951032" y="2949975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1880A4CC-871A-4840-B0DE-829CE3004D39}"/>
              </a:ext>
            </a:extLst>
          </p:cNvPr>
          <p:cNvSpPr/>
          <p:nvPr/>
        </p:nvSpPr>
        <p:spPr>
          <a:xfrm>
            <a:off x="576991" y="1557347"/>
            <a:ext cx="955234" cy="93192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8296903E-D6A0-466C-A41E-099249082575}"/>
              </a:ext>
            </a:extLst>
          </p:cNvPr>
          <p:cNvSpPr txBox="1"/>
          <p:nvPr/>
        </p:nvSpPr>
        <p:spPr>
          <a:xfrm>
            <a:off x="2949032" y="1974698"/>
            <a:ext cx="949490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           (1, 1, 2, 2, 3, 3)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 = col.transpose(0, 4, 5, 1, 2, 3).reshape(N*out_h*out_w, -1)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           (1, 3, 3, 1, 2, 2)</a:t>
            </a: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68123481-A52E-4F3A-8663-8E989FED4137}"/>
              </a:ext>
            </a:extLst>
          </p:cNvPr>
          <p:cNvSpPr/>
          <p:nvPr/>
        </p:nvSpPr>
        <p:spPr>
          <a:xfrm>
            <a:off x="7417980" y="1966759"/>
            <a:ext cx="826118" cy="400110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highlight>
                <a:srgbClr val="FF0000"/>
              </a:highlight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B5747F0A-FF29-47D3-A759-C9C740D59C15}"/>
              </a:ext>
            </a:extLst>
          </p:cNvPr>
          <p:cNvSpPr/>
          <p:nvPr/>
        </p:nvSpPr>
        <p:spPr>
          <a:xfrm>
            <a:off x="6145767" y="2615840"/>
            <a:ext cx="826118" cy="400110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highlight>
                <a:srgbClr val="FF0000"/>
              </a:highlight>
              <a:latin typeface="Consolas" panose="020B0609020204030204" pitchFamily="49" charset="0"/>
            </a:endParaRPr>
          </a:p>
        </p:txBody>
      </p: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F17E7496-4E10-4C7A-8F80-BB855923C774}"/>
              </a:ext>
            </a:extLst>
          </p:cNvPr>
          <p:cNvCxnSpPr>
            <a:stCxn id="100" idx="2"/>
            <a:endCxn id="101" idx="0"/>
          </p:cNvCxnSpPr>
          <p:nvPr/>
        </p:nvCxnSpPr>
        <p:spPr>
          <a:xfrm flipH="1">
            <a:off x="6558826" y="2366869"/>
            <a:ext cx="1272213" cy="24897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6AF1590F-D6C6-4E7C-AB76-B9937500F616}"/>
              </a:ext>
            </a:extLst>
          </p:cNvPr>
          <p:cNvSpPr/>
          <p:nvPr/>
        </p:nvSpPr>
        <p:spPr>
          <a:xfrm>
            <a:off x="6236381" y="1966759"/>
            <a:ext cx="1078347" cy="400110"/>
          </a:xfrm>
          <a:prstGeom prst="rect">
            <a:avLst/>
          </a:prstGeom>
          <a:noFill/>
          <a:ln w="19050"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highlight>
                <a:srgbClr val="FF0000"/>
              </a:highlight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8D1CE411-66F3-45AC-9A23-5D694DA94B8D}"/>
              </a:ext>
            </a:extLst>
          </p:cNvPr>
          <p:cNvSpPr/>
          <p:nvPr/>
        </p:nvSpPr>
        <p:spPr>
          <a:xfrm>
            <a:off x="7075137" y="2612929"/>
            <a:ext cx="1078347" cy="400110"/>
          </a:xfrm>
          <a:prstGeom prst="rect">
            <a:avLst/>
          </a:prstGeom>
          <a:noFill/>
          <a:ln w="19050"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highlight>
                <a:srgbClr val="FF0000"/>
              </a:highlight>
              <a:latin typeface="Consolas" panose="020B0609020204030204" pitchFamily="49" charset="0"/>
            </a:endParaRP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8B8D963F-5B57-492D-A266-38FCEA537968}"/>
              </a:ext>
            </a:extLst>
          </p:cNvPr>
          <p:cNvCxnSpPr>
            <a:cxnSpLocks/>
            <a:stCxn id="103" idx="2"/>
            <a:endCxn id="104" idx="0"/>
          </p:cNvCxnSpPr>
          <p:nvPr/>
        </p:nvCxnSpPr>
        <p:spPr>
          <a:xfrm>
            <a:off x="6775555" y="2366869"/>
            <a:ext cx="838756" cy="24606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DBF9EF76-07AB-4D5B-9694-C7158527137E}"/>
              </a:ext>
            </a:extLst>
          </p:cNvPr>
          <p:cNvSpPr/>
          <p:nvPr/>
        </p:nvSpPr>
        <p:spPr>
          <a:xfrm>
            <a:off x="-1558876" y="3586815"/>
            <a:ext cx="10301288" cy="324481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F3F49349-7457-4AA8-B06E-0BC7AEF7F2AE}"/>
              </a:ext>
            </a:extLst>
          </p:cNvPr>
          <p:cNvSpPr/>
          <p:nvPr/>
        </p:nvSpPr>
        <p:spPr>
          <a:xfrm>
            <a:off x="-1481659" y="3663794"/>
            <a:ext cx="10157351" cy="10252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F35CF1F2-5399-48C6-A6EF-4E7391C4F548}"/>
              </a:ext>
            </a:extLst>
          </p:cNvPr>
          <p:cNvSpPr/>
          <p:nvPr/>
        </p:nvSpPr>
        <p:spPr>
          <a:xfrm>
            <a:off x="-1481659" y="4695253"/>
            <a:ext cx="10157351" cy="10252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63479213-5016-4E4B-B9E8-39A375C5A54C}"/>
              </a:ext>
            </a:extLst>
          </p:cNvPr>
          <p:cNvSpPr/>
          <p:nvPr/>
        </p:nvSpPr>
        <p:spPr>
          <a:xfrm>
            <a:off x="-1481659" y="5726713"/>
            <a:ext cx="10157351" cy="10252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E8B7483E-36DB-49B8-9DE4-77D3C02B9D5C}"/>
              </a:ext>
            </a:extLst>
          </p:cNvPr>
          <p:cNvSpPr/>
          <p:nvPr/>
        </p:nvSpPr>
        <p:spPr>
          <a:xfrm>
            <a:off x="-1404441" y="3740865"/>
            <a:ext cx="3323693" cy="8865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D35DEB54-4F8A-411F-9FF6-8B923C832512}"/>
              </a:ext>
            </a:extLst>
          </p:cNvPr>
          <p:cNvSpPr/>
          <p:nvPr/>
        </p:nvSpPr>
        <p:spPr>
          <a:xfrm>
            <a:off x="1919252" y="3740865"/>
            <a:ext cx="3323693" cy="8865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464BFAFD-0DF7-4DF5-B429-14479C362407}"/>
              </a:ext>
            </a:extLst>
          </p:cNvPr>
          <p:cNvSpPr/>
          <p:nvPr/>
        </p:nvSpPr>
        <p:spPr>
          <a:xfrm>
            <a:off x="5242944" y="3740865"/>
            <a:ext cx="3323693" cy="8865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C14B730E-0107-438F-A917-B42B49AB1976}"/>
              </a:ext>
            </a:extLst>
          </p:cNvPr>
          <p:cNvSpPr/>
          <p:nvPr/>
        </p:nvSpPr>
        <p:spPr>
          <a:xfrm>
            <a:off x="-1336626" y="3817936"/>
            <a:ext cx="3192069" cy="7444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19F6B5EF-934C-4CB6-A41A-580F91EBCFF9}"/>
              </a:ext>
            </a:extLst>
          </p:cNvPr>
          <p:cNvSpPr/>
          <p:nvPr/>
        </p:nvSpPr>
        <p:spPr>
          <a:xfrm>
            <a:off x="-1270194" y="3894915"/>
            <a:ext cx="1531854" cy="6008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6CDADE5A-40AD-4395-9A1F-BC6353C30003}"/>
              </a:ext>
            </a:extLst>
          </p:cNvPr>
          <p:cNvSpPr/>
          <p:nvPr/>
        </p:nvSpPr>
        <p:spPr>
          <a:xfrm>
            <a:off x="249765" y="3894915"/>
            <a:ext cx="1531854" cy="6008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D17951DF-09AB-4F4D-96E4-D8674A179706}"/>
              </a:ext>
            </a:extLst>
          </p:cNvPr>
          <p:cNvSpPr/>
          <p:nvPr/>
        </p:nvSpPr>
        <p:spPr>
          <a:xfrm>
            <a:off x="-1195959" y="3955330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533BEF32-737E-48C4-9041-59EBB7A7D999}"/>
              </a:ext>
            </a:extLst>
          </p:cNvPr>
          <p:cNvSpPr/>
          <p:nvPr/>
        </p:nvSpPr>
        <p:spPr>
          <a:xfrm>
            <a:off x="-500768" y="3955330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5355093F-3F0A-4BBA-8765-BE46673263B2}"/>
              </a:ext>
            </a:extLst>
          </p:cNvPr>
          <p:cNvSpPr/>
          <p:nvPr/>
        </p:nvSpPr>
        <p:spPr>
          <a:xfrm>
            <a:off x="315244" y="3955330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5C1088D4-8293-437F-B6CF-38919E56B062}"/>
              </a:ext>
            </a:extLst>
          </p:cNvPr>
          <p:cNvSpPr/>
          <p:nvPr/>
        </p:nvSpPr>
        <p:spPr>
          <a:xfrm>
            <a:off x="1010435" y="3955330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1A81702C-7191-42B1-BDCF-6B2CF5AF3D3B}"/>
              </a:ext>
            </a:extLst>
          </p:cNvPr>
          <p:cNvSpPr/>
          <p:nvPr/>
        </p:nvSpPr>
        <p:spPr>
          <a:xfrm>
            <a:off x="1989318" y="3819903"/>
            <a:ext cx="3192069" cy="7444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7E73F791-8EE8-4E12-934D-4A0B5BBF45A2}"/>
              </a:ext>
            </a:extLst>
          </p:cNvPr>
          <p:cNvSpPr/>
          <p:nvPr/>
        </p:nvSpPr>
        <p:spPr>
          <a:xfrm>
            <a:off x="2055750" y="3896882"/>
            <a:ext cx="1531854" cy="6008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D77A9E41-26BC-4C33-8ED8-4CC6B9951023}"/>
              </a:ext>
            </a:extLst>
          </p:cNvPr>
          <p:cNvSpPr/>
          <p:nvPr/>
        </p:nvSpPr>
        <p:spPr>
          <a:xfrm>
            <a:off x="3575709" y="3896882"/>
            <a:ext cx="1531854" cy="6008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146B57FD-1E50-4CD8-87FF-F3AC8076C603}"/>
              </a:ext>
            </a:extLst>
          </p:cNvPr>
          <p:cNvSpPr/>
          <p:nvPr/>
        </p:nvSpPr>
        <p:spPr>
          <a:xfrm>
            <a:off x="2129985" y="3957297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EFB85C74-88D5-4865-97E4-A9A1D11CE1FB}"/>
              </a:ext>
            </a:extLst>
          </p:cNvPr>
          <p:cNvSpPr/>
          <p:nvPr/>
        </p:nvSpPr>
        <p:spPr>
          <a:xfrm>
            <a:off x="2825176" y="3957297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C3834DEF-3398-4D43-86E3-84CC5DE21548}"/>
              </a:ext>
            </a:extLst>
          </p:cNvPr>
          <p:cNvSpPr/>
          <p:nvPr/>
        </p:nvSpPr>
        <p:spPr>
          <a:xfrm>
            <a:off x="3641188" y="3957297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4" name="직사각형 193">
            <a:extLst>
              <a:ext uri="{FF2B5EF4-FFF2-40B4-BE49-F238E27FC236}">
                <a16:creationId xmlns:a16="http://schemas.microsoft.com/office/drawing/2014/main" id="{EA9ED15C-10B6-4088-8D0D-1F7DFEB71A83}"/>
              </a:ext>
            </a:extLst>
          </p:cNvPr>
          <p:cNvSpPr/>
          <p:nvPr/>
        </p:nvSpPr>
        <p:spPr>
          <a:xfrm>
            <a:off x="4336379" y="3957297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03BD9B0C-47D9-4FD8-961C-A35522E36856}"/>
              </a:ext>
            </a:extLst>
          </p:cNvPr>
          <p:cNvSpPr/>
          <p:nvPr/>
        </p:nvSpPr>
        <p:spPr>
          <a:xfrm>
            <a:off x="5315262" y="3821870"/>
            <a:ext cx="3192069" cy="7444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BA3E64B8-1058-414C-BE6D-31C1DC15A28F}"/>
              </a:ext>
            </a:extLst>
          </p:cNvPr>
          <p:cNvSpPr/>
          <p:nvPr/>
        </p:nvSpPr>
        <p:spPr>
          <a:xfrm>
            <a:off x="5381694" y="3898849"/>
            <a:ext cx="1531854" cy="6008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62BB45C2-CAE4-494F-ACBE-D8C65D9F0F23}"/>
              </a:ext>
            </a:extLst>
          </p:cNvPr>
          <p:cNvSpPr/>
          <p:nvPr/>
        </p:nvSpPr>
        <p:spPr>
          <a:xfrm>
            <a:off x="6901653" y="3898849"/>
            <a:ext cx="1531854" cy="6008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D537DB52-4524-4DDC-A65C-22B4E07F74E9}"/>
              </a:ext>
            </a:extLst>
          </p:cNvPr>
          <p:cNvSpPr/>
          <p:nvPr/>
        </p:nvSpPr>
        <p:spPr>
          <a:xfrm>
            <a:off x="5455929" y="3959264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D5493918-832E-4F1C-B991-39CCAA2CC432}"/>
              </a:ext>
            </a:extLst>
          </p:cNvPr>
          <p:cNvSpPr/>
          <p:nvPr/>
        </p:nvSpPr>
        <p:spPr>
          <a:xfrm>
            <a:off x="6151120" y="3959264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24908AC1-910F-4FE6-A3CF-D63DAA6CDD39}"/>
              </a:ext>
            </a:extLst>
          </p:cNvPr>
          <p:cNvSpPr/>
          <p:nvPr/>
        </p:nvSpPr>
        <p:spPr>
          <a:xfrm>
            <a:off x="6967132" y="3959264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9BD6CFFD-877F-4816-8CF1-C7E764083986}"/>
              </a:ext>
            </a:extLst>
          </p:cNvPr>
          <p:cNvSpPr/>
          <p:nvPr/>
        </p:nvSpPr>
        <p:spPr>
          <a:xfrm>
            <a:off x="7662323" y="3959264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530F2B83-1418-4378-BC88-24A4DBED0141}"/>
              </a:ext>
            </a:extLst>
          </p:cNvPr>
          <p:cNvSpPr/>
          <p:nvPr/>
        </p:nvSpPr>
        <p:spPr>
          <a:xfrm>
            <a:off x="-1404441" y="4749433"/>
            <a:ext cx="3323693" cy="8865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5" name="직사각형 204">
            <a:extLst>
              <a:ext uri="{FF2B5EF4-FFF2-40B4-BE49-F238E27FC236}">
                <a16:creationId xmlns:a16="http://schemas.microsoft.com/office/drawing/2014/main" id="{58123208-305C-4A77-97B7-574DC31005C7}"/>
              </a:ext>
            </a:extLst>
          </p:cNvPr>
          <p:cNvSpPr/>
          <p:nvPr/>
        </p:nvSpPr>
        <p:spPr>
          <a:xfrm>
            <a:off x="1919252" y="4749433"/>
            <a:ext cx="3323693" cy="8865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6" name="직사각형 205">
            <a:extLst>
              <a:ext uri="{FF2B5EF4-FFF2-40B4-BE49-F238E27FC236}">
                <a16:creationId xmlns:a16="http://schemas.microsoft.com/office/drawing/2014/main" id="{7B1D309E-81A9-49A7-9FAD-0FD1D629283C}"/>
              </a:ext>
            </a:extLst>
          </p:cNvPr>
          <p:cNvSpPr/>
          <p:nvPr/>
        </p:nvSpPr>
        <p:spPr>
          <a:xfrm>
            <a:off x="5242944" y="4749433"/>
            <a:ext cx="3323693" cy="8865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7" name="직사각형 206">
            <a:extLst>
              <a:ext uri="{FF2B5EF4-FFF2-40B4-BE49-F238E27FC236}">
                <a16:creationId xmlns:a16="http://schemas.microsoft.com/office/drawing/2014/main" id="{99AD6B6D-E2F7-4316-BABB-761255A8C631}"/>
              </a:ext>
            </a:extLst>
          </p:cNvPr>
          <p:cNvSpPr/>
          <p:nvPr/>
        </p:nvSpPr>
        <p:spPr>
          <a:xfrm>
            <a:off x="-1336626" y="4826504"/>
            <a:ext cx="3192069" cy="7444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8" name="직사각형 207">
            <a:extLst>
              <a:ext uri="{FF2B5EF4-FFF2-40B4-BE49-F238E27FC236}">
                <a16:creationId xmlns:a16="http://schemas.microsoft.com/office/drawing/2014/main" id="{9897E025-11C9-41CD-8349-67015C96F602}"/>
              </a:ext>
            </a:extLst>
          </p:cNvPr>
          <p:cNvSpPr/>
          <p:nvPr/>
        </p:nvSpPr>
        <p:spPr>
          <a:xfrm>
            <a:off x="-1270194" y="4903483"/>
            <a:ext cx="1531854" cy="6008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9" name="직사각형 208">
            <a:extLst>
              <a:ext uri="{FF2B5EF4-FFF2-40B4-BE49-F238E27FC236}">
                <a16:creationId xmlns:a16="http://schemas.microsoft.com/office/drawing/2014/main" id="{7F0A9C03-FBE6-42EE-9270-CF19E8AB7C27}"/>
              </a:ext>
            </a:extLst>
          </p:cNvPr>
          <p:cNvSpPr/>
          <p:nvPr/>
        </p:nvSpPr>
        <p:spPr>
          <a:xfrm>
            <a:off x="249765" y="4903483"/>
            <a:ext cx="1531854" cy="6008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FD961BDA-E162-4CBA-BD29-C433A7B472B3}"/>
              </a:ext>
            </a:extLst>
          </p:cNvPr>
          <p:cNvSpPr/>
          <p:nvPr/>
        </p:nvSpPr>
        <p:spPr>
          <a:xfrm>
            <a:off x="-1195959" y="4963898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1D57CDBA-91C4-4C47-A568-778E11FF27C5}"/>
              </a:ext>
            </a:extLst>
          </p:cNvPr>
          <p:cNvSpPr/>
          <p:nvPr/>
        </p:nvSpPr>
        <p:spPr>
          <a:xfrm>
            <a:off x="-500768" y="4963898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0F640E27-7E94-4676-B11D-7C33C8A95DFA}"/>
              </a:ext>
            </a:extLst>
          </p:cNvPr>
          <p:cNvSpPr/>
          <p:nvPr/>
        </p:nvSpPr>
        <p:spPr>
          <a:xfrm>
            <a:off x="315244" y="4963898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88AF0021-1EED-42D5-AE68-F9E47D136DFB}"/>
              </a:ext>
            </a:extLst>
          </p:cNvPr>
          <p:cNvSpPr/>
          <p:nvPr/>
        </p:nvSpPr>
        <p:spPr>
          <a:xfrm>
            <a:off x="1010435" y="4963898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6" name="직사각형 215">
            <a:extLst>
              <a:ext uri="{FF2B5EF4-FFF2-40B4-BE49-F238E27FC236}">
                <a16:creationId xmlns:a16="http://schemas.microsoft.com/office/drawing/2014/main" id="{11E264BF-4744-4B2D-9B4E-E7A1A01AE7E0}"/>
              </a:ext>
            </a:extLst>
          </p:cNvPr>
          <p:cNvSpPr/>
          <p:nvPr/>
        </p:nvSpPr>
        <p:spPr>
          <a:xfrm>
            <a:off x="1989318" y="4828471"/>
            <a:ext cx="3192069" cy="7444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01D57E9A-FC2C-4137-A4ED-5BE671E665A7}"/>
              </a:ext>
            </a:extLst>
          </p:cNvPr>
          <p:cNvSpPr/>
          <p:nvPr/>
        </p:nvSpPr>
        <p:spPr>
          <a:xfrm>
            <a:off x="2055750" y="4905450"/>
            <a:ext cx="1531854" cy="6008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B25CBAAC-C0AA-418E-9798-10D54D92CDB9}"/>
              </a:ext>
            </a:extLst>
          </p:cNvPr>
          <p:cNvSpPr/>
          <p:nvPr/>
        </p:nvSpPr>
        <p:spPr>
          <a:xfrm>
            <a:off x="3575709" y="4905450"/>
            <a:ext cx="1531854" cy="6008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CD70020E-0C6F-4C3B-AB92-210AC9A71151}"/>
              </a:ext>
            </a:extLst>
          </p:cNvPr>
          <p:cNvSpPr/>
          <p:nvPr/>
        </p:nvSpPr>
        <p:spPr>
          <a:xfrm>
            <a:off x="2129985" y="4965865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1" name="직사각형 220">
            <a:extLst>
              <a:ext uri="{FF2B5EF4-FFF2-40B4-BE49-F238E27FC236}">
                <a16:creationId xmlns:a16="http://schemas.microsoft.com/office/drawing/2014/main" id="{3B53A17D-0EC0-4BC6-B5BD-087E5701B973}"/>
              </a:ext>
            </a:extLst>
          </p:cNvPr>
          <p:cNvSpPr/>
          <p:nvPr/>
        </p:nvSpPr>
        <p:spPr>
          <a:xfrm>
            <a:off x="2825176" y="4965865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65C455AE-A150-418F-9EDA-7AAC5D797AB7}"/>
              </a:ext>
            </a:extLst>
          </p:cNvPr>
          <p:cNvSpPr/>
          <p:nvPr/>
        </p:nvSpPr>
        <p:spPr>
          <a:xfrm>
            <a:off x="3641188" y="4965865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4" name="직사각형 223">
            <a:extLst>
              <a:ext uri="{FF2B5EF4-FFF2-40B4-BE49-F238E27FC236}">
                <a16:creationId xmlns:a16="http://schemas.microsoft.com/office/drawing/2014/main" id="{9D4B7B9B-BF19-451A-B3EA-F2EAF2A73A33}"/>
              </a:ext>
            </a:extLst>
          </p:cNvPr>
          <p:cNvSpPr/>
          <p:nvPr/>
        </p:nvSpPr>
        <p:spPr>
          <a:xfrm>
            <a:off x="4336379" y="4965865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5" name="직사각형 234">
            <a:extLst>
              <a:ext uri="{FF2B5EF4-FFF2-40B4-BE49-F238E27FC236}">
                <a16:creationId xmlns:a16="http://schemas.microsoft.com/office/drawing/2014/main" id="{EE603EB5-8858-4EC1-A35D-B4B03A2ED21C}"/>
              </a:ext>
            </a:extLst>
          </p:cNvPr>
          <p:cNvSpPr/>
          <p:nvPr/>
        </p:nvSpPr>
        <p:spPr>
          <a:xfrm>
            <a:off x="5315262" y="4830438"/>
            <a:ext cx="3192069" cy="7444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9" name="직사각형 238">
            <a:extLst>
              <a:ext uri="{FF2B5EF4-FFF2-40B4-BE49-F238E27FC236}">
                <a16:creationId xmlns:a16="http://schemas.microsoft.com/office/drawing/2014/main" id="{B3C24ECA-288C-4753-95CA-787E3E9583BD}"/>
              </a:ext>
            </a:extLst>
          </p:cNvPr>
          <p:cNvSpPr/>
          <p:nvPr/>
        </p:nvSpPr>
        <p:spPr>
          <a:xfrm>
            <a:off x="5381694" y="4907417"/>
            <a:ext cx="1531854" cy="6008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6" name="직사각형 245">
            <a:extLst>
              <a:ext uri="{FF2B5EF4-FFF2-40B4-BE49-F238E27FC236}">
                <a16:creationId xmlns:a16="http://schemas.microsoft.com/office/drawing/2014/main" id="{E2479AC5-C99F-4CEA-8835-7E1C2058FC35}"/>
              </a:ext>
            </a:extLst>
          </p:cNvPr>
          <p:cNvSpPr/>
          <p:nvPr/>
        </p:nvSpPr>
        <p:spPr>
          <a:xfrm>
            <a:off x="6901653" y="4907417"/>
            <a:ext cx="1531854" cy="6008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4" name="직사각형 253">
            <a:extLst>
              <a:ext uri="{FF2B5EF4-FFF2-40B4-BE49-F238E27FC236}">
                <a16:creationId xmlns:a16="http://schemas.microsoft.com/office/drawing/2014/main" id="{BBD7812D-9C9F-42BF-ABEF-9581FEF09E93}"/>
              </a:ext>
            </a:extLst>
          </p:cNvPr>
          <p:cNvSpPr/>
          <p:nvPr/>
        </p:nvSpPr>
        <p:spPr>
          <a:xfrm>
            <a:off x="5455929" y="4967832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3" name="직사각형 262">
            <a:extLst>
              <a:ext uri="{FF2B5EF4-FFF2-40B4-BE49-F238E27FC236}">
                <a16:creationId xmlns:a16="http://schemas.microsoft.com/office/drawing/2014/main" id="{5ECD013B-F251-4AE1-8C7A-6830A9AC143F}"/>
              </a:ext>
            </a:extLst>
          </p:cNvPr>
          <p:cNvSpPr/>
          <p:nvPr/>
        </p:nvSpPr>
        <p:spPr>
          <a:xfrm>
            <a:off x="6151120" y="4967832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1" name="직사각형 270">
            <a:extLst>
              <a:ext uri="{FF2B5EF4-FFF2-40B4-BE49-F238E27FC236}">
                <a16:creationId xmlns:a16="http://schemas.microsoft.com/office/drawing/2014/main" id="{8D7FA43C-CE08-4BBE-8A13-07F713E0140B}"/>
              </a:ext>
            </a:extLst>
          </p:cNvPr>
          <p:cNvSpPr/>
          <p:nvPr/>
        </p:nvSpPr>
        <p:spPr>
          <a:xfrm>
            <a:off x="6967132" y="4967832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8" name="직사각형 277">
            <a:extLst>
              <a:ext uri="{FF2B5EF4-FFF2-40B4-BE49-F238E27FC236}">
                <a16:creationId xmlns:a16="http://schemas.microsoft.com/office/drawing/2014/main" id="{3C4935AC-CD5D-4AE3-BFCC-5DCA22420141}"/>
              </a:ext>
            </a:extLst>
          </p:cNvPr>
          <p:cNvSpPr/>
          <p:nvPr/>
        </p:nvSpPr>
        <p:spPr>
          <a:xfrm>
            <a:off x="7662323" y="4967832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8" name="직사각형 317">
            <a:extLst>
              <a:ext uri="{FF2B5EF4-FFF2-40B4-BE49-F238E27FC236}">
                <a16:creationId xmlns:a16="http://schemas.microsoft.com/office/drawing/2014/main" id="{4343288B-AFD7-44CB-BC2A-0AC07F4AC82C}"/>
              </a:ext>
            </a:extLst>
          </p:cNvPr>
          <p:cNvSpPr/>
          <p:nvPr/>
        </p:nvSpPr>
        <p:spPr>
          <a:xfrm>
            <a:off x="-1394654" y="5799455"/>
            <a:ext cx="3323693" cy="8865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9" name="직사각형 318">
            <a:extLst>
              <a:ext uri="{FF2B5EF4-FFF2-40B4-BE49-F238E27FC236}">
                <a16:creationId xmlns:a16="http://schemas.microsoft.com/office/drawing/2014/main" id="{CB6BA658-941C-4CDA-B1DA-BFBAD91A25F6}"/>
              </a:ext>
            </a:extLst>
          </p:cNvPr>
          <p:cNvSpPr/>
          <p:nvPr/>
        </p:nvSpPr>
        <p:spPr>
          <a:xfrm>
            <a:off x="1929039" y="5799455"/>
            <a:ext cx="3323693" cy="8865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0" name="직사각형 319">
            <a:extLst>
              <a:ext uri="{FF2B5EF4-FFF2-40B4-BE49-F238E27FC236}">
                <a16:creationId xmlns:a16="http://schemas.microsoft.com/office/drawing/2014/main" id="{D879C13E-433F-490C-9D3F-A5DA956583D2}"/>
              </a:ext>
            </a:extLst>
          </p:cNvPr>
          <p:cNvSpPr/>
          <p:nvPr/>
        </p:nvSpPr>
        <p:spPr>
          <a:xfrm>
            <a:off x="5252731" y="5799455"/>
            <a:ext cx="3323693" cy="8865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1" name="직사각형 320">
            <a:extLst>
              <a:ext uri="{FF2B5EF4-FFF2-40B4-BE49-F238E27FC236}">
                <a16:creationId xmlns:a16="http://schemas.microsoft.com/office/drawing/2014/main" id="{700BBCAD-1E08-4469-BEB5-13FF2E59F2D6}"/>
              </a:ext>
            </a:extLst>
          </p:cNvPr>
          <p:cNvSpPr/>
          <p:nvPr/>
        </p:nvSpPr>
        <p:spPr>
          <a:xfrm>
            <a:off x="-1326839" y="5876526"/>
            <a:ext cx="3192069" cy="7444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2" name="직사각형 321">
            <a:extLst>
              <a:ext uri="{FF2B5EF4-FFF2-40B4-BE49-F238E27FC236}">
                <a16:creationId xmlns:a16="http://schemas.microsoft.com/office/drawing/2014/main" id="{9B1986AC-54E7-4EB7-9746-1627C99B13FF}"/>
              </a:ext>
            </a:extLst>
          </p:cNvPr>
          <p:cNvSpPr/>
          <p:nvPr/>
        </p:nvSpPr>
        <p:spPr>
          <a:xfrm>
            <a:off x="-1260407" y="5953505"/>
            <a:ext cx="1531854" cy="6008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3" name="직사각형 322">
            <a:extLst>
              <a:ext uri="{FF2B5EF4-FFF2-40B4-BE49-F238E27FC236}">
                <a16:creationId xmlns:a16="http://schemas.microsoft.com/office/drawing/2014/main" id="{83073AAE-2E10-48DF-8254-4184E7047DD2}"/>
              </a:ext>
            </a:extLst>
          </p:cNvPr>
          <p:cNvSpPr/>
          <p:nvPr/>
        </p:nvSpPr>
        <p:spPr>
          <a:xfrm>
            <a:off x="259552" y="5953505"/>
            <a:ext cx="1531854" cy="6008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5" name="직사각형 324">
            <a:extLst>
              <a:ext uri="{FF2B5EF4-FFF2-40B4-BE49-F238E27FC236}">
                <a16:creationId xmlns:a16="http://schemas.microsoft.com/office/drawing/2014/main" id="{358E1990-A6C8-4B7E-983F-29DDB041ED53}"/>
              </a:ext>
            </a:extLst>
          </p:cNvPr>
          <p:cNvSpPr/>
          <p:nvPr/>
        </p:nvSpPr>
        <p:spPr>
          <a:xfrm>
            <a:off x="-1186172" y="6013920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6" name="직사각형 325">
            <a:extLst>
              <a:ext uri="{FF2B5EF4-FFF2-40B4-BE49-F238E27FC236}">
                <a16:creationId xmlns:a16="http://schemas.microsoft.com/office/drawing/2014/main" id="{A3B56E8D-4367-4FF0-883F-C77AB4B7D7B5}"/>
              </a:ext>
            </a:extLst>
          </p:cNvPr>
          <p:cNvSpPr/>
          <p:nvPr/>
        </p:nvSpPr>
        <p:spPr>
          <a:xfrm>
            <a:off x="-490981" y="6013920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8" name="직사각형 327">
            <a:extLst>
              <a:ext uri="{FF2B5EF4-FFF2-40B4-BE49-F238E27FC236}">
                <a16:creationId xmlns:a16="http://schemas.microsoft.com/office/drawing/2014/main" id="{44908F8E-60D2-4FF6-BF6E-CD3031806546}"/>
              </a:ext>
            </a:extLst>
          </p:cNvPr>
          <p:cNvSpPr/>
          <p:nvPr/>
        </p:nvSpPr>
        <p:spPr>
          <a:xfrm>
            <a:off x="325031" y="6013920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9" name="직사각형 328">
            <a:extLst>
              <a:ext uri="{FF2B5EF4-FFF2-40B4-BE49-F238E27FC236}">
                <a16:creationId xmlns:a16="http://schemas.microsoft.com/office/drawing/2014/main" id="{7EAA0601-EA90-47F6-B4B0-6609256AE888}"/>
              </a:ext>
            </a:extLst>
          </p:cNvPr>
          <p:cNvSpPr/>
          <p:nvPr/>
        </p:nvSpPr>
        <p:spPr>
          <a:xfrm>
            <a:off x="1020222" y="6013920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0" name="직사각형 329">
            <a:extLst>
              <a:ext uri="{FF2B5EF4-FFF2-40B4-BE49-F238E27FC236}">
                <a16:creationId xmlns:a16="http://schemas.microsoft.com/office/drawing/2014/main" id="{D44AC138-9967-43B5-9057-1ACDF380F25E}"/>
              </a:ext>
            </a:extLst>
          </p:cNvPr>
          <p:cNvSpPr/>
          <p:nvPr/>
        </p:nvSpPr>
        <p:spPr>
          <a:xfrm>
            <a:off x="1999105" y="5878493"/>
            <a:ext cx="3192069" cy="7444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1" name="직사각형 330">
            <a:extLst>
              <a:ext uri="{FF2B5EF4-FFF2-40B4-BE49-F238E27FC236}">
                <a16:creationId xmlns:a16="http://schemas.microsoft.com/office/drawing/2014/main" id="{00397C7A-4DC9-4FE1-AB5D-4D78F9DAEE9D}"/>
              </a:ext>
            </a:extLst>
          </p:cNvPr>
          <p:cNvSpPr/>
          <p:nvPr/>
        </p:nvSpPr>
        <p:spPr>
          <a:xfrm>
            <a:off x="2065537" y="5955472"/>
            <a:ext cx="1531854" cy="6008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2" name="직사각형 331">
            <a:extLst>
              <a:ext uri="{FF2B5EF4-FFF2-40B4-BE49-F238E27FC236}">
                <a16:creationId xmlns:a16="http://schemas.microsoft.com/office/drawing/2014/main" id="{B039CC3A-BE8D-48D0-BFD7-FC96695A76F3}"/>
              </a:ext>
            </a:extLst>
          </p:cNvPr>
          <p:cNvSpPr/>
          <p:nvPr/>
        </p:nvSpPr>
        <p:spPr>
          <a:xfrm>
            <a:off x="3585496" y="5955472"/>
            <a:ext cx="1531854" cy="6008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4" name="직사각형 333">
            <a:extLst>
              <a:ext uri="{FF2B5EF4-FFF2-40B4-BE49-F238E27FC236}">
                <a16:creationId xmlns:a16="http://schemas.microsoft.com/office/drawing/2014/main" id="{24D66C06-7634-4CAB-8E68-C535342F7CAE}"/>
              </a:ext>
            </a:extLst>
          </p:cNvPr>
          <p:cNvSpPr/>
          <p:nvPr/>
        </p:nvSpPr>
        <p:spPr>
          <a:xfrm>
            <a:off x="2139772" y="6015887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5" name="직사각형 334">
            <a:extLst>
              <a:ext uri="{FF2B5EF4-FFF2-40B4-BE49-F238E27FC236}">
                <a16:creationId xmlns:a16="http://schemas.microsoft.com/office/drawing/2014/main" id="{1DEEA55C-07E5-49CA-B1AA-969C2516F82D}"/>
              </a:ext>
            </a:extLst>
          </p:cNvPr>
          <p:cNvSpPr/>
          <p:nvPr/>
        </p:nvSpPr>
        <p:spPr>
          <a:xfrm>
            <a:off x="2834963" y="6015887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7" name="직사각형 336">
            <a:extLst>
              <a:ext uri="{FF2B5EF4-FFF2-40B4-BE49-F238E27FC236}">
                <a16:creationId xmlns:a16="http://schemas.microsoft.com/office/drawing/2014/main" id="{BE1B87BE-6BC4-4A7B-A8F2-D1F1D1CB13F1}"/>
              </a:ext>
            </a:extLst>
          </p:cNvPr>
          <p:cNvSpPr/>
          <p:nvPr/>
        </p:nvSpPr>
        <p:spPr>
          <a:xfrm>
            <a:off x="3650975" y="6015887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8" name="직사각형 337">
            <a:extLst>
              <a:ext uri="{FF2B5EF4-FFF2-40B4-BE49-F238E27FC236}">
                <a16:creationId xmlns:a16="http://schemas.microsoft.com/office/drawing/2014/main" id="{1438D28D-135B-4131-8456-F7C8B5F4BEA7}"/>
              </a:ext>
            </a:extLst>
          </p:cNvPr>
          <p:cNvSpPr/>
          <p:nvPr/>
        </p:nvSpPr>
        <p:spPr>
          <a:xfrm>
            <a:off x="4346166" y="6015887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9" name="직사각형 338">
            <a:extLst>
              <a:ext uri="{FF2B5EF4-FFF2-40B4-BE49-F238E27FC236}">
                <a16:creationId xmlns:a16="http://schemas.microsoft.com/office/drawing/2014/main" id="{5AD6E418-03DF-4047-9C3C-6C088B92F800}"/>
              </a:ext>
            </a:extLst>
          </p:cNvPr>
          <p:cNvSpPr/>
          <p:nvPr/>
        </p:nvSpPr>
        <p:spPr>
          <a:xfrm>
            <a:off x="5325049" y="5880460"/>
            <a:ext cx="3192069" cy="7444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0" name="직사각형 339">
            <a:extLst>
              <a:ext uri="{FF2B5EF4-FFF2-40B4-BE49-F238E27FC236}">
                <a16:creationId xmlns:a16="http://schemas.microsoft.com/office/drawing/2014/main" id="{B2832FB7-F354-4817-8FBB-4E13233939F6}"/>
              </a:ext>
            </a:extLst>
          </p:cNvPr>
          <p:cNvSpPr/>
          <p:nvPr/>
        </p:nvSpPr>
        <p:spPr>
          <a:xfrm>
            <a:off x="5391481" y="5957439"/>
            <a:ext cx="1531854" cy="6008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1" name="직사각형 340">
            <a:extLst>
              <a:ext uri="{FF2B5EF4-FFF2-40B4-BE49-F238E27FC236}">
                <a16:creationId xmlns:a16="http://schemas.microsoft.com/office/drawing/2014/main" id="{4DE4EA6C-6938-44E4-9BDF-24D83F08F7E7}"/>
              </a:ext>
            </a:extLst>
          </p:cNvPr>
          <p:cNvSpPr/>
          <p:nvPr/>
        </p:nvSpPr>
        <p:spPr>
          <a:xfrm>
            <a:off x="6911440" y="5957439"/>
            <a:ext cx="1531854" cy="6008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3" name="직사각형 342">
            <a:extLst>
              <a:ext uri="{FF2B5EF4-FFF2-40B4-BE49-F238E27FC236}">
                <a16:creationId xmlns:a16="http://schemas.microsoft.com/office/drawing/2014/main" id="{DBB68135-5472-4F14-BC84-FC67DA9A5C69}"/>
              </a:ext>
            </a:extLst>
          </p:cNvPr>
          <p:cNvSpPr/>
          <p:nvPr/>
        </p:nvSpPr>
        <p:spPr>
          <a:xfrm>
            <a:off x="5465716" y="6017854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4" name="직사각형 343">
            <a:extLst>
              <a:ext uri="{FF2B5EF4-FFF2-40B4-BE49-F238E27FC236}">
                <a16:creationId xmlns:a16="http://schemas.microsoft.com/office/drawing/2014/main" id="{BEE834C9-B312-4E8B-A56D-524CB02ACB88}"/>
              </a:ext>
            </a:extLst>
          </p:cNvPr>
          <p:cNvSpPr/>
          <p:nvPr/>
        </p:nvSpPr>
        <p:spPr>
          <a:xfrm>
            <a:off x="6160907" y="6017854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6" name="직사각형 345">
            <a:extLst>
              <a:ext uri="{FF2B5EF4-FFF2-40B4-BE49-F238E27FC236}">
                <a16:creationId xmlns:a16="http://schemas.microsoft.com/office/drawing/2014/main" id="{F9063BEF-D829-4470-BE24-E299C4CA15EC}"/>
              </a:ext>
            </a:extLst>
          </p:cNvPr>
          <p:cNvSpPr/>
          <p:nvPr/>
        </p:nvSpPr>
        <p:spPr>
          <a:xfrm>
            <a:off x="6976919" y="6017854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7" name="직사각형 346">
            <a:extLst>
              <a:ext uri="{FF2B5EF4-FFF2-40B4-BE49-F238E27FC236}">
                <a16:creationId xmlns:a16="http://schemas.microsoft.com/office/drawing/2014/main" id="{B56BB950-F8F0-4022-8BCF-A10E51C1C438}"/>
              </a:ext>
            </a:extLst>
          </p:cNvPr>
          <p:cNvSpPr/>
          <p:nvPr/>
        </p:nvSpPr>
        <p:spPr>
          <a:xfrm>
            <a:off x="7672110" y="6017854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2075F53-A90B-4AB2-BEC7-EC0C49114A17}"/>
              </a:ext>
            </a:extLst>
          </p:cNvPr>
          <p:cNvSpPr/>
          <p:nvPr/>
        </p:nvSpPr>
        <p:spPr>
          <a:xfrm>
            <a:off x="10323979" y="3201400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7A52660-209C-4300-970A-B81B9606194D}"/>
              </a:ext>
            </a:extLst>
          </p:cNvPr>
          <p:cNvSpPr/>
          <p:nvPr/>
        </p:nvSpPr>
        <p:spPr>
          <a:xfrm>
            <a:off x="10690358" y="3201400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5276A61-5DAB-4B23-B5D2-16F29330DC57}"/>
              </a:ext>
            </a:extLst>
          </p:cNvPr>
          <p:cNvSpPr/>
          <p:nvPr/>
        </p:nvSpPr>
        <p:spPr>
          <a:xfrm>
            <a:off x="11056738" y="3201400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CC11AD2-79F5-4E5E-AB49-430BDAD2B1A5}"/>
              </a:ext>
            </a:extLst>
          </p:cNvPr>
          <p:cNvSpPr/>
          <p:nvPr/>
        </p:nvSpPr>
        <p:spPr>
          <a:xfrm>
            <a:off x="11423117" y="3201400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3FCCE33-1672-41B9-BCD3-C42020002B8A}"/>
              </a:ext>
            </a:extLst>
          </p:cNvPr>
          <p:cNvSpPr/>
          <p:nvPr/>
        </p:nvSpPr>
        <p:spPr>
          <a:xfrm>
            <a:off x="10323979" y="3567779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8AB1412-3635-474C-8C2E-7F39F013A07F}"/>
              </a:ext>
            </a:extLst>
          </p:cNvPr>
          <p:cNvSpPr/>
          <p:nvPr/>
        </p:nvSpPr>
        <p:spPr>
          <a:xfrm>
            <a:off x="10690358" y="3567779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1C05B3F-0E74-4922-863E-BA83357A3C58}"/>
              </a:ext>
            </a:extLst>
          </p:cNvPr>
          <p:cNvSpPr/>
          <p:nvPr/>
        </p:nvSpPr>
        <p:spPr>
          <a:xfrm>
            <a:off x="11056738" y="3567779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6413AAF-FF1C-4B9C-9049-C8E67B59DE0C}"/>
              </a:ext>
            </a:extLst>
          </p:cNvPr>
          <p:cNvSpPr/>
          <p:nvPr/>
        </p:nvSpPr>
        <p:spPr>
          <a:xfrm>
            <a:off x="11423117" y="3567779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C4EE5D8-83BB-45AF-A4A6-C5A3EF2B6B37}"/>
              </a:ext>
            </a:extLst>
          </p:cNvPr>
          <p:cNvSpPr/>
          <p:nvPr/>
        </p:nvSpPr>
        <p:spPr>
          <a:xfrm>
            <a:off x="10323979" y="3934159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7A139E1-9517-41B0-8103-0BEC6A210C35}"/>
              </a:ext>
            </a:extLst>
          </p:cNvPr>
          <p:cNvSpPr/>
          <p:nvPr/>
        </p:nvSpPr>
        <p:spPr>
          <a:xfrm>
            <a:off x="10690358" y="3934159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7CBA371-CD9C-4D4A-A998-319912B99FDE}"/>
              </a:ext>
            </a:extLst>
          </p:cNvPr>
          <p:cNvSpPr/>
          <p:nvPr/>
        </p:nvSpPr>
        <p:spPr>
          <a:xfrm>
            <a:off x="11056738" y="3934159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DFAD052-D827-41AF-AD29-D36BB132DB12}"/>
              </a:ext>
            </a:extLst>
          </p:cNvPr>
          <p:cNvSpPr/>
          <p:nvPr/>
        </p:nvSpPr>
        <p:spPr>
          <a:xfrm>
            <a:off x="11423117" y="3934159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1510CB0-F1F8-4CEE-94D0-41FD32615228}"/>
              </a:ext>
            </a:extLst>
          </p:cNvPr>
          <p:cNvSpPr/>
          <p:nvPr/>
        </p:nvSpPr>
        <p:spPr>
          <a:xfrm>
            <a:off x="10323979" y="4300538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84DDF3A-36A4-47E8-A30F-A3283CB1DAF7}"/>
              </a:ext>
            </a:extLst>
          </p:cNvPr>
          <p:cNvSpPr/>
          <p:nvPr/>
        </p:nvSpPr>
        <p:spPr>
          <a:xfrm>
            <a:off x="10690358" y="4300538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EFF146E-A60A-4A91-9549-E9ED9C088704}"/>
              </a:ext>
            </a:extLst>
          </p:cNvPr>
          <p:cNvSpPr/>
          <p:nvPr/>
        </p:nvSpPr>
        <p:spPr>
          <a:xfrm>
            <a:off x="11056738" y="4300538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49C14A1-7D0D-429D-ADF3-972AFDC3039A}"/>
              </a:ext>
            </a:extLst>
          </p:cNvPr>
          <p:cNvSpPr/>
          <p:nvPr/>
        </p:nvSpPr>
        <p:spPr>
          <a:xfrm>
            <a:off x="11423117" y="4300538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B79449B-ED1D-49FE-AC5F-D7D2ABDF0149}"/>
              </a:ext>
            </a:extLst>
          </p:cNvPr>
          <p:cNvSpPr/>
          <p:nvPr/>
        </p:nvSpPr>
        <p:spPr>
          <a:xfrm>
            <a:off x="10323979" y="466691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D0E92B4-70FC-49B8-8A63-1ECF5E59713E}"/>
              </a:ext>
            </a:extLst>
          </p:cNvPr>
          <p:cNvSpPr/>
          <p:nvPr/>
        </p:nvSpPr>
        <p:spPr>
          <a:xfrm>
            <a:off x="10690358" y="466691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97993A89-33B9-4D6A-958F-9FD5306057EA}"/>
              </a:ext>
            </a:extLst>
          </p:cNvPr>
          <p:cNvSpPr/>
          <p:nvPr/>
        </p:nvSpPr>
        <p:spPr>
          <a:xfrm>
            <a:off x="11056738" y="466691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D5D32846-E97E-4D90-9B89-B0D49DAE5147}"/>
              </a:ext>
            </a:extLst>
          </p:cNvPr>
          <p:cNvSpPr/>
          <p:nvPr/>
        </p:nvSpPr>
        <p:spPr>
          <a:xfrm>
            <a:off x="11423117" y="466691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220C1477-D8B6-4579-9B38-570F4B5EA43A}"/>
              </a:ext>
            </a:extLst>
          </p:cNvPr>
          <p:cNvSpPr/>
          <p:nvPr/>
        </p:nvSpPr>
        <p:spPr>
          <a:xfrm>
            <a:off x="10323979" y="503329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C82202F-B879-403A-8FEC-B2C594714289}"/>
              </a:ext>
            </a:extLst>
          </p:cNvPr>
          <p:cNvSpPr/>
          <p:nvPr/>
        </p:nvSpPr>
        <p:spPr>
          <a:xfrm>
            <a:off x="10690358" y="503329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46300399-4E93-406F-936C-4066699F1063}"/>
              </a:ext>
            </a:extLst>
          </p:cNvPr>
          <p:cNvSpPr/>
          <p:nvPr/>
        </p:nvSpPr>
        <p:spPr>
          <a:xfrm>
            <a:off x="11056738" y="503329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565DFF9F-FCD1-4028-993B-7FA8503598D8}"/>
              </a:ext>
            </a:extLst>
          </p:cNvPr>
          <p:cNvSpPr/>
          <p:nvPr/>
        </p:nvSpPr>
        <p:spPr>
          <a:xfrm>
            <a:off x="11423117" y="503329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01C484EE-3481-4501-8B6E-3001F03F0E1D}"/>
              </a:ext>
            </a:extLst>
          </p:cNvPr>
          <p:cNvSpPr/>
          <p:nvPr/>
        </p:nvSpPr>
        <p:spPr>
          <a:xfrm>
            <a:off x="10323979" y="539967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9D8AC5C6-CBE9-4EF9-8BEE-79343052F800}"/>
              </a:ext>
            </a:extLst>
          </p:cNvPr>
          <p:cNvSpPr/>
          <p:nvPr/>
        </p:nvSpPr>
        <p:spPr>
          <a:xfrm>
            <a:off x="10690358" y="539967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177D2CAD-3E91-4760-A5AB-2DF174587C73}"/>
              </a:ext>
            </a:extLst>
          </p:cNvPr>
          <p:cNvSpPr/>
          <p:nvPr/>
        </p:nvSpPr>
        <p:spPr>
          <a:xfrm>
            <a:off x="11056738" y="539967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B40D673-C2AF-4B75-8DCF-9A48D4B60EA3}"/>
              </a:ext>
            </a:extLst>
          </p:cNvPr>
          <p:cNvSpPr/>
          <p:nvPr/>
        </p:nvSpPr>
        <p:spPr>
          <a:xfrm>
            <a:off x="11423117" y="539967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2F58367B-DB4D-47F4-9C2E-420CEF839559}"/>
              </a:ext>
            </a:extLst>
          </p:cNvPr>
          <p:cNvSpPr/>
          <p:nvPr/>
        </p:nvSpPr>
        <p:spPr>
          <a:xfrm>
            <a:off x="10323979" y="5766055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532571A2-333D-437D-9AFD-2FDC07A7DE6D}"/>
              </a:ext>
            </a:extLst>
          </p:cNvPr>
          <p:cNvSpPr/>
          <p:nvPr/>
        </p:nvSpPr>
        <p:spPr>
          <a:xfrm>
            <a:off x="10690358" y="5766055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508CB668-41A8-42E2-AC16-0DA6A5A18822}"/>
              </a:ext>
            </a:extLst>
          </p:cNvPr>
          <p:cNvSpPr/>
          <p:nvPr/>
        </p:nvSpPr>
        <p:spPr>
          <a:xfrm>
            <a:off x="11056738" y="5766055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5EE610DA-71EC-45EB-82EC-5189B2C7E5AB}"/>
              </a:ext>
            </a:extLst>
          </p:cNvPr>
          <p:cNvSpPr/>
          <p:nvPr/>
        </p:nvSpPr>
        <p:spPr>
          <a:xfrm>
            <a:off x="11423117" y="5766055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0" name="직사각형 379">
            <a:extLst>
              <a:ext uri="{FF2B5EF4-FFF2-40B4-BE49-F238E27FC236}">
                <a16:creationId xmlns:a16="http://schemas.microsoft.com/office/drawing/2014/main" id="{FC83527C-33EF-4E00-A60D-B14BE22B1107}"/>
              </a:ext>
            </a:extLst>
          </p:cNvPr>
          <p:cNvSpPr/>
          <p:nvPr/>
        </p:nvSpPr>
        <p:spPr>
          <a:xfrm>
            <a:off x="10323979" y="6132433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1" name="직사각형 380">
            <a:extLst>
              <a:ext uri="{FF2B5EF4-FFF2-40B4-BE49-F238E27FC236}">
                <a16:creationId xmlns:a16="http://schemas.microsoft.com/office/drawing/2014/main" id="{B1CB5633-B86F-4AB2-97F8-D72D25C0483A}"/>
              </a:ext>
            </a:extLst>
          </p:cNvPr>
          <p:cNvSpPr/>
          <p:nvPr/>
        </p:nvSpPr>
        <p:spPr>
          <a:xfrm>
            <a:off x="10690358" y="6132433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2" name="직사각형 381">
            <a:extLst>
              <a:ext uri="{FF2B5EF4-FFF2-40B4-BE49-F238E27FC236}">
                <a16:creationId xmlns:a16="http://schemas.microsoft.com/office/drawing/2014/main" id="{6D378058-0D71-4212-BB12-D7176CC24240}"/>
              </a:ext>
            </a:extLst>
          </p:cNvPr>
          <p:cNvSpPr/>
          <p:nvPr/>
        </p:nvSpPr>
        <p:spPr>
          <a:xfrm>
            <a:off x="11056738" y="6132433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3" name="직사각형 382">
            <a:extLst>
              <a:ext uri="{FF2B5EF4-FFF2-40B4-BE49-F238E27FC236}">
                <a16:creationId xmlns:a16="http://schemas.microsoft.com/office/drawing/2014/main" id="{F5B81482-15B2-4B51-B986-9137EF49028A}"/>
              </a:ext>
            </a:extLst>
          </p:cNvPr>
          <p:cNvSpPr/>
          <p:nvPr/>
        </p:nvSpPr>
        <p:spPr>
          <a:xfrm>
            <a:off x="11423117" y="6132433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화살표: 오른쪽 50">
            <a:extLst>
              <a:ext uri="{FF2B5EF4-FFF2-40B4-BE49-F238E27FC236}">
                <a16:creationId xmlns:a16="http://schemas.microsoft.com/office/drawing/2014/main" id="{BB5B9E7F-F08C-44BD-9D04-74E5F3B71950}"/>
              </a:ext>
            </a:extLst>
          </p:cNvPr>
          <p:cNvSpPr/>
          <p:nvPr/>
        </p:nvSpPr>
        <p:spPr>
          <a:xfrm>
            <a:off x="9169167" y="4627437"/>
            <a:ext cx="769914" cy="607293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6072455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E03F93-8F9B-4A79-A2DD-06EFA53F3154}"/>
              </a:ext>
            </a:extLst>
          </p:cNvPr>
          <p:cNvSpPr txBox="1"/>
          <p:nvPr/>
        </p:nvSpPr>
        <p:spPr>
          <a:xfrm>
            <a:off x="222250" y="1078992"/>
            <a:ext cx="7814960" cy="42780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def forward(self, x):</a:t>
            </a:r>
          </a:p>
          <a:p>
            <a:pPr algn="l"/>
            <a:r>
              <a:rPr lang="en-US" altLang="ko-KR" b="1">
                <a:solidFill>
                  <a:schemeClr val="tx1"/>
                </a:solidFill>
                <a:latin typeface="Consolas" panose="020B0609020204030204" pitchFamily="49" charset="0"/>
              </a:rPr>
              <a:t>        FN, C, FH, FW = self.W.shape</a:t>
            </a:r>
          </a:p>
          <a:p>
            <a:pPr algn="l"/>
            <a:r>
              <a:rPr lang="en-US" altLang="ko-KR" b="1">
                <a:solidFill>
                  <a:schemeClr val="tx1"/>
                </a:solidFill>
                <a:latin typeface="Consolas" panose="020B0609020204030204" pitchFamily="49" charset="0"/>
              </a:rPr>
              <a:t>        N, C, H, W = x.shape</a:t>
            </a:r>
          </a:p>
          <a:p>
            <a:pPr algn="l"/>
            <a:r>
              <a:rPr lang="en-US" altLang="ko-KR" b="1">
                <a:solidFill>
                  <a:schemeClr val="tx1"/>
                </a:solidFill>
                <a:latin typeface="Consolas" panose="020B0609020204030204" pitchFamily="49" charset="0"/>
              </a:rPr>
              <a:t>        out_h = 1 + int((H + 2*self.pad - FH) / self.stride)</a:t>
            </a:r>
          </a:p>
          <a:p>
            <a:pPr algn="l"/>
            <a:r>
              <a:rPr lang="en-US" altLang="ko-KR" b="1">
                <a:solidFill>
                  <a:schemeClr val="tx1"/>
                </a:solidFill>
                <a:latin typeface="Consolas" panose="020B0609020204030204" pitchFamily="49" charset="0"/>
              </a:rPr>
              <a:t>        out_w = 1 + int((W + 2*self.pad - FW) / self.stride)</a:t>
            </a:r>
          </a:p>
          <a:p>
            <a:pPr algn="l"/>
            <a:endParaRPr lang="en-US" altLang="ko-KR" b="1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b="1">
                <a:solidFill>
                  <a:schemeClr val="tx1"/>
                </a:solidFill>
                <a:latin typeface="Consolas" panose="020B0609020204030204" pitchFamily="49" charset="0"/>
              </a:rPr>
              <a:t>        col = im2col(x, FH, FW, self.stride, self.pad)</a:t>
            </a:r>
          </a:p>
          <a:p>
            <a:pPr algn="l"/>
            <a:r>
              <a:rPr lang="en-US" altLang="ko-KR" b="1">
                <a:solidFill>
                  <a:schemeClr val="tx1"/>
                </a:solidFill>
                <a:latin typeface="Consolas" panose="020B0609020204030204" pitchFamily="49" charset="0"/>
              </a:rPr>
              <a:t>        col_W = self.W.reshape(FN, -1).T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out = np.dot(col, col_W) + self.b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out = out.reshape(N, out_h, out_w, -1).transpose(0, 3, 1, 2)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self.x = x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self.col = col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self.col_W = col_W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return out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6959474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E03F93-8F9B-4A79-A2DD-06EFA53F3154}"/>
              </a:ext>
            </a:extLst>
          </p:cNvPr>
          <p:cNvSpPr txBox="1"/>
          <p:nvPr/>
        </p:nvSpPr>
        <p:spPr>
          <a:xfrm>
            <a:off x="473920" y="1020269"/>
            <a:ext cx="7782900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out = np.dot(col, col_W) + self.b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out = out.reshape(N, out_h, out_w, -1).transpose(0, 3, 1, 2)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D39E08A-D0A8-4BF5-BAFC-D8C15AF54FB3}"/>
              </a:ext>
            </a:extLst>
          </p:cNvPr>
          <p:cNvSpPr/>
          <p:nvPr/>
        </p:nvSpPr>
        <p:spPr>
          <a:xfrm>
            <a:off x="1035556" y="3476450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E1FBC01-4946-4544-86D3-240DF19BF888}"/>
              </a:ext>
            </a:extLst>
          </p:cNvPr>
          <p:cNvSpPr/>
          <p:nvPr/>
        </p:nvSpPr>
        <p:spPr>
          <a:xfrm>
            <a:off x="1401935" y="3476450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CCFAA9C-F7B5-4327-85E0-6D8A284D61BE}"/>
              </a:ext>
            </a:extLst>
          </p:cNvPr>
          <p:cNvSpPr/>
          <p:nvPr/>
        </p:nvSpPr>
        <p:spPr>
          <a:xfrm>
            <a:off x="1768315" y="3476450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D4BB059-CD5B-471A-B08D-C149D5252650}"/>
              </a:ext>
            </a:extLst>
          </p:cNvPr>
          <p:cNvSpPr/>
          <p:nvPr/>
        </p:nvSpPr>
        <p:spPr>
          <a:xfrm>
            <a:off x="2134694" y="3476450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5A64859-C9CB-44F3-B40A-470F98D468BB}"/>
              </a:ext>
            </a:extLst>
          </p:cNvPr>
          <p:cNvSpPr/>
          <p:nvPr/>
        </p:nvSpPr>
        <p:spPr>
          <a:xfrm>
            <a:off x="1035556" y="3842829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8E8CC54-1C68-4797-B604-C4F5D293030A}"/>
              </a:ext>
            </a:extLst>
          </p:cNvPr>
          <p:cNvSpPr/>
          <p:nvPr/>
        </p:nvSpPr>
        <p:spPr>
          <a:xfrm>
            <a:off x="1401935" y="3842829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13C9B9E-12FB-4EED-B2A0-82FC7A0BB9AC}"/>
              </a:ext>
            </a:extLst>
          </p:cNvPr>
          <p:cNvSpPr/>
          <p:nvPr/>
        </p:nvSpPr>
        <p:spPr>
          <a:xfrm>
            <a:off x="1768315" y="3842829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3543670-2F32-46F6-A77E-815BADC5CAFA}"/>
              </a:ext>
            </a:extLst>
          </p:cNvPr>
          <p:cNvSpPr/>
          <p:nvPr/>
        </p:nvSpPr>
        <p:spPr>
          <a:xfrm>
            <a:off x="2134694" y="3842829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A59D65D-34BC-47A8-8422-72B9E559285D}"/>
              </a:ext>
            </a:extLst>
          </p:cNvPr>
          <p:cNvSpPr/>
          <p:nvPr/>
        </p:nvSpPr>
        <p:spPr>
          <a:xfrm>
            <a:off x="1035556" y="4209209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3301A60-CE64-411A-A784-E2F76457993B}"/>
              </a:ext>
            </a:extLst>
          </p:cNvPr>
          <p:cNvSpPr/>
          <p:nvPr/>
        </p:nvSpPr>
        <p:spPr>
          <a:xfrm>
            <a:off x="1401935" y="4209209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E5C4DB3-2BDC-481A-ACFF-2EFFD5E0F959}"/>
              </a:ext>
            </a:extLst>
          </p:cNvPr>
          <p:cNvSpPr/>
          <p:nvPr/>
        </p:nvSpPr>
        <p:spPr>
          <a:xfrm>
            <a:off x="1768315" y="4209209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27C8A8A-B9E1-4DC3-A467-D05F2BB383E1}"/>
              </a:ext>
            </a:extLst>
          </p:cNvPr>
          <p:cNvSpPr/>
          <p:nvPr/>
        </p:nvSpPr>
        <p:spPr>
          <a:xfrm>
            <a:off x="2134694" y="4209209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4F4C38D-1E74-483D-9F5D-23DB33219D1D}"/>
              </a:ext>
            </a:extLst>
          </p:cNvPr>
          <p:cNvSpPr/>
          <p:nvPr/>
        </p:nvSpPr>
        <p:spPr>
          <a:xfrm>
            <a:off x="1035556" y="4575588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30128A9-C16F-4247-B98B-E13964E14EC5}"/>
              </a:ext>
            </a:extLst>
          </p:cNvPr>
          <p:cNvSpPr/>
          <p:nvPr/>
        </p:nvSpPr>
        <p:spPr>
          <a:xfrm>
            <a:off x="1401935" y="4575588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F17A041-6A55-4301-B844-1011A04377F6}"/>
              </a:ext>
            </a:extLst>
          </p:cNvPr>
          <p:cNvSpPr/>
          <p:nvPr/>
        </p:nvSpPr>
        <p:spPr>
          <a:xfrm>
            <a:off x="1768315" y="4575588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7B09AC0-7E33-4A4F-8D3C-18EFE38C7865}"/>
              </a:ext>
            </a:extLst>
          </p:cNvPr>
          <p:cNvSpPr/>
          <p:nvPr/>
        </p:nvSpPr>
        <p:spPr>
          <a:xfrm>
            <a:off x="2134694" y="4575588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186C750-BFAE-4926-AF76-E57A8C9C7024}"/>
              </a:ext>
            </a:extLst>
          </p:cNvPr>
          <p:cNvSpPr/>
          <p:nvPr/>
        </p:nvSpPr>
        <p:spPr>
          <a:xfrm>
            <a:off x="1035556" y="494196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5033958F-3244-4EA7-8226-68B084E79000}"/>
              </a:ext>
            </a:extLst>
          </p:cNvPr>
          <p:cNvSpPr/>
          <p:nvPr/>
        </p:nvSpPr>
        <p:spPr>
          <a:xfrm>
            <a:off x="1401935" y="494196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9C52256-89C9-4D0D-B0EB-686771834A3B}"/>
              </a:ext>
            </a:extLst>
          </p:cNvPr>
          <p:cNvSpPr/>
          <p:nvPr/>
        </p:nvSpPr>
        <p:spPr>
          <a:xfrm>
            <a:off x="1768315" y="494196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7605BC9C-D87E-4ECD-BC5F-8231B9538B03}"/>
              </a:ext>
            </a:extLst>
          </p:cNvPr>
          <p:cNvSpPr/>
          <p:nvPr/>
        </p:nvSpPr>
        <p:spPr>
          <a:xfrm>
            <a:off x="2134694" y="494196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E90E389-5A5C-4F94-898A-89A87C197762}"/>
              </a:ext>
            </a:extLst>
          </p:cNvPr>
          <p:cNvSpPr/>
          <p:nvPr/>
        </p:nvSpPr>
        <p:spPr>
          <a:xfrm>
            <a:off x="1035556" y="530834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1AFFD3E7-CFAB-4F47-9B25-088753AA4338}"/>
              </a:ext>
            </a:extLst>
          </p:cNvPr>
          <p:cNvSpPr/>
          <p:nvPr/>
        </p:nvSpPr>
        <p:spPr>
          <a:xfrm>
            <a:off x="1401935" y="530834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FF49B4DF-B44A-40E5-A01B-2A4CB151E248}"/>
              </a:ext>
            </a:extLst>
          </p:cNvPr>
          <p:cNvSpPr/>
          <p:nvPr/>
        </p:nvSpPr>
        <p:spPr>
          <a:xfrm>
            <a:off x="1768315" y="530834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276F8D50-6308-46AB-A0CB-083B49D0984F}"/>
              </a:ext>
            </a:extLst>
          </p:cNvPr>
          <p:cNvSpPr/>
          <p:nvPr/>
        </p:nvSpPr>
        <p:spPr>
          <a:xfrm>
            <a:off x="2134694" y="530834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A590E0C5-6DF9-410B-9FE3-0833E29DAC0A}"/>
              </a:ext>
            </a:extLst>
          </p:cNvPr>
          <p:cNvSpPr/>
          <p:nvPr/>
        </p:nvSpPr>
        <p:spPr>
          <a:xfrm>
            <a:off x="1035556" y="567472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EBB95942-BF33-4DAF-9714-1A599F518F7B}"/>
              </a:ext>
            </a:extLst>
          </p:cNvPr>
          <p:cNvSpPr/>
          <p:nvPr/>
        </p:nvSpPr>
        <p:spPr>
          <a:xfrm>
            <a:off x="1401935" y="567472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BE1002E3-1317-4451-A72C-ADA8DFAFE3A1}"/>
              </a:ext>
            </a:extLst>
          </p:cNvPr>
          <p:cNvSpPr/>
          <p:nvPr/>
        </p:nvSpPr>
        <p:spPr>
          <a:xfrm>
            <a:off x="1768315" y="567472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365EA20-880B-43B7-B4EA-03EB596DD0D3}"/>
              </a:ext>
            </a:extLst>
          </p:cNvPr>
          <p:cNvSpPr/>
          <p:nvPr/>
        </p:nvSpPr>
        <p:spPr>
          <a:xfrm>
            <a:off x="2134694" y="567472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D7C299EE-006B-45CF-AEF8-06B213D87DD5}"/>
              </a:ext>
            </a:extLst>
          </p:cNvPr>
          <p:cNvSpPr/>
          <p:nvPr/>
        </p:nvSpPr>
        <p:spPr>
          <a:xfrm>
            <a:off x="1035556" y="6041105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32A93EB2-1914-4A0E-BE15-735360EAA03A}"/>
              </a:ext>
            </a:extLst>
          </p:cNvPr>
          <p:cNvSpPr/>
          <p:nvPr/>
        </p:nvSpPr>
        <p:spPr>
          <a:xfrm>
            <a:off x="1401935" y="6041105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44F2DFE-7A61-4E76-B12C-7C26DD6C4824}"/>
              </a:ext>
            </a:extLst>
          </p:cNvPr>
          <p:cNvSpPr/>
          <p:nvPr/>
        </p:nvSpPr>
        <p:spPr>
          <a:xfrm>
            <a:off x="1768315" y="6041105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68" name="직사각형 7167">
            <a:extLst>
              <a:ext uri="{FF2B5EF4-FFF2-40B4-BE49-F238E27FC236}">
                <a16:creationId xmlns:a16="http://schemas.microsoft.com/office/drawing/2014/main" id="{37AABEA7-A38A-4603-A9FD-34A902C0D76D}"/>
              </a:ext>
            </a:extLst>
          </p:cNvPr>
          <p:cNvSpPr/>
          <p:nvPr/>
        </p:nvSpPr>
        <p:spPr>
          <a:xfrm>
            <a:off x="2134694" y="6041105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69" name="직사각형 7168">
            <a:extLst>
              <a:ext uri="{FF2B5EF4-FFF2-40B4-BE49-F238E27FC236}">
                <a16:creationId xmlns:a16="http://schemas.microsoft.com/office/drawing/2014/main" id="{8987D36B-3102-4B5F-BD9E-17535316EE42}"/>
              </a:ext>
            </a:extLst>
          </p:cNvPr>
          <p:cNvSpPr/>
          <p:nvPr/>
        </p:nvSpPr>
        <p:spPr>
          <a:xfrm>
            <a:off x="1035556" y="6407483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2" name="직사각형 7171">
            <a:extLst>
              <a:ext uri="{FF2B5EF4-FFF2-40B4-BE49-F238E27FC236}">
                <a16:creationId xmlns:a16="http://schemas.microsoft.com/office/drawing/2014/main" id="{4CB5DAED-81A0-4E29-83CC-025C8775E719}"/>
              </a:ext>
            </a:extLst>
          </p:cNvPr>
          <p:cNvSpPr/>
          <p:nvPr/>
        </p:nvSpPr>
        <p:spPr>
          <a:xfrm>
            <a:off x="1401935" y="6407483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3" name="직사각형 7172">
            <a:extLst>
              <a:ext uri="{FF2B5EF4-FFF2-40B4-BE49-F238E27FC236}">
                <a16:creationId xmlns:a16="http://schemas.microsoft.com/office/drawing/2014/main" id="{71D6FB6B-4C69-426C-B71F-AE6351A77231}"/>
              </a:ext>
            </a:extLst>
          </p:cNvPr>
          <p:cNvSpPr/>
          <p:nvPr/>
        </p:nvSpPr>
        <p:spPr>
          <a:xfrm>
            <a:off x="1768315" y="6407483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4" name="직사각형 7173">
            <a:extLst>
              <a:ext uri="{FF2B5EF4-FFF2-40B4-BE49-F238E27FC236}">
                <a16:creationId xmlns:a16="http://schemas.microsoft.com/office/drawing/2014/main" id="{6D3C4560-0B7B-4CDA-84CE-0252ECAFEAAD}"/>
              </a:ext>
            </a:extLst>
          </p:cNvPr>
          <p:cNvSpPr/>
          <p:nvPr/>
        </p:nvSpPr>
        <p:spPr>
          <a:xfrm>
            <a:off x="2134694" y="6407483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5" name="직사각형 7174">
            <a:extLst>
              <a:ext uri="{FF2B5EF4-FFF2-40B4-BE49-F238E27FC236}">
                <a16:creationId xmlns:a16="http://schemas.microsoft.com/office/drawing/2014/main" id="{54CC5B25-F5AA-4261-A940-1F710C19BBBD}"/>
              </a:ext>
            </a:extLst>
          </p:cNvPr>
          <p:cNvSpPr/>
          <p:nvPr/>
        </p:nvSpPr>
        <p:spPr>
          <a:xfrm>
            <a:off x="4299422" y="2049720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6" name="TextBox 7175">
            <a:extLst>
              <a:ext uri="{FF2B5EF4-FFF2-40B4-BE49-F238E27FC236}">
                <a16:creationId xmlns:a16="http://schemas.microsoft.com/office/drawing/2014/main" id="{E9E0A6BE-19B3-4ED4-A4E2-44FF641C8448}"/>
              </a:ext>
            </a:extLst>
          </p:cNvPr>
          <p:cNvSpPr txBox="1"/>
          <p:nvPr/>
        </p:nvSpPr>
        <p:spPr>
          <a:xfrm>
            <a:off x="4620872" y="1695718"/>
            <a:ext cx="40588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00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endParaRPr lang="ko-KR" altLang="en-US" sz="1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7" name="TextBox 7176">
            <a:extLst>
              <a:ext uri="{FF2B5EF4-FFF2-40B4-BE49-F238E27FC236}">
                <a16:creationId xmlns:a16="http://schemas.microsoft.com/office/drawing/2014/main" id="{E9FEF703-6641-4C41-9DDE-FFC294FB90A6}"/>
              </a:ext>
            </a:extLst>
          </p:cNvPr>
          <p:cNvSpPr txBox="1"/>
          <p:nvPr/>
        </p:nvSpPr>
        <p:spPr>
          <a:xfrm>
            <a:off x="3729917" y="1713890"/>
            <a:ext cx="8771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(1,1,4,4)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8" name="TextBox 7177">
            <a:extLst>
              <a:ext uri="{FF2B5EF4-FFF2-40B4-BE49-F238E27FC236}">
                <a16:creationId xmlns:a16="http://schemas.microsoft.com/office/drawing/2014/main" id="{BE488256-35A9-44E1-AE07-ECA05292A062}"/>
              </a:ext>
            </a:extLst>
          </p:cNvPr>
          <p:cNvSpPr txBox="1"/>
          <p:nvPr/>
        </p:nvSpPr>
        <p:spPr>
          <a:xfrm>
            <a:off x="6542507" y="1729311"/>
            <a:ext cx="62709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00">
                <a:solidFill>
                  <a:schemeClr val="tx1"/>
                </a:solidFill>
                <a:latin typeface="Consolas" panose="020B0609020204030204" pitchFamily="49" charset="0"/>
              </a:rPr>
              <a:t>filter</a:t>
            </a:r>
            <a:endParaRPr lang="ko-KR" altLang="en-US" sz="1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9" name="TextBox 7178">
            <a:extLst>
              <a:ext uri="{FF2B5EF4-FFF2-40B4-BE49-F238E27FC236}">
                <a16:creationId xmlns:a16="http://schemas.microsoft.com/office/drawing/2014/main" id="{DB83668A-57C3-4217-8DAC-1E7811E4427B}"/>
              </a:ext>
            </a:extLst>
          </p:cNvPr>
          <p:cNvSpPr txBox="1"/>
          <p:nvPr/>
        </p:nvSpPr>
        <p:spPr>
          <a:xfrm>
            <a:off x="6381281" y="1524252"/>
            <a:ext cx="8771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0" name="TextBox 7179">
            <a:extLst>
              <a:ext uri="{FF2B5EF4-FFF2-40B4-BE49-F238E27FC236}">
                <a16:creationId xmlns:a16="http://schemas.microsoft.com/office/drawing/2014/main" id="{F69073D1-1DF0-4E4F-9D93-6DEB641CD0E3}"/>
              </a:ext>
            </a:extLst>
          </p:cNvPr>
          <p:cNvSpPr txBox="1"/>
          <p:nvPr/>
        </p:nvSpPr>
        <p:spPr>
          <a:xfrm>
            <a:off x="8024727" y="1528464"/>
            <a:ext cx="8771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(1,1,3,3)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1" name="TextBox 7180">
            <a:extLst>
              <a:ext uri="{FF2B5EF4-FFF2-40B4-BE49-F238E27FC236}">
                <a16:creationId xmlns:a16="http://schemas.microsoft.com/office/drawing/2014/main" id="{23648955-7EFB-41AE-A5F1-5E74557329F9}"/>
              </a:ext>
            </a:extLst>
          </p:cNvPr>
          <p:cNvSpPr txBox="1"/>
          <p:nvPr/>
        </p:nvSpPr>
        <p:spPr>
          <a:xfrm>
            <a:off x="8384160" y="1748352"/>
            <a:ext cx="40588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1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2" name="직사각형 7181">
            <a:extLst>
              <a:ext uri="{FF2B5EF4-FFF2-40B4-BE49-F238E27FC236}">
                <a16:creationId xmlns:a16="http://schemas.microsoft.com/office/drawing/2014/main" id="{1B1504C8-0CF7-413F-AD51-A685636A613B}"/>
              </a:ext>
            </a:extLst>
          </p:cNvPr>
          <p:cNvSpPr/>
          <p:nvPr/>
        </p:nvSpPr>
        <p:spPr>
          <a:xfrm>
            <a:off x="4603170" y="2049720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3" name="직사각형 7182">
            <a:extLst>
              <a:ext uri="{FF2B5EF4-FFF2-40B4-BE49-F238E27FC236}">
                <a16:creationId xmlns:a16="http://schemas.microsoft.com/office/drawing/2014/main" id="{5A3D5FC2-A235-4C00-B1A3-54A599432D88}"/>
              </a:ext>
            </a:extLst>
          </p:cNvPr>
          <p:cNvSpPr/>
          <p:nvPr/>
        </p:nvSpPr>
        <p:spPr>
          <a:xfrm>
            <a:off x="4906917" y="2049720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4" name="직사각형 7183">
            <a:extLst>
              <a:ext uri="{FF2B5EF4-FFF2-40B4-BE49-F238E27FC236}">
                <a16:creationId xmlns:a16="http://schemas.microsoft.com/office/drawing/2014/main" id="{DA90CDBF-5ACA-491F-A54E-EC4E85511ADC}"/>
              </a:ext>
            </a:extLst>
          </p:cNvPr>
          <p:cNvSpPr/>
          <p:nvPr/>
        </p:nvSpPr>
        <p:spPr>
          <a:xfrm>
            <a:off x="5210665" y="2049720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5" name="직사각형 7184">
            <a:extLst>
              <a:ext uri="{FF2B5EF4-FFF2-40B4-BE49-F238E27FC236}">
                <a16:creationId xmlns:a16="http://schemas.microsoft.com/office/drawing/2014/main" id="{37FFB315-4C02-42C5-B540-D3F77A785A2B}"/>
              </a:ext>
            </a:extLst>
          </p:cNvPr>
          <p:cNvSpPr/>
          <p:nvPr/>
        </p:nvSpPr>
        <p:spPr>
          <a:xfrm>
            <a:off x="4299422" y="2348736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6" name="직사각형 7185">
            <a:extLst>
              <a:ext uri="{FF2B5EF4-FFF2-40B4-BE49-F238E27FC236}">
                <a16:creationId xmlns:a16="http://schemas.microsoft.com/office/drawing/2014/main" id="{E3B4BCCF-2C4A-4C95-B995-6A16D09EC55F}"/>
              </a:ext>
            </a:extLst>
          </p:cNvPr>
          <p:cNvSpPr/>
          <p:nvPr/>
        </p:nvSpPr>
        <p:spPr>
          <a:xfrm>
            <a:off x="4603170" y="2348736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7" name="직사각형 7186">
            <a:extLst>
              <a:ext uri="{FF2B5EF4-FFF2-40B4-BE49-F238E27FC236}">
                <a16:creationId xmlns:a16="http://schemas.microsoft.com/office/drawing/2014/main" id="{1DE99AFA-8B6E-42A0-B52A-A1B2D65D9292}"/>
              </a:ext>
            </a:extLst>
          </p:cNvPr>
          <p:cNvSpPr/>
          <p:nvPr/>
        </p:nvSpPr>
        <p:spPr>
          <a:xfrm>
            <a:off x="4906917" y="2348736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8" name="직사각형 7187">
            <a:extLst>
              <a:ext uri="{FF2B5EF4-FFF2-40B4-BE49-F238E27FC236}">
                <a16:creationId xmlns:a16="http://schemas.microsoft.com/office/drawing/2014/main" id="{222E8DAC-6C9B-4B02-BB72-50A4CEA4B984}"/>
              </a:ext>
            </a:extLst>
          </p:cNvPr>
          <p:cNvSpPr/>
          <p:nvPr/>
        </p:nvSpPr>
        <p:spPr>
          <a:xfrm>
            <a:off x="5210665" y="2348736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9" name="직사각형 7188">
            <a:extLst>
              <a:ext uri="{FF2B5EF4-FFF2-40B4-BE49-F238E27FC236}">
                <a16:creationId xmlns:a16="http://schemas.microsoft.com/office/drawing/2014/main" id="{BADE3661-CF9B-4A2E-A48D-5A3CAFB958AA}"/>
              </a:ext>
            </a:extLst>
          </p:cNvPr>
          <p:cNvSpPr/>
          <p:nvPr/>
        </p:nvSpPr>
        <p:spPr>
          <a:xfrm>
            <a:off x="4299422" y="2647751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0" name="직사각형 7189">
            <a:extLst>
              <a:ext uri="{FF2B5EF4-FFF2-40B4-BE49-F238E27FC236}">
                <a16:creationId xmlns:a16="http://schemas.microsoft.com/office/drawing/2014/main" id="{8D4C6BAD-8E0D-4B25-B428-3BF7ABDFEEA8}"/>
              </a:ext>
            </a:extLst>
          </p:cNvPr>
          <p:cNvSpPr/>
          <p:nvPr/>
        </p:nvSpPr>
        <p:spPr>
          <a:xfrm>
            <a:off x="4603170" y="2647751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1" name="직사각형 7190">
            <a:extLst>
              <a:ext uri="{FF2B5EF4-FFF2-40B4-BE49-F238E27FC236}">
                <a16:creationId xmlns:a16="http://schemas.microsoft.com/office/drawing/2014/main" id="{C16749D1-9895-4304-9779-56653E3EBFAA}"/>
              </a:ext>
            </a:extLst>
          </p:cNvPr>
          <p:cNvSpPr/>
          <p:nvPr/>
        </p:nvSpPr>
        <p:spPr>
          <a:xfrm>
            <a:off x="4906917" y="2647751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2" name="직사각형 7191">
            <a:extLst>
              <a:ext uri="{FF2B5EF4-FFF2-40B4-BE49-F238E27FC236}">
                <a16:creationId xmlns:a16="http://schemas.microsoft.com/office/drawing/2014/main" id="{E49A5A3C-9A9F-45FF-81E0-EE26339FCD92}"/>
              </a:ext>
            </a:extLst>
          </p:cNvPr>
          <p:cNvSpPr/>
          <p:nvPr/>
        </p:nvSpPr>
        <p:spPr>
          <a:xfrm>
            <a:off x="5210665" y="2647751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3" name="직사각형 7192">
            <a:extLst>
              <a:ext uri="{FF2B5EF4-FFF2-40B4-BE49-F238E27FC236}">
                <a16:creationId xmlns:a16="http://schemas.microsoft.com/office/drawing/2014/main" id="{2CA39859-8CDF-452A-815E-389E652E3F6E}"/>
              </a:ext>
            </a:extLst>
          </p:cNvPr>
          <p:cNvSpPr/>
          <p:nvPr/>
        </p:nvSpPr>
        <p:spPr>
          <a:xfrm>
            <a:off x="4299422" y="2946766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4" name="직사각형 7193">
            <a:extLst>
              <a:ext uri="{FF2B5EF4-FFF2-40B4-BE49-F238E27FC236}">
                <a16:creationId xmlns:a16="http://schemas.microsoft.com/office/drawing/2014/main" id="{366A5EAC-97B0-408B-9CBA-2B9ED2AFBB17}"/>
              </a:ext>
            </a:extLst>
          </p:cNvPr>
          <p:cNvSpPr/>
          <p:nvPr/>
        </p:nvSpPr>
        <p:spPr>
          <a:xfrm>
            <a:off x="4603170" y="2946766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5" name="직사각형 7194">
            <a:extLst>
              <a:ext uri="{FF2B5EF4-FFF2-40B4-BE49-F238E27FC236}">
                <a16:creationId xmlns:a16="http://schemas.microsoft.com/office/drawing/2014/main" id="{7AD27A86-2F8C-4329-8F57-FB5EF2C8F985}"/>
              </a:ext>
            </a:extLst>
          </p:cNvPr>
          <p:cNvSpPr/>
          <p:nvPr/>
        </p:nvSpPr>
        <p:spPr>
          <a:xfrm>
            <a:off x="4906917" y="2946766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6" name="직사각형 7195">
            <a:extLst>
              <a:ext uri="{FF2B5EF4-FFF2-40B4-BE49-F238E27FC236}">
                <a16:creationId xmlns:a16="http://schemas.microsoft.com/office/drawing/2014/main" id="{140B0591-156E-426A-A4BE-732926E1C10C}"/>
              </a:ext>
            </a:extLst>
          </p:cNvPr>
          <p:cNvSpPr/>
          <p:nvPr/>
        </p:nvSpPr>
        <p:spPr>
          <a:xfrm>
            <a:off x="5210665" y="2946766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7" name="직사각형 7196">
            <a:extLst>
              <a:ext uri="{FF2B5EF4-FFF2-40B4-BE49-F238E27FC236}">
                <a16:creationId xmlns:a16="http://schemas.microsoft.com/office/drawing/2014/main" id="{E86A101B-C8E3-4C3C-AD13-EDD55A47A2E6}"/>
              </a:ext>
            </a:extLst>
          </p:cNvPr>
          <p:cNvSpPr/>
          <p:nvPr/>
        </p:nvSpPr>
        <p:spPr>
          <a:xfrm>
            <a:off x="6591241" y="2060372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8" name="직사각형 7197">
            <a:extLst>
              <a:ext uri="{FF2B5EF4-FFF2-40B4-BE49-F238E27FC236}">
                <a16:creationId xmlns:a16="http://schemas.microsoft.com/office/drawing/2014/main" id="{8D43EEF4-D0A5-4524-9286-FC1F0C03D45F}"/>
              </a:ext>
            </a:extLst>
          </p:cNvPr>
          <p:cNvSpPr/>
          <p:nvPr/>
        </p:nvSpPr>
        <p:spPr>
          <a:xfrm>
            <a:off x="6894989" y="2060372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9" name="직사각형 7198">
            <a:extLst>
              <a:ext uri="{FF2B5EF4-FFF2-40B4-BE49-F238E27FC236}">
                <a16:creationId xmlns:a16="http://schemas.microsoft.com/office/drawing/2014/main" id="{CB081276-A836-46D1-A22C-BC17D400DA3B}"/>
              </a:ext>
            </a:extLst>
          </p:cNvPr>
          <p:cNvSpPr/>
          <p:nvPr/>
        </p:nvSpPr>
        <p:spPr>
          <a:xfrm>
            <a:off x="6591241" y="2359388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0" name="직사각형 7199">
            <a:extLst>
              <a:ext uri="{FF2B5EF4-FFF2-40B4-BE49-F238E27FC236}">
                <a16:creationId xmlns:a16="http://schemas.microsoft.com/office/drawing/2014/main" id="{9FA70A77-7786-4B61-A5B5-2D460B320233}"/>
              </a:ext>
            </a:extLst>
          </p:cNvPr>
          <p:cNvSpPr/>
          <p:nvPr/>
        </p:nvSpPr>
        <p:spPr>
          <a:xfrm>
            <a:off x="6894989" y="2359388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1" name="직사각형 7200">
            <a:extLst>
              <a:ext uri="{FF2B5EF4-FFF2-40B4-BE49-F238E27FC236}">
                <a16:creationId xmlns:a16="http://schemas.microsoft.com/office/drawing/2014/main" id="{BA84898B-F15A-440A-B3F6-BF890410AB28}"/>
              </a:ext>
            </a:extLst>
          </p:cNvPr>
          <p:cNvSpPr/>
          <p:nvPr/>
        </p:nvSpPr>
        <p:spPr>
          <a:xfrm>
            <a:off x="8103446" y="2054453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2" name="직사각형 7201">
            <a:extLst>
              <a:ext uri="{FF2B5EF4-FFF2-40B4-BE49-F238E27FC236}">
                <a16:creationId xmlns:a16="http://schemas.microsoft.com/office/drawing/2014/main" id="{1B369BD8-0415-493B-BC13-DC140A85197D}"/>
              </a:ext>
            </a:extLst>
          </p:cNvPr>
          <p:cNvSpPr/>
          <p:nvPr/>
        </p:nvSpPr>
        <p:spPr>
          <a:xfrm>
            <a:off x="8407193" y="2054453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3" name="직사각형 7202">
            <a:extLst>
              <a:ext uri="{FF2B5EF4-FFF2-40B4-BE49-F238E27FC236}">
                <a16:creationId xmlns:a16="http://schemas.microsoft.com/office/drawing/2014/main" id="{9B4B0FB1-FEFC-4518-90A5-E36DCDCE0EFC}"/>
              </a:ext>
            </a:extLst>
          </p:cNvPr>
          <p:cNvSpPr/>
          <p:nvPr/>
        </p:nvSpPr>
        <p:spPr>
          <a:xfrm>
            <a:off x="8710941" y="2054453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4" name="직사각형 7203">
            <a:extLst>
              <a:ext uri="{FF2B5EF4-FFF2-40B4-BE49-F238E27FC236}">
                <a16:creationId xmlns:a16="http://schemas.microsoft.com/office/drawing/2014/main" id="{DB3564B0-347D-4BE5-9F96-BD6A5F170F5E}"/>
              </a:ext>
            </a:extLst>
          </p:cNvPr>
          <p:cNvSpPr/>
          <p:nvPr/>
        </p:nvSpPr>
        <p:spPr>
          <a:xfrm>
            <a:off x="8103446" y="2353468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5" name="직사각형 7204">
            <a:extLst>
              <a:ext uri="{FF2B5EF4-FFF2-40B4-BE49-F238E27FC236}">
                <a16:creationId xmlns:a16="http://schemas.microsoft.com/office/drawing/2014/main" id="{380B9132-209D-47E4-A8B1-41F2A0EEC4B0}"/>
              </a:ext>
            </a:extLst>
          </p:cNvPr>
          <p:cNvSpPr/>
          <p:nvPr/>
        </p:nvSpPr>
        <p:spPr>
          <a:xfrm>
            <a:off x="8407193" y="2353468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6" name="직사각형 7205">
            <a:extLst>
              <a:ext uri="{FF2B5EF4-FFF2-40B4-BE49-F238E27FC236}">
                <a16:creationId xmlns:a16="http://schemas.microsoft.com/office/drawing/2014/main" id="{E5039D3A-0045-45F6-95B3-D64F5150DA38}"/>
              </a:ext>
            </a:extLst>
          </p:cNvPr>
          <p:cNvSpPr/>
          <p:nvPr/>
        </p:nvSpPr>
        <p:spPr>
          <a:xfrm>
            <a:off x="8710941" y="2353468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7" name="직사각형 7206">
            <a:extLst>
              <a:ext uri="{FF2B5EF4-FFF2-40B4-BE49-F238E27FC236}">
                <a16:creationId xmlns:a16="http://schemas.microsoft.com/office/drawing/2014/main" id="{C06B171F-CC7C-4738-AFAA-9C3353D3169E}"/>
              </a:ext>
            </a:extLst>
          </p:cNvPr>
          <p:cNvSpPr/>
          <p:nvPr/>
        </p:nvSpPr>
        <p:spPr>
          <a:xfrm>
            <a:off x="8103446" y="2652483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8" name="직사각형 7207">
            <a:extLst>
              <a:ext uri="{FF2B5EF4-FFF2-40B4-BE49-F238E27FC236}">
                <a16:creationId xmlns:a16="http://schemas.microsoft.com/office/drawing/2014/main" id="{8BFAFE44-25DD-4B0C-9DBF-E45EF72AF38E}"/>
              </a:ext>
            </a:extLst>
          </p:cNvPr>
          <p:cNvSpPr/>
          <p:nvPr/>
        </p:nvSpPr>
        <p:spPr>
          <a:xfrm>
            <a:off x="8407193" y="2652483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9" name="직사각형 7208">
            <a:extLst>
              <a:ext uri="{FF2B5EF4-FFF2-40B4-BE49-F238E27FC236}">
                <a16:creationId xmlns:a16="http://schemas.microsoft.com/office/drawing/2014/main" id="{EA7B0B10-E317-4181-AA69-7014FA7714DC}"/>
              </a:ext>
            </a:extLst>
          </p:cNvPr>
          <p:cNvSpPr/>
          <p:nvPr/>
        </p:nvSpPr>
        <p:spPr>
          <a:xfrm>
            <a:off x="8710941" y="2652483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10" name="직사각형 7209">
            <a:extLst>
              <a:ext uri="{FF2B5EF4-FFF2-40B4-BE49-F238E27FC236}">
                <a16:creationId xmlns:a16="http://schemas.microsoft.com/office/drawing/2014/main" id="{73F37678-3E99-49BB-9534-8B03F1A6C7A7}"/>
              </a:ext>
            </a:extLst>
          </p:cNvPr>
          <p:cNvSpPr/>
          <p:nvPr/>
        </p:nvSpPr>
        <p:spPr>
          <a:xfrm>
            <a:off x="6592247" y="2060372"/>
            <a:ext cx="606490" cy="60276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11" name="직사각형 7210">
            <a:extLst>
              <a:ext uri="{FF2B5EF4-FFF2-40B4-BE49-F238E27FC236}">
                <a16:creationId xmlns:a16="http://schemas.microsoft.com/office/drawing/2014/main" id="{A0DFE9C4-CDD9-41A9-BC1D-A3C45E91158C}"/>
              </a:ext>
            </a:extLst>
          </p:cNvPr>
          <p:cNvSpPr/>
          <p:nvPr/>
        </p:nvSpPr>
        <p:spPr>
          <a:xfrm>
            <a:off x="4906917" y="2666673"/>
            <a:ext cx="575181" cy="57911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14" name="TextBox 7213">
            <a:extLst>
              <a:ext uri="{FF2B5EF4-FFF2-40B4-BE49-F238E27FC236}">
                <a16:creationId xmlns:a16="http://schemas.microsoft.com/office/drawing/2014/main" id="{D806A74A-FDD3-478E-B6E8-62C364424C1E}"/>
              </a:ext>
            </a:extLst>
          </p:cNvPr>
          <p:cNvSpPr txBox="1"/>
          <p:nvPr/>
        </p:nvSpPr>
        <p:spPr>
          <a:xfrm>
            <a:off x="2690160" y="4758777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5650CFD2-36C0-4E86-8D7A-1070BFAAA05B}"/>
              </a:ext>
            </a:extLst>
          </p:cNvPr>
          <p:cNvSpPr/>
          <p:nvPr/>
        </p:nvSpPr>
        <p:spPr>
          <a:xfrm>
            <a:off x="3381974" y="439239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C9D36270-08B7-483B-AED0-AE8D0C342FE0}"/>
              </a:ext>
            </a:extLst>
          </p:cNvPr>
          <p:cNvSpPr/>
          <p:nvPr/>
        </p:nvSpPr>
        <p:spPr>
          <a:xfrm>
            <a:off x="3381974" y="475877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0D83B36D-C93C-448F-9A33-89A04F2EE7FD}"/>
              </a:ext>
            </a:extLst>
          </p:cNvPr>
          <p:cNvSpPr/>
          <p:nvPr/>
        </p:nvSpPr>
        <p:spPr>
          <a:xfrm>
            <a:off x="3381974" y="512515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46F9B6E3-5D69-4303-B793-F47140E771D9}"/>
              </a:ext>
            </a:extLst>
          </p:cNvPr>
          <p:cNvSpPr/>
          <p:nvPr/>
        </p:nvSpPr>
        <p:spPr>
          <a:xfrm>
            <a:off x="3381974" y="5491535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15" name="TextBox 7214">
            <a:extLst>
              <a:ext uri="{FF2B5EF4-FFF2-40B4-BE49-F238E27FC236}">
                <a16:creationId xmlns:a16="http://schemas.microsoft.com/office/drawing/2014/main" id="{E17CE2C0-F623-4805-9151-A4694AD0B874}"/>
              </a:ext>
            </a:extLst>
          </p:cNvPr>
          <p:cNvSpPr txBox="1"/>
          <p:nvPr/>
        </p:nvSpPr>
        <p:spPr>
          <a:xfrm>
            <a:off x="1555748" y="2527315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col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5D15095E-E233-4E7E-ABD3-B596AABDEB2A}"/>
              </a:ext>
            </a:extLst>
          </p:cNvPr>
          <p:cNvSpPr txBox="1"/>
          <p:nvPr/>
        </p:nvSpPr>
        <p:spPr>
          <a:xfrm>
            <a:off x="3218033" y="3455705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col_W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C14E8D4A-2D45-490E-AA73-919F086EAA26}"/>
              </a:ext>
            </a:extLst>
          </p:cNvPr>
          <p:cNvSpPr/>
          <p:nvPr/>
        </p:nvSpPr>
        <p:spPr>
          <a:xfrm>
            <a:off x="5061973" y="3561619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6725DAD8-5DF3-4F47-B839-C80B07DF8326}"/>
              </a:ext>
            </a:extLst>
          </p:cNvPr>
          <p:cNvSpPr/>
          <p:nvPr/>
        </p:nvSpPr>
        <p:spPr>
          <a:xfrm>
            <a:off x="5061973" y="3927998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67AAF65C-0290-420D-9379-CF4932840AA7}"/>
              </a:ext>
            </a:extLst>
          </p:cNvPr>
          <p:cNvSpPr/>
          <p:nvPr/>
        </p:nvSpPr>
        <p:spPr>
          <a:xfrm>
            <a:off x="5061973" y="4294378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9711A04E-7EF2-4CFA-8EDD-761E97B9A8B9}"/>
              </a:ext>
            </a:extLst>
          </p:cNvPr>
          <p:cNvSpPr/>
          <p:nvPr/>
        </p:nvSpPr>
        <p:spPr>
          <a:xfrm>
            <a:off x="5061973" y="466075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2AD43829-51E0-435B-A246-8A6FC00CA986}"/>
              </a:ext>
            </a:extLst>
          </p:cNvPr>
          <p:cNvSpPr/>
          <p:nvPr/>
        </p:nvSpPr>
        <p:spPr>
          <a:xfrm>
            <a:off x="5061973" y="502713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7186142E-A8B3-40D0-A465-94AD253517FF}"/>
              </a:ext>
            </a:extLst>
          </p:cNvPr>
          <p:cNvSpPr/>
          <p:nvPr/>
        </p:nvSpPr>
        <p:spPr>
          <a:xfrm>
            <a:off x="5061973" y="5393515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A2350D15-F064-484D-B39B-854ABFEBE330}"/>
              </a:ext>
            </a:extLst>
          </p:cNvPr>
          <p:cNvSpPr/>
          <p:nvPr/>
        </p:nvSpPr>
        <p:spPr>
          <a:xfrm>
            <a:off x="5061973" y="5759895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E53ABD49-FED7-4A7D-809B-027E8F3CE89C}"/>
              </a:ext>
            </a:extLst>
          </p:cNvPr>
          <p:cNvSpPr/>
          <p:nvPr/>
        </p:nvSpPr>
        <p:spPr>
          <a:xfrm>
            <a:off x="5061973" y="6126274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DE5F3623-50F2-4F7A-B26B-CB7FE8864552}"/>
              </a:ext>
            </a:extLst>
          </p:cNvPr>
          <p:cNvSpPr/>
          <p:nvPr/>
        </p:nvSpPr>
        <p:spPr>
          <a:xfrm>
            <a:off x="5061973" y="6492652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88287202-147E-4616-8425-4348BD317C8D}"/>
              </a:ext>
            </a:extLst>
          </p:cNvPr>
          <p:cNvSpPr txBox="1"/>
          <p:nvPr/>
        </p:nvSpPr>
        <p:spPr>
          <a:xfrm>
            <a:off x="4174452" y="4856626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172B82F1-83BB-40D1-8500-2EA1E9DFC982}"/>
              </a:ext>
            </a:extLst>
          </p:cNvPr>
          <p:cNvSpPr txBox="1"/>
          <p:nvPr/>
        </p:nvSpPr>
        <p:spPr>
          <a:xfrm>
            <a:off x="5686804" y="4863545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7B937F71-02C3-4FA9-B14D-66225BCB7E6C}"/>
              </a:ext>
            </a:extLst>
          </p:cNvPr>
          <p:cNvSpPr/>
          <p:nvPr/>
        </p:nvSpPr>
        <p:spPr>
          <a:xfrm>
            <a:off x="6316194" y="3561620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821A30EB-63DD-4B5C-B0DD-8AE94383CE09}"/>
              </a:ext>
            </a:extLst>
          </p:cNvPr>
          <p:cNvSpPr/>
          <p:nvPr/>
        </p:nvSpPr>
        <p:spPr>
          <a:xfrm>
            <a:off x="6316194" y="3927999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172EBEB5-FA4B-4832-8C92-56209FB80C79}"/>
              </a:ext>
            </a:extLst>
          </p:cNvPr>
          <p:cNvSpPr/>
          <p:nvPr/>
        </p:nvSpPr>
        <p:spPr>
          <a:xfrm>
            <a:off x="6316194" y="4294379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1E125707-3BAD-4179-A9B4-A515A4EC87EF}"/>
              </a:ext>
            </a:extLst>
          </p:cNvPr>
          <p:cNvSpPr/>
          <p:nvPr/>
        </p:nvSpPr>
        <p:spPr>
          <a:xfrm>
            <a:off x="6316194" y="4660758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C64E42BF-1A52-4351-BE17-43013BE07904}"/>
              </a:ext>
            </a:extLst>
          </p:cNvPr>
          <p:cNvSpPr/>
          <p:nvPr/>
        </p:nvSpPr>
        <p:spPr>
          <a:xfrm>
            <a:off x="6316194" y="502713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DCE02AAE-2619-45DA-BEAD-2934C565EC19}"/>
              </a:ext>
            </a:extLst>
          </p:cNvPr>
          <p:cNvSpPr/>
          <p:nvPr/>
        </p:nvSpPr>
        <p:spPr>
          <a:xfrm>
            <a:off x="6316194" y="539351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4AD9F124-9420-423E-B876-5BED5C875C3F}"/>
              </a:ext>
            </a:extLst>
          </p:cNvPr>
          <p:cNvSpPr/>
          <p:nvPr/>
        </p:nvSpPr>
        <p:spPr>
          <a:xfrm>
            <a:off x="6316194" y="575989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4EC21702-A66F-43AB-B6CF-313BAA455EC3}"/>
              </a:ext>
            </a:extLst>
          </p:cNvPr>
          <p:cNvSpPr/>
          <p:nvPr/>
        </p:nvSpPr>
        <p:spPr>
          <a:xfrm>
            <a:off x="6316194" y="6126275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5519B6F1-9C8F-47F7-BA38-497B0B8D2F04}"/>
              </a:ext>
            </a:extLst>
          </p:cNvPr>
          <p:cNvSpPr/>
          <p:nvPr/>
        </p:nvSpPr>
        <p:spPr>
          <a:xfrm>
            <a:off x="6316194" y="6492653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FF8BCFD6-1B68-4321-892F-4D9878F05946}"/>
              </a:ext>
            </a:extLst>
          </p:cNvPr>
          <p:cNvSpPr txBox="1"/>
          <p:nvPr/>
        </p:nvSpPr>
        <p:spPr>
          <a:xfrm>
            <a:off x="6978684" y="4881793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98763490-1F4B-4C48-AD9A-7D3275F8F73D}"/>
              </a:ext>
            </a:extLst>
          </p:cNvPr>
          <p:cNvSpPr/>
          <p:nvPr/>
        </p:nvSpPr>
        <p:spPr>
          <a:xfrm>
            <a:off x="7550706" y="3554869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C8765A4F-FADA-4CF9-8898-7A43187C5670}"/>
              </a:ext>
            </a:extLst>
          </p:cNvPr>
          <p:cNvSpPr/>
          <p:nvPr/>
        </p:nvSpPr>
        <p:spPr>
          <a:xfrm>
            <a:off x="7550706" y="3921248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5FE4366A-9EBC-4CB0-B153-5F0DB1BD84F9}"/>
              </a:ext>
            </a:extLst>
          </p:cNvPr>
          <p:cNvSpPr/>
          <p:nvPr/>
        </p:nvSpPr>
        <p:spPr>
          <a:xfrm>
            <a:off x="7550706" y="4287628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F383EE59-297D-493B-A7FD-D451AE4DB48B}"/>
              </a:ext>
            </a:extLst>
          </p:cNvPr>
          <p:cNvSpPr/>
          <p:nvPr/>
        </p:nvSpPr>
        <p:spPr>
          <a:xfrm>
            <a:off x="7550706" y="465400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95EB5790-340B-48EB-8CCE-318FC04B6352}"/>
              </a:ext>
            </a:extLst>
          </p:cNvPr>
          <p:cNvSpPr/>
          <p:nvPr/>
        </p:nvSpPr>
        <p:spPr>
          <a:xfrm>
            <a:off x="7550706" y="502038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CCD3522E-32B1-4D97-95F8-294F9DDC9E92}"/>
              </a:ext>
            </a:extLst>
          </p:cNvPr>
          <p:cNvSpPr/>
          <p:nvPr/>
        </p:nvSpPr>
        <p:spPr>
          <a:xfrm>
            <a:off x="7550706" y="5386765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9D1BAAC8-BF9A-48A5-B7D9-FE7A6BC2FB4E}"/>
              </a:ext>
            </a:extLst>
          </p:cNvPr>
          <p:cNvSpPr/>
          <p:nvPr/>
        </p:nvSpPr>
        <p:spPr>
          <a:xfrm>
            <a:off x="7550706" y="5753145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C569BF54-8413-49E6-9C63-DA6AB9DF5A12}"/>
              </a:ext>
            </a:extLst>
          </p:cNvPr>
          <p:cNvSpPr/>
          <p:nvPr/>
        </p:nvSpPr>
        <p:spPr>
          <a:xfrm>
            <a:off x="7550706" y="6119524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64A1B38E-68CB-4DD5-8480-521A4E263E2A}"/>
              </a:ext>
            </a:extLst>
          </p:cNvPr>
          <p:cNvSpPr/>
          <p:nvPr/>
        </p:nvSpPr>
        <p:spPr>
          <a:xfrm>
            <a:off x="7550706" y="6485902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46301F24-B551-411D-A352-4417DD1E1FC5}"/>
              </a:ext>
            </a:extLst>
          </p:cNvPr>
          <p:cNvSpPr txBox="1"/>
          <p:nvPr/>
        </p:nvSpPr>
        <p:spPr>
          <a:xfrm>
            <a:off x="1555748" y="3004870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(9, 4)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293662EB-FFA3-467C-8ED1-82895F9F589A}"/>
              </a:ext>
            </a:extLst>
          </p:cNvPr>
          <p:cNvSpPr txBox="1"/>
          <p:nvPr/>
        </p:nvSpPr>
        <p:spPr>
          <a:xfrm>
            <a:off x="3112531" y="3947953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(4, 1)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5267BCA0-5CE9-41E4-8E29-8247924DC312}"/>
              </a:ext>
            </a:extLst>
          </p:cNvPr>
          <p:cNvSpPr txBox="1"/>
          <p:nvPr/>
        </p:nvSpPr>
        <p:spPr>
          <a:xfrm>
            <a:off x="4813918" y="3216675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(9, 1)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FD9CCF49-6FE6-4931-95E4-619F60BC6B79}"/>
              </a:ext>
            </a:extLst>
          </p:cNvPr>
          <p:cNvSpPr txBox="1"/>
          <p:nvPr/>
        </p:nvSpPr>
        <p:spPr>
          <a:xfrm>
            <a:off x="7028051" y="3141581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(9, 1)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216" name="그룹 7215">
            <a:extLst>
              <a:ext uri="{FF2B5EF4-FFF2-40B4-BE49-F238E27FC236}">
                <a16:creationId xmlns:a16="http://schemas.microsoft.com/office/drawing/2014/main" id="{B05341C2-51F5-4B4E-8CD6-DC4BB4F13DF1}"/>
              </a:ext>
            </a:extLst>
          </p:cNvPr>
          <p:cNvGrpSpPr/>
          <p:nvPr/>
        </p:nvGrpSpPr>
        <p:grpSpPr>
          <a:xfrm>
            <a:off x="8826618" y="4457806"/>
            <a:ext cx="1465133" cy="1478528"/>
            <a:chOff x="8963061" y="4540055"/>
            <a:chExt cx="1137283" cy="1147681"/>
          </a:xfrm>
        </p:grpSpPr>
        <p:sp>
          <p:nvSpPr>
            <p:cNvPr id="206" name="직사각형 205">
              <a:extLst>
                <a:ext uri="{FF2B5EF4-FFF2-40B4-BE49-F238E27FC236}">
                  <a16:creationId xmlns:a16="http://schemas.microsoft.com/office/drawing/2014/main" id="{64C0A4C1-2051-4AB3-99F4-A2B232A70903}"/>
                </a:ext>
              </a:extLst>
            </p:cNvPr>
            <p:cNvSpPr/>
            <p:nvPr/>
          </p:nvSpPr>
          <p:spPr>
            <a:xfrm>
              <a:off x="8963061" y="4540055"/>
              <a:ext cx="1137283" cy="114768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5" name="직사각형 204">
              <a:extLst>
                <a:ext uri="{FF2B5EF4-FFF2-40B4-BE49-F238E27FC236}">
                  <a16:creationId xmlns:a16="http://schemas.microsoft.com/office/drawing/2014/main" id="{D10B16A8-8A1C-49DF-BC8F-C670BB909350}"/>
                </a:ext>
              </a:extLst>
            </p:cNvPr>
            <p:cNvSpPr/>
            <p:nvPr/>
          </p:nvSpPr>
          <p:spPr>
            <a:xfrm>
              <a:off x="9014689" y="4612633"/>
              <a:ext cx="1024750" cy="100474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6" name="직사각형 195">
              <a:extLst>
                <a:ext uri="{FF2B5EF4-FFF2-40B4-BE49-F238E27FC236}">
                  <a16:creationId xmlns:a16="http://schemas.microsoft.com/office/drawing/2014/main" id="{56AF840C-F709-488E-B0F8-807555F66824}"/>
                </a:ext>
              </a:extLst>
            </p:cNvPr>
            <p:cNvSpPr/>
            <p:nvPr/>
          </p:nvSpPr>
          <p:spPr>
            <a:xfrm>
              <a:off x="9076569" y="4665271"/>
              <a:ext cx="303748" cy="3037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7" name="직사각형 196">
              <a:extLst>
                <a:ext uri="{FF2B5EF4-FFF2-40B4-BE49-F238E27FC236}">
                  <a16:creationId xmlns:a16="http://schemas.microsoft.com/office/drawing/2014/main" id="{D08765C3-F9A8-4C3F-8878-3E07AD3CB847}"/>
                </a:ext>
              </a:extLst>
            </p:cNvPr>
            <p:cNvSpPr/>
            <p:nvPr/>
          </p:nvSpPr>
          <p:spPr>
            <a:xfrm>
              <a:off x="9380316" y="4665271"/>
              <a:ext cx="303748" cy="3037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17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8" name="직사각형 197">
              <a:extLst>
                <a:ext uri="{FF2B5EF4-FFF2-40B4-BE49-F238E27FC236}">
                  <a16:creationId xmlns:a16="http://schemas.microsoft.com/office/drawing/2014/main" id="{8ABA71FD-A979-46D3-A3E8-3446E262D8E3}"/>
                </a:ext>
              </a:extLst>
            </p:cNvPr>
            <p:cNvSpPr/>
            <p:nvPr/>
          </p:nvSpPr>
          <p:spPr>
            <a:xfrm>
              <a:off x="9684064" y="4665271"/>
              <a:ext cx="303748" cy="3037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21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9" name="직사각형 198">
              <a:extLst>
                <a:ext uri="{FF2B5EF4-FFF2-40B4-BE49-F238E27FC236}">
                  <a16:creationId xmlns:a16="http://schemas.microsoft.com/office/drawing/2014/main" id="{A3353B05-F74A-4CD3-9D0E-AAB14B9700D4}"/>
                </a:ext>
              </a:extLst>
            </p:cNvPr>
            <p:cNvSpPr/>
            <p:nvPr/>
          </p:nvSpPr>
          <p:spPr>
            <a:xfrm>
              <a:off x="9076569" y="4964286"/>
              <a:ext cx="303748" cy="3037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29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0" name="직사각형 199">
              <a:extLst>
                <a:ext uri="{FF2B5EF4-FFF2-40B4-BE49-F238E27FC236}">
                  <a16:creationId xmlns:a16="http://schemas.microsoft.com/office/drawing/2014/main" id="{F6A1FBBE-4333-4F1A-8532-AA0B2B27DCD1}"/>
                </a:ext>
              </a:extLst>
            </p:cNvPr>
            <p:cNvSpPr/>
            <p:nvPr/>
          </p:nvSpPr>
          <p:spPr>
            <a:xfrm>
              <a:off x="9380316" y="4964286"/>
              <a:ext cx="303748" cy="3037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1" name="직사각형 200">
              <a:extLst>
                <a:ext uri="{FF2B5EF4-FFF2-40B4-BE49-F238E27FC236}">
                  <a16:creationId xmlns:a16="http://schemas.microsoft.com/office/drawing/2014/main" id="{DE1E533F-C890-47E8-A443-9DB8285EA231}"/>
                </a:ext>
              </a:extLst>
            </p:cNvPr>
            <p:cNvSpPr/>
            <p:nvPr/>
          </p:nvSpPr>
          <p:spPr>
            <a:xfrm>
              <a:off x="9684064" y="4964286"/>
              <a:ext cx="303748" cy="3037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37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2" name="직사각형 201">
              <a:extLst>
                <a:ext uri="{FF2B5EF4-FFF2-40B4-BE49-F238E27FC236}">
                  <a16:creationId xmlns:a16="http://schemas.microsoft.com/office/drawing/2014/main" id="{013AF01E-F537-4432-8AB7-26DDA314B43F}"/>
                </a:ext>
              </a:extLst>
            </p:cNvPr>
            <p:cNvSpPr/>
            <p:nvPr/>
          </p:nvSpPr>
          <p:spPr>
            <a:xfrm>
              <a:off x="9076569" y="5263301"/>
              <a:ext cx="303748" cy="3037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93039830-E8FC-4186-AE82-DF317396BCD6}"/>
                </a:ext>
              </a:extLst>
            </p:cNvPr>
            <p:cNvSpPr/>
            <p:nvPr/>
          </p:nvSpPr>
          <p:spPr>
            <a:xfrm>
              <a:off x="9380316" y="5263301"/>
              <a:ext cx="303748" cy="3037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49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90EBFCA0-4F73-4E17-83CC-2FB14E7A7D7F}"/>
                </a:ext>
              </a:extLst>
            </p:cNvPr>
            <p:cNvSpPr/>
            <p:nvPr/>
          </p:nvSpPr>
          <p:spPr>
            <a:xfrm>
              <a:off x="9684064" y="5263301"/>
              <a:ext cx="303748" cy="3037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53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7217" name="화살표: 오른쪽 7216">
            <a:extLst>
              <a:ext uri="{FF2B5EF4-FFF2-40B4-BE49-F238E27FC236}">
                <a16:creationId xmlns:a16="http://schemas.microsoft.com/office/drawing/2014/main" id="{3484DAA8-0680-4B53-B353-B9563072A22D}"/>
              </a:ext>
            </a:extLst>
          </p:cNvPr>
          <p:cNvSpPr/>
          <p:nvPr/>
        </p:nvSpPr>
        <p:spPr>
          <a:xfrm>
            <a:off x="8103446" y="4941965"/>
            <a:ext cx="503659" cy="437881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9" name="TextBox 208">
            <a:extLst>
              <a:ext uri="{FF2B5EF4-FFF2-40B4-BE49-F238E27FC236}">
                <a16:creationId xmlns:a16="http://schemas.microsoft.com/office/drawing/2014/main" id="{993D3DD9-954A-450F-A050-1CCFCFE4C82F}"/>
              </a:ext>
            </a:extLst>
          </p:cNvPr>
          <p:cNvSpPr txBox="1"/>
          <p:nvPr/>
        </p:nvSpPr>
        <p:spPr>
          <a:xfrm>
            <a:off x="8809007" y="3957437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(1,1,3,3)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57B13038-7AA2-4DDF-8C37-ECE4ED102DF0}"/>
              </a:ext>
            </a:extLst>
          </p:cNvPr>
          <p:cNvSpPr txBox="1"/>
          <p:nvPr/>
        </p:nvSpPr>
        <p:spPr>
          <a:xfrm>
            <a:off x="8962952" y="3519856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8345BB9D-A5EF-449E-BDC9-39655228C0AF}"/>
              </a:ext>
            </a:extLst>
          </p:cNvPr>
          <p:cNvSpPr txBox="1"/>
          <p:nvPr/>
        </p:nvSpPr>
        <p:spPr>
          <a:xfrm>
            <a:off x="9168502" y="2587583"/>
            <a:ext cx="25907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[[[[13. 17. 21.]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[29. 33. 37.]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[45. 49. 53.]]]]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5565089F-62B0-4975-8FA7-FE2FECBD4A00}"/>
              </a:ext>
            </a:extLst>
          </p:cNvPr>
          <p:cNvSpPr txBox="1"/>
          <p:nvPr/>
        </p:nvSpPr>
        <p:spPr>
          <a:xfrm>
            <a:off x="8056364" y="3153478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(1,3,3,1)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FC2DA13C-A6C9-4838-A1E0-908FD0F49E28}"/>
              </a:ext>
            </a:extLst>
          </p:cNvPr>
          <p:cNvSpPr txBox="1"/>
          <p:nvPr/>
        </p:nvSpPr>
        <p:spPr>
          <a:xfrm>
            <a:off x="6341067" y="2946766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b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4" name="TextBox 213">
            <a:extLst>
              <a:ext uri="{FF2B5EF4-FFF2-40B4-BE49-F238E27FC236}">
                <a16:creationId xmlns:a16="http://schemas.microsoft.com/office/drawing/2014/main" id="{152C5496-565C-4BAD-BE51-1860648BFBA5}"/>
              </a:ext>
            </a:extLst>
          </p:cNvPr>
          <p:cNvSpPr txBox="1"/>
          <p:nvPr/>
        </p:nvSpPr>
        <p:spPr>
          <a:xfrm>
            <a:off x="6122162" y="3216911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(1,)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8789141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E03F93-8F9B-4A79-A2DD-06EFA53F3154}"/>
              </a:ext>
            </a:extLst>
          </p:cNvPr>
          <p:cNvSpPr txBox="1"/>
          <p:nvPr/>
        </p:nvSpPr>
        <p:spPr>
          <a:xfrm>
            <a:off x="222250" y="1078992"/>
            <a:ext cx="8039380" cy="30469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def backward(self, dout):</a:t>
            </a:r>
          </a:p>
          <a:p>
            <a:pPr algn="l"/>
            <a:r>
              <a:rPr lang="en-US" altLang="ko-KR" b="1">
                <a:solidFill>
                  <a:schemeClr val="tx1"/>
                </a:solidFill>
                <a:latin typeface="Consolas" panose="020B0609020204030204" pitchFamily="49" charset="0"/>
              </a:rPr>
              <a:t>        FN, C, FH, FW = self.W.shape</a:t>
            </a:r>
          </a:p>
          <a:p>
            <a:pPr algn="l"/>
            <a:r>
              <a:rPr lang="en-US" altLang="ko-KR" b="1">
                <a:solidFill>
                  <a:schemeClr val="tx1"/>
                </a:solidFill>
                <a:latin typeface="Consolas" panose="020B0609020204030204" pitchFamily="49" charset="0"/>
              </a:rPr>
              <a:t>        dout = dout.transpose(0,2,3,1).reshape(-1, FN)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b="1">
                <a:solidFill>
                  <a:schemeClr val="tx1"/>
                </a:solidFill>
                <a:latin typeface="Consolas" panose="020B0609020204030204" pitchFamily="49" charset="0"/>
              </a:rPr>
              <a:t>self.db = np.sum(dout, axis=0)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self.dW = np.dot(self.col.T, dout)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self.dW = self.dW.transpose(1, 0).reshape(FN, C, FH, FW)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dcol = np.dot(dout, self.col_W.T)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dx = col2im(dcol, self.x.shape, FH, FW, self.stride, self.pad)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return dx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9508453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39CA94EA-DDEE-4A37-BBFD-93FE5511FEE9}"/>
              </a:ext>
            </a:extLst>
          </p:cNvPr>
          <p:cNvSpPr txBox="1"/>
          <p:nvPr/>
        </p:nvSpPr>
        <p:spPr>
          <a:xfrm>
            <a:off x="1799573" y="5091128"/>
            <a:ext cx="54521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(1,1,3,3) =&gt; (1,3,3,1) =&gt; (9,1)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7E897F9F-4A6D-4E00-B5B5-9EDBF8FD6FD0}"/>
              </a:ext>
            </a:extLst>
          </p:cNvPr>
          <p:cNvSpPr txBox="1"/>
          <p:nvPr/>
        </p:nvSpPr>
        <p:spPr>
          <a:xfrm>
            <a:off x="2104027" y="1305207"/>
            <a:ext cx="748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dout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AC967772-6A25-4DD3-BFBB-6346DE8336CA}"/>
              </a:ext>
            </a:extLst>
          </p:cNvPr>
          <p:cNvSpPr/>
          <p:nvPr/>
        </p:nvSpPr>
        <p:spPr>
          <a:xfrm>
            <a:off x="4555232" y="1630889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8D45CED3-964E-46C3-BDDB-3E8D54053E20}"/>
              </a:ext>
            </a:extLst>
          </p:cNvPr>
          <p:cNvSpPr/>
          <p:nvPr/>
        </p:nvSpPr>
        <p:spPr>
          <a:xfrm>
            <a:off x="4555232" y="2354729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40DD06B2-B572-46BB-9A3B-D13FCEA4908A}"/>
              </a:ext>
            </a:extLst>
          </p:cNvPr>
          <p:cNvSpPr/>
          <p:nvPr/>
        </p:nvSpPr>
        <p:spPr>
          <a:xfrm>
            <a:off x="4555232" y="1992809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901D69A1-E08A-405A-9A70-57116C0F70C8}"/>
              </a:ext>
            </a:extLst>
          </p:cNvPr>
          <p:cNvSpPr/>
          <p:nvPr/>
        </p:nvSpPr>
        <p:spPr>
          <a:xfrm>
            <a:off x="4555232" y="2716649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7" name="TextBox 7176">
            <a:extLst>
              <a:ext uri="{FF2B5EF4-FFF2-40B4-BE49-F238E27FC236}">
                <a16:creationId xmlns:a16="http://schemas.microsoft.com/office/drawing/2014/main" id="{9CC0E240-BEBA-4448-983C-22E11018DF85}"/>
              </a:ext>
            </a:extLst>
          </p:cNvPr>
          <p:cNvSpPr txBox="1"/>
          <p:nvPr/>
        </p:nvSpPr>
        <p:spPr>
          <a:xfrm>
            <a:off x="280416" y="798215"/>
            <a:ext cx="800090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dout = dout.transpose(0,2,3,1).reshape(-1, FN)</a:t>
            </a:r>
          </a:p>
          <a:p>
            <a:pPr algn="l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8" name="화살표: 오른쪽 7177">
            <a:extLst>
              <a:ext uri="{FF2B5EF4-FFF2-40B4-BE49-F238E27FC236}">
                <a16:creationId xmlns:a16="http://schemas.microsoft.com/office/drawing/2014/main" id="{866CB990-43E1-411B-BA57-B4CB31158C25}"/>
              </a:ext>
            </a:extLst>
          </p:cNvPr>
          <p:cNvSpPr/>
          <p:nvPr/>
        </p:nvSpPr>
        <p:spPr>
          <a:xfrm>
            <a:off x="3511016" y="2375682"/>
            <a:ext cx="615696" cy="369332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09B346A9-7E35-4944-A617-FE32FBFDC166}"/>
              </a:ext>
            </a:extLst>
          </p:cNvPr>
          <p:cNvGrpSpPr/>
          <p:nvPr/>
        </p:nvGrpSpPr>
        <p:grpSpPr>
          <a:xfrm>
            <a:off x="1799573" y="1789252"/>
            <a:ext cx="1465133" cy="1478528"/>
            <a:chOff x="8963061" y="4540055"/>
            <a:chExt cx="1137283" cy="1147681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CF449D14-2976-4CBC-B76F-CA959D718624}"/>
                </a:ext>
              </a:extLst>
            </p:cNvPr>
            <p:cNvSpPr/>
            <p:nvPr/>
          </p:nvSpPr>
          <p:spPr>
            <a:xfrm>
              <a:off x="8963061" y="4540055"/>
              <a:ext cx="1137283" cy="114768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70F7AA7D-A24E-40B6-AE29-28AD83A16801}"/>
                </a:ext>
              </a:extLst>
            </p:cNvPr>
            <p:cNvSpPr/>
            <p:nvPr/>
          </p:nvSpPr>
          <p:spPr>
            <a:xfrm>
              <a:off x="9014689" y="4612633"/>
              <a:ext cx="1024750" cy="100474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1CD474C7-4F90-46B4-B1CF-595B0786B19C}"/>
                </a:ext>
              </a:extLst>
            </p:cNvPr>
            <p:cNvSpPr/>
            <p:nvPr/>
          </p:nvSpPr>
          <p:spPr>
            <a:xfrm>
              <a:off x="9076569" y="4665271"/>
              <a:ext cx="303748" cy="3037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27A41147-58BD-4968-BF66-37B28615CFAE}"/>
                </a:ext>
              </a:extLst>
            </p:cNvPr>
            <p:cNvSpPr/>
            <p:nvPr/>
          </p:nvSpPr>
          <p:spPr>
            <a:xfrm>
              <a:off x="9380316" y="4665271"/>
              <a:ext cx="303748" cy="3037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3AF901FE-3BDF-4C72-8B8A-399FD19CE06B}"/>
                </a:ext>
              </a:extLst>
            </p:cNvPr>
            <p:cNvSpPr/>
            <p:nvPr/>
          </p:nvSpPr>
          <p:spPr>
            <a:xfrm>
              <a:off x="9684064" y="4665271"/>
              <a:ext cx="303748" cy="3037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B4D7CAD5-D710-460F-AB51-37EF1CBFDF1A}"/>
                </a:ext>
              </a:extLst>
            </p:cNvPr>
            <p:cNvSpPr/>
            <p:nvPr/>
          </p:nvSpPr>
          <p:spPr>
            <a:xfrm>
              <a:off x="9076569" y="4964286"/>
              <a:ext cx="303748" cy="3037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3BACB8FE-DD52-49C2-9C78-4BF134F5F948}"/>
                </a:ext>
              </a:extLst>
            </p:cNvPr>
            <p:cNvSpPr/>
            <p:nvPr/>
          </p:nvSpPr>
          <p:spPr>
            <a:xfrm>
              <a:off x="9380316" y="4964286"/>
              <a:ext cx="303748" cy="3037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F6D52BBF-DA3B-4891-BD32-597B76FC68E7}"/>
                </a:ext>
              </a:extLst>
            </p:cNvPr>
            <p:cNvSpPr/>
            <p:nvPr/>
          </p:nvSpPr>
          <p:spPr>
            <a:xfrm>
              <a:off x="9684064" y="4964286"/>
              <a:ext cx="303748" cy="3037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ABA3C7F-2222-417C-91D5-DE0F79499B03}"/>
                </a:ext>
              </a:extLst>
            </p:cNvPr>
            <p:cNvSpPr/>
            <p:nvPr/>
          </p:nvSpPr>
          <p:spPr>
            <a:xfrm>
              <a:off x="9076569" y="5263301"/>
              <a:ext cx="303748" cy="3037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D4DEFA46-DB6A-4BD7-A8D8-7E3B5742BB72}"/>
                </a:ext>
              </a:extLst>
            </p:cNvPr>
            <p:cNvSpPr/>
            <p:nvPr/>
          </p:nvSpPr>
          <p:spPr>
            <a:xfrm>
              <a:off x="9380316" y="5263301"/>
              <a:ext cx="303748" cy="3037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F6E65749-9461-4465-9EB2-2E587744718D}"/>
                </a:ext>
              </a:extLst>
            </p:cNvPr>
            <p:cNvSpPr/>
            <p:nvPr/>
          </p:nvSpPr>
          <p:spPr>
            <a:xfrm>
              <a:off x="9684064" y="5263301"/>
              <a:ext cx="303748" cy="3037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6AFADB8-5C0B-4C97-B0C2-088BB8297BB0}"/>
              </a:ext>
            </a:extLst>
          </p:cNvPr>
          <p:cNvSpPr/>
          <p:nvPr/>
        </p:nvSpPr>
        <p:spPr>
          <a:xfrm>
            <a:off x="4555232" y="3071886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C8CFD48-6CB4-411B-B58B-FB0E75ACE3F6}"/>
              </a:ext>
            </a:extLst>
          </p:cNvPr>
          <p:cNvSpPr/>
          <p:nvPr/>
        </p:nvSpPr>
        <p:spPr>
          <a:xfrm>
            <a:off x="4555232" y="3795726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6CAEC91-40CE-41C8-A673-D322A7E0957B}"/>
              </a:ext>
            </a:extLst>
          </p:cNvPr>
          <p:cNvSpPr/>
          <p:nvPr/>
        </p:nvSpPr>
        <p:spPr>
          <a:xfrm>
            <a:off x="4555232" y="3433806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EB64835A-BE52-409A-A994-2379073FDAF6}"/>
              </a:ext>
            </a:extLst>
          </p:cNvPr>
          <p:cNvSpPr/>
          <p:nvPr/>
        </p:nvSpPr>
        <p:spPr>
          <a:xfrm>
            <a:off x="4555232" y="4157646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24CAAEC-B2C2-499A-8AF2-008FF2FADD42}"/>
              </a:ext>
            </a:extLst>
          </p:cNvPr>
          <p:cNvSpPr/>
          <p:nvPr/>
        </p:nvSpPr>
        <p:spPr>
          <a:xfrm>
            <a:off x="4555232" y="4519566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9500273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1A4D4432-61BC-44F0-BD88-77FD5F5C70C0}"/>
              </a:ext>
            </a:extLst>
          </p:cNvPr>
          <p:cNvSpPr/>
          <p:nvPr/>
        </p:nvSpPr>
        <p:spPr>
          <a:xfrm>
            <a:off x="5719203" y="5211790"/>
            <a:ext cx="414240" cy="41424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336E2540-4B0E-4760-9DC3-54B3421E2191}"/>
              </a:ext>
            </a:extLst>
          </p:cNvPr>
          <p:cNvSpPr txBox="1"/>
          <p:nvPr/>
        </p:nvSpPr>
        <p:spPr>
          <a:xfrm>
            <a:off x="5260371" y="5646924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90E1E26E-A91F-485B-9CEC-2A6F5335C7FC}"/>
              </a:ext>
            </a:extLst>
          </p:cNvPr>
          <p:cNvSpPr txBox="1"/>
          <p:nvPr/>
        </p:nvSpPr>
        <p:spPr>
          <a:xfrm>
            <a:off x="5497285" y="6144012"/>
            <a:ext cx="748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7E897F9F-4A6D-4E00-B5B5-9EDBF8FD6FD0}"/>
              </a:ext>
            </a:extLst>
          </p:cNvPr>
          <p:cNvSpPr txBox="1"/>
          <p:nvPr/>
        </p:nvSpPr>
        <p:spPr>
          <a:xfrm>
            <a:off x="7610057" y="750621"/>
            <a:ext cx="748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dout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72E9E767-7FB2-4C5B-9CDC-BEF53D443D44}"/>
              </a:ext>
            </a:extLst>
          </p:cNvPr>
          <p:cNvSpPr/>
          <p:nvPr/>
        </p:nvSpPr>
        <p:spPr>
          <a:xfrm>
            <a:off x="7785165" y="5210800"/>
            <a:ext cx="414241" cy="414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207F6F0B-4AC2-46D1-B369-A67A4299C998}"/>
              </a:ext>
            </a:extLst>
          </p:cNvPr>
          <p:cNvSpPr txBox="1"/>
          <p:nvPr/>
        </p:nvSpPr>
        <p:spPr>
          <a:xfrm>
            <a:off x="7380911" y="5642753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self.db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6E418D48-4868-4AA5-B738-F24CD4037133}"/>
              </a:ext>
            </a:extLst>
          </p:cNvPr>
          <p:cNvSpPr txBox="1"/>
          <p:nvPr/>
        </p:nvSpPr>
        <p:spPr>
          <a:xfrm>
            <a:off x="7617825" y="6139841"/>
            <a:ext cx="748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화살표: 아래쪽 1">
            <a:extLst>
              <a:ext uri="{FF2B5EF4-FFF2-40B4-BE49-F238E27FC236}">
                <a16:creationId xmlns:a16="http://schemas.microsoft.com/office/drawing/2014/main" id="{838DBA05-FE71-41E0-B7CA-02A8C784F7FB}"/>
              </a:ext>
            </a:extLst>
          </p:cNvPr>
          <p:cNvSpPr/>
          <p:nvPr/>
        </p:nvSpPr>
        <p:spPr>
          <a:xfrm>
            <a:off x="8590806" y="1135125"/>
            <a:ext cx="164199" cy="3731725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AAA43D8-11A1-4629-8C51-CF0FCC0F268A}"/>
              </a:ext>
            </a:extLst>
          </p:cNvPr>
          <p:cNvSpPr txBox="1"/>
          <p:nvPr/>
        </p:nvSpPr>
        <p:spPr>
          <a:xfrm>
            <a:off x="687541" y="1521322"/>
            <a:ext cx="52822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self.db = np.sum(dout, axis=0)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B82D4182-EFC4-41C8-8A72-F9145D295463}"/>
              </a:ext>
            </a:extLst>
          </p:cNvPr>
          <p:cNvGrpSpPr/>
          <p:nvPr/>
        </p:nvGrpSpPr>
        <p:grpSpPr>
          <a:xfrm>
            <a:off x="7785164" y="1146331"/>
            <a:ext cx="414241" cy="3720520"/>
            <a:chOff x="7785165" y="1212588"/>
            <a:chExt cx="361920" cy="3250597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02A1F14B-A92B-4507-B893-B840E83E32A3}"/>
                </a:ext>
              </a:extLst>
            </p:cNvPr>
            <p:cNvSpPr/>
            <p:nvPr/>
          </p:nvSpPr>
          <p:spPr>
            <a:xfrm>
              <a:off x="7785165" y="1212588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4644686-F516-4146-BA22-F51C14FFA7BC}"/>
                </a:ext>
              </a:extLst>
            </p:cNvPr>
            <p:cNvSpPr/>
            <p:nvPr/>
          </p:nvSpPr>
          <p:spPr>
            <a:xfrm>
              <a:off x="7785165" y="1936428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1AB7FC2C-A348-475F-89D5-E29C0072F43D}"/>
                </a:ext>
              </a:extLst>
            </p:cNvPr>
            <p:cNvSpPr/>
            <p:nvPr/>
          </p:nvSpPr>
          <p:spPr>
            <a:xfrm>
              <a:off x="7785165" y="1574508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593CABE5-7DC0-4C9A-B397-385024D4DFDE}"/>
                </a:ext>
              </a:extLst>
            </p:cNvPr>
            <p:cNvSpPr/>
            <p:nvPr/>
          </p:nvSpPr>
          <p:spPr>
            <a:xfrm>
              <a:off x="7785165" y="2298348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9120187-1E07-4B51-B46C-8B92040F5C4F}"/>
                </a:ext>
              </a:extLst>
            </p:cNvPr>
            <p:cNvSpPr/>
            <p:nvPr/>
          </p:nvSpPr>
          <p:spPr>
            <a:xfrm>
              <a:off x="7785165" y="2653585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57A458B3-2C62-4F0C-A511-C652DC151D35}"/>
                </a:ext>
              </a:extLst>
            </p:cNvPr>
            <p:cNvSpPr/>
            <p:nvPr/>
          </p:nvSpPr>
          <p:spPr>
            <a:xfrm>
              <a:off x="7785165" y="3377425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9FA437B-B7E4-46D5-A482-84F7ABB8DFB9}"/>
                </a:ext>
              </a:extLst>
            </p:cNvPr>
            <p:cNvSpPr/>
            <p:nvPr/>
          </p:nvSpPr>
          <p:spPr>
            <a:xfrm>
              <a:off x="7785165" y="3015505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6C1A5A4A-EE55-41A0-9EAF-323997F43F94}"/>
                </a:ext>
              </a:extLst>
            </p:cNvPr>
            <p:cNvSpPr/>
            <p:nvPr/>
          </p:nvSpPr>
          <p:spPr>
            <a:xfrm>
              <a:off x="7785165" y="3739345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8E5D38AA-8616-442F-8515-5C922609B52E}"/>
                </a:ext>
              </a:extLst>
            </p:cNvPr>
            <p:cNvSpPr/>
            <p:nvPr/>
          </p:nvSpPr>
          <p:spPr>
            <a:xfrm>
              <a:off x="7785165" y="4101265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233050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15">
            <a:extLst>
              <a:ext uri="{FF2B5EF4-FFF2-40B4-BE49-F238E27FC236}">
                <a16:creationId xmlns:a16="http://schemas.microsoft.com/office/drawing/2014/main" id="{D94D75AB-0EEE-48B2-8CF9-39652D53F6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35555" y="1047704"/>
            <a:ext cx="5169877" cy="4276876"/>
          </a:xfrm>
          <a:prstGeom prst="rect">
            <a:avLst/>
          </a:prstGeom>
          <a:solidFill>
            <a:srgbClr val="FFFFCC"/>
          </a:solidFill>
          <a:ln w="38100">
            <a:solidFill>
              <a:srgbClr val="FFFF00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marL="447675" indent="-447675" eaLnBrk="0" hangingPunct="0"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indent="0" eaLnBrk="1" latinLnBrk="0" hangingPunct="1">
              <a:lnSpc>
                <a:spcPct val="150000"/>
              </a:lnSpc>
              <a:spcBef>
                <a:spcPct val="80000"/>
              </a:spcBef>
            </a:pP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1800" b="1">
                <a:latin typeface="맑은 고딕" pitchFamily="50" charset="-127"/>
                <a:ea typeface="맑은 고딕" pitchFamily="50" charset="-127"/>
              </a:rPr>
              <a:t>퍼셉트론</a:t>
            </a:r>
            <a:endParaRPr lang="en-US" altLang="ko-KR" sz="1800" b="1">
              <a:latin typeface="맑은 고딕" pitchFamily="50" charset="-127"/>
              <a:ea typeface="맑은 고딕" pitchFamily="50" charset="-127"/>
            </a:endParaRPr>
          </a:p>
          <a:p>
            <a:pPr marL="0" indent="0" eaLnBrk="1" latinLnBrk="0" hangingPunct="1">
              <a:lnSpc>
                <a:spcPct val="150000"/>
              </a:lnSpc>
              <a:spcBef>
                <a:spcPct val="80000"/>
              </a:spcBef>
            </a:pP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1800" b="1">
                <a:latin typeface="맑은 고딕" pitchFamily="50" charset="-127"/>
                <a:ea typeface="맑은 고딕" pitchFamily="50" charset="-127"/>
              </a:rPr>
              <a:t>신경망</a:t>
            </a:r>
            <a:endParaRPr lang="en-US" altLang="ko-KR" sz="1800" b="1">
              <a:latin typeface="맑은 고딕" pitchFamily="50" charset="-127"/>
              <a:ea typeface="맑은 고딕" pitchFamily="50" charset="-127"/>
            </a:endParaRPr>
          </a:p>
          <a:p>
            <a:pPr marL="0" indent="0" eaLnBrk="1" latinLnBrk="0" hangingPunct="1">
              <a:lnSpc>
                <a:spcPct val="150000"/>
              </a:lnSpc>
              <a:spcBef>
                <a:spcPct val="80000"/>
              </a:spcBef>
            </a:pP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4. </a:t>
            </a:r>
            <a:r>
              <a:rPr lang="ko-KR" altLang="en-US" sz="1800" b="1">
                <a:latin typeface="맑은 고딕" pitchFamily="50" charset="-127"/>
                <a:ea typeface="맑은 고딕" pitchFamily="50" charset="-127"/>
              </a:rPr>
              <a:t>신경망 학습 </a:t>
            </a:r>
            <a:endParaRPr lang="en-US" altLang="ko-KR" sz="1800" b="1">
              <a:latin typeface="맑은 고딕" pitchFamily="50" charset="-127"/>
              <a:ea typeface="맑은 고딕" pitchFamily="50" charset="-127"/>
            </a:endParaRPr>
          </a:p>
          <a:p>
            <a:pPr marL="0" indent="0" eaLnBrk="1" latinLnBrk="0" hangingPunct="1">
              <a:lnSpc>
                <a:spcPct val="150000"/>
              </a:lnSpc>
              <a:spcBef>
                <a:spcPct val="80000"/>
              </a:spcBef>
            </a:pP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5. </a:t>
            </a:r>
            <a:r>
              <a:rPr lang="ko-KR" altLang="en-US" sz="1800" b="1">
                <a:latin typeface="맑은 고딕" pitchFamily="50" charset="-127"/>
                <a:ea typeface="맑은 고딕" pitchFamily="50" charset="-127"/>
              </a:rPr>
              <a:t>오차역전파법</a:t>
            </a:r>
            <a:endParaRPr lang="en-US" altLang="ko-KR" sz="1800" b="1">
              <a:latin typeface="맑은 고딕" pitchFamily="50" charset="-127"/>
              <a:ea typeface="맑은 고딕" pitchFamily="50" charset="-127"/>
            </a:endParaRPr>
          </a:p>
          <a:p>
            <a:pPr marL="0" indent="0" eaLnBrk="1" latinLnBrk="0" hangingPunct="1">
              <a:lnSpc>
                <a:spcPct val="150000"/>
              </a:lnSpc>
              <a:spcBef>
                <a:spcPct val="80000"/>
              </a:spcBef>
            </a:pP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6. </a:t>
            </a:r>
            <a:r>
              <a:rPr lang="ko-KR" altLang="en-US" sz="1800" b="1">
                <a:latin typeface="맑은 고딕" pitchFamily="50" charset="-127"/>
                <a:ea typeface="맑은 고딕" pitchFamily="50" charset="-127"/>
              </a:rPr>
              <a:t>학습 관련 기술들</a:t>
            </a:r>
            <a:endParaRPr lang="en-US" altLang="ko-KR" sz="1800" b="1">
              <a:latin typeface="맑은 고딕" pitchFamily="50" charset="-127"/>
              <a:ea typeface="맑은 고딕" pitchFamily="50" charset="-127"/>
            </a:endParaRPr>
          </a:p>
          <a:p>
            <a:pPr marL="0" indent="0" eaLnBrk="1" latinLnBrk="0" hangingPunct="1">
              <a:lnSpc>
                <a:spcPct val="150000"/>
              </a:lnSpc>
              <a:spcBef>
                <a:spcPct val="80000"/>
              </a:spcBef>
            </a:pP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7. </a:t>
            </a:r>
            <a:r>
              <a:rPr lang="ko-KR" altLang="en-US" sz="1800" b="1">
                <a:latin typeface="맑은 고딕" pitchFamily="50" charset="-127"/>
                <a:ea typeface="맑은 고딕" pitchFamily="50" charset="-127"/>
              </a:rPr>
              <a:t>합성곱 신경망</a:t>
            </a: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(CNN)</a:t>
            </a:r>
          </a:p>
          <a:p>
            <a:pPr marL="0" indent="0" eaLnBrk="1" latinLnBrk="0" hangingPunct="1">
              <a:lnSpc>
                <a:spcPct val="150000"/>
              </a:lnSpc>
              <a:spcBef>
                <a:spcPct val="80000"/>
              </a:spcBef>
            </a:pP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8. </a:t>
            </a:r>
            <a:r>
              <a:rPr lang="ko-KR" altLang="en-US" sz="1800" b="1">
                <a:latin typeface="맑은 고딕" pitchFamily="50" charset="-127"/>
                <a:ea typeface="맑은 고딕" pitchFamily="50" charset="-127"/>
              </a:rPr>
              <a:t>딥러닝</a:t>
            </a:r>
            <a:endParaRPr lang="en-US" altLang="ko-KR" sz="1800" b="1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88641AD-5AF6-4A59-88AE-B5064F558F3C}"/>
              </a:ext>
            </a:extLst>
          </p:cNvPr>
          <p:cNvSpPr txBox="1"/>
          <p:nvPr/>
        </p:nvSpPr>
        <p:spPr>
          <a:xfrm>
            <a:off x="4769087" y="403598"/>
            <a:ext cx="902811" cy="5985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ko-KR" altLang="en-US" sz="2800">
                <a:solidFill>
                  <a:schemeClr val="tx1"/>
                </a:solidFill>
                <a:latin typeface="+mn-ea"/>
                <a:ea typeface="+mn-ea"/>
              </a:rPr>
              <a:t>목차</a:t>
            </a:r>
          </a:p>
        </p:txBody>
      </p:sp>
    </p:spTree>
    <p:extLst>
      <p:ext uri="{BB962C8B-B14F-4D97-AF65-F5344CB8AC3E}">
        <p14:creationId xmlns:p14="http://schemas.microsoft.com/office/powerpoint/2010/main" val="30493861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도전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! XOR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게이트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2.4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퍼셉트론의 한계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DFA5719D-5050-42EE-8DD2-83454B9E9719}"/>
                  </a:ext>
                </a:extLst>
              </p:cNvPr>
              <p:cNvSpPr/>
              <p:nvPr/>
            </p:nvSpPr>
            <p:spPr>
              <a:xfrm>
                <a:off x="6680327" y="811589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DFA5719D-5050-42EE-8DD2-83454B9E97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0327" y="811589"/>
                <a:ext cx="987328" cy="49177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BBA91252-7DC0-448F-9049-114D69E7B221}"/>
                  </a:ext>
                </a:extLst>
              </p:cNvPr>
              <p:cNvSpPr/>
              <p:nvPr/>
            </p:nvSpPr>
            <p:spPr>
              <a:xfrm>
                <a:off x="7667655" y="811589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BBA91252-7DC0-448F-9049-114D69E7B2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7655" y="811589"/>
                <a:ext cx="987328" cy="49177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F0EAA4F7-0340-479A-B102-408E28D7B8C5}"/>
                  </a:ext>
                </a:extLst>
              </p:cNvPr>
              <p:cNvSpPr/>
              <p:nvPr/>
            </p:nvSpPr>
            <p:spPr>
              <a:xfrm>
                <a:off x="8654983" y="811589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F0EAA4F7-0340-479A-B102-408E28D7B8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4983" y="811589"/>
                <a:ext cx="987328" cy="491776"/>
              </a:xfrm>
              <a:prstGeom prst="rect">
                <a:avLst/>
              </a:prstGeom>
              <a:blipFill>
                <a:blip r:embed="rId5"/>
                <a:stretch>
                  <a:fillRect b="-6173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BFDFD60F-2C9C-4A59-8125-DE3D0BEEDC7D}"/>
              </a:ext>
            </a:extLst>
          </p:cNvPr>
          <p:cNvSpPr/>
          <p:nvPr/>
        </p:nvSpPr>
        <p:spPr>
          <a:xfrm>
            <a:off x="6680327" y="130336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CF84496-3935-48CD-8C57-1B008C937BB6}"/>
              </a:ext>
            </a:extLst>
          </p:cNvPr>
          <p:cNvSpPr/>
          <p:nvPr/>
        </p:nvSpPr>
        <p:spPr>
          <a:xfrm>
            <a:off x="7667655" y="130336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88CDF76-EB4A-461F-9C08-3A1F9EDE989A}"/>
              </a:ext>
            </a:extLst>
          </p:cNvPr>
          <p:cNvSpPr/>
          <p:nvPr/>
        </p:nvSpPr>
        <p:spPr>
          <a:xfrm>
            <a:off x="8654983" y="130336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7F0FC79-7DBA-4622-8CE1-F0E114255B0E}"/>
              </a:ext>
            </a:extLst>
          </p:cNvPr>
          <p:cNvSpPr/>
          <p:nvPr/>
        </p:nvSpPr>
        <p:spPr>
          <a:xfrm>
            <a:off x="6680327" y="179514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D3248F4-F973-4EB0-8714-4DBCF8313C3B}"/>
              </a:ext>
            </a:extLst>
          </p:cNvPr>
          <p:cNvSpPr/>
          <p:nvPr/>
        </p:nvSpPr>
        <p:spPr>
          <a:xfrm>
            <a:off x="7667655" y="179514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93F8437-94B9-4E52-83D5-9B52957BFCC0}"/>
              </a:ext>
            </a:extLst>
          </p:cNvPr>
          <p:cNvSpPr/>
          <p:nvPr/>
        </p:nvSpPr>
        <p:spPr>
          <a:xfrm>
            <a:off x="8654983" y="179514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32410C9-A32F-4C41-B1F2-45EDB3CC13B1}"/>
              </a:ext>
            </a:extLst>
          </p:cNvPr>
          <p:cNvSpPr/>
          <p:nvPr/>
        </p:nvSpPr>
        <p:spPr>
          <a:xfrm>
            <a:off x="6680327" y="2286917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590327D-0B82-4F24-BA26-C14EA64B33BA}"/>
              </a:ext>
            </a:extLst>
          </p:cNvPr>
          <p:cNvSpPr/>
          <p:nvPr/>
        </p:nvSpPr>
        <p:spPr>
          <a:xfrm>
            <a:off x="7667655" y="2286917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3058845-9351-40B7-88A4-ED4AF7FFC144}"/>
              </a:ext>
            </a:extLst>
          </p:cNvPr>
          <p:cNvSpPr/>
          <p:nvPr/>
        </p:nvSpPr>
        <p:spPr>
          <a:xfrm>
            <a:off x="8654983" y="2286917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C3D4A07-F8A2-40D3-A8FB-AABBFE0354C5}"/>
              </a:ext>
            </a:extLst>
          </p:cNvPr>
          <p:cNvSpPr/>
          <p:nvPr/>
        </p:nvSpPr>
        <p:spPr>
          <a:xfrm>
            <a:off x="6680327" y="277869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B8AF7EE-0F9C-4C9B-A41F-F3D9E2F6E3C1}"/>
              </a:ext>
            </a:extLst>
          </p:cNvPr>
          <p:cNvSpPr/>
          <p:nvPr/>
        </p:nvSpPr>
        <p:spPr>
          <a:xfrm>
            <a:off x="7667655" y="277869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8674DE9-CB41-4312-A344-3756C17963EE}"/>
              </a:ext>
            </a:extLst>
          </p:cNvPr>
          <p:cNvSpPr/>
          <p:nvPr/>
        </p:nvSpPr>
        <p:spPr>
          <a:xfrm>
            <a:off x="8654983" y="277869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28A0D07F-B372-4B5A-BBFC-A45FEA864F03}"/>
              </a:ext>
            </a:extLst>
          </p:cNvPr>
          <p:cNvCxnSpPr/>
          <p:nvPr/>
        </p:nvCxnSpPr>
        <p:spPr>
          <a:xfrm flipV="1">
            <a:off x="2821738" y="3292962"/>
            <a:ext cx="0" cy="25636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163A33C5-4446-4935-9DDA-AF6F0ABDA785}"/>
              </a:ext>
            </a:extLst>
          </p:cNvPr>
          <p:cNvCxnSpPr>
            <a:cxnSpLocks/>
          </p:cNvCxnSpPr>
          <p:nvPr/>
        </p:nvCxnSpPr>
        <p:spPr>
          <a:xfrm>
            <a:off x="2619784" y="5643475"/>
            <a:ext cx="276002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CD940E6-8AC3-4351-883B-6A6922731696}"/>
                  </a:ext>
                </a:extLst>
              </p:cNvPr>
              <p:cNvSpPr txBox="1"/>
              <p:nvPr/>
            </p:nvSpPr>
            <p:spPr>
              <a:xfrm>
                <a:off x="5358780" y="5458809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CD940E6-8AC3-4351-883B-6A69227316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8780" y="5458809"/>
                <a:ext cx="445973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0435347A-37F1-459C-A7EB-E01BFD3BC89A}"/>
                  </a:ext>
                </a:extLst>
              </p:cNvPr>
              <p:cNvSpPr txBox="1"/>
              <p:nvPr/>
            </p:nvSpPr>
            <p:spPr>
              <a:xfrm>
                <a:off x="2619784" y="2954408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0435347A-37F1-459C-A7EB-E01BFD3BC8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9784" y="2954408"/>
                <a:ext cx="445973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3A62B47-5271-4190-A86C-0664AC81C3FC}"/>
                  </a:ext>
                </a:extLst>
              </p:cNvPr>
              <p:cNvSpPr txBox="1"/>
              <p:nvPr/>
            </p:nvSpPr>
            <p:spPr>
              <a:xfrm>
                <a:off x="2478521" y="5631798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3A62B47-5271-4190-A86C-0664AC81C3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8521" y="5631798"/>
                <a:ext cx="445973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타원 48">
            <a:extLst>
              <a:ext uri="{FF2B5EF4-FFF2-40B4-BE49-F238E27FC236}">
                <a16:creationId xmlns:a16="http://schemas.microsoft.com/office/drawing/2014/main" id="{550C0485-5F39-482E-9F3E-A6A76CE1B0C7}"/>
              </a:ext>
            </a:extLst>
          </p:cNvPr>
          <p:cNvSpPr/>
          <p:nvPr/>
        </p:nvSpPr>
        <p:spPr>
          <a:xfrm>
            <a:off x="2745117" y="5555177"/>
            <a:ext cx="153242" cy="15324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이등변 삼각형 56">
            <a:extLst>
              <a:ext uri="{FF2B5EF4-FFF2-40B4-BE49-F238E27FC236}">
                <a16:creationId xmlns:a16="http://schemas.microsoft.com/office/drawing/2014/main" id="{A202BD9A-E646-48FB-A5B3-FA67C2A2C0B4}"/>
              </a:ext>
            </a:extLst>
          </p:cNvPr>
          <p:cNvSpPr/>
          <p:nvPr/>
        </p:nvSpPr>
        <p:spPr>
          <a:xfrm>
            <a:off x="2726069" y="4328972"/>
            <a:ext cx="179377" cy="154635"/>
          </a:xfrm>
          <a:prstGeom prst="triangl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E62899D-EAD9-4E1F-BED7-5F49987F1D70}"/>
              </a:ext>
            </a:extLst>
          </p:cNvPr>
          <p:cNvSpPr txBox="1"/>
          <p:nvPr/>
        </p:nvSpPr>
        <p:spPr>
          <a:xfrm>
            <a:off x="311894" y="1072532"/>
            <a:ext cx="58528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xor gate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결정 경계</a:t>
            </a:r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: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직선 방정식으로는 해결할 수 없다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5FDDF558-781C-4910-ABE9-977A3A0AE256}"/>
              </a:ext>
            </a:extLst>
          </p:cNvPr>
          <p:cNvSpPr/>
          <p:nvPr/>
        </p:nvSpPr>
        <p:spPr>
          <a:xfrm>
            <a:off x="3999798" y="4303299"/>
            <a:ext cx="153242" cy="15324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이등변 삼각형 38">
            <a:extLst>
              <a:ext uri="{FF2B5EF4-FFF2-40B4-BE49-F238E27FC236}">
                <a16:creationId xmlns:a16="http://schemas.microsoft.com/office/drawing/2014/main" id="{2B458C2F-5630-40F6-BFB1-DCD36463B791}"/>
              </a:ext>
            </a:extLst>
          </p:cNvPr>
          <p:cNvSpPr/>
          <p:nvPr/>
        </p:nvSpPr>
        <p:spPr>
          <a:xfrm>
            <a:off x="3999798" y="5546826"/>
            <a:ext cx="179377" cy="154635"/>
          </a:xfrm>
          <a:prstGeom prst="triangl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F54F325C-2955-4823-9D83-FC9760E834EC}"/>
              </a:ext>
            </a:extLst>
          </p:cNvPr>
          <p:cNvSpPr/>
          <p:nvPr/>
        </p:nvSpPr>
        <p:spPr>
          <a:xfrm>
            <a:off x="2405856" y="3139074"/>
            <a:ext cx="3933535" cy="3184681"/>
          </a:xfrm>
          <a:custGeom>
            <a:avLst/>
            <a:gdLst>
              <a:gd name="connsiteX0" fmla="*/ 124721 w 3933535"/>
              <a:gd name="connsiteY0" fmla="*/ 0 h 3184681"/>
              <a:gd name="connsiteX1" fmla="*/ 1353271 w 3933535"/>
              <a:gd name="connsiteY1" fmla="*/ 903180 h 3184681"/>
              <a:gd name="connsiteX2" fmla="*/ 287406 w 3933535"/>
              <a:gd name="connsiteY2" fmla="*/ 1929777 h 3184681"/>
              <a:gd name="connsiteX3" fmla="*/ 57404 w 3933535"/>
              <a:gd name="connsiteY3" fmla="*/ 2838567 h 3184681"/>
              <a:gd name="connsiteX4" fmla="*/ 1179367 w 3933535"/>
              <a:gd name="connsiteY4" fmla="*/ 2715151 h 3184681"/>
              <a:gd name="connsiteX5" fmla="*/ 2295720 w 3933535"/>
              <a:gd name="connsiteY5" fmla="*/ 1424893 h 3184681"/>
              <a:gd name="connsiteX6" fmla="*/ 3832810 w 3933535"/>
              <a:gd name="connsiteY6" fmla="*/ 3068569 h 3184681"/>
              <a:gd name="connsiteX7" fmla="*/ 3793541 w 3933535"/>
              <a:gd name="connsiteY7" fmla="*/ 3057350 h 3184681"/>
              <a:gd name="connsiteX8" fmla="*/ 3860859 w 3933535"/>
              <a:gd name="connsiteY8" fmla="*/ 3124667 h 3184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33535" h="3184681">
                <a:moveTo>
                  <a:pt x="124721" y="0"/>
                </a:moveTo>
                <a:cubicBezTo>
                  <a:pt x="725439" y="290775"/>
                  <a:pt x="1326157" y="581551"/>
                  <a:pt x="1353271" y="903180"/>
                </a:cubicBezTo>
                <a:cubicBezTo>
                  <a:pt x="1380385" y="1224809"/>
                  <a:pt x="503384" y="1607213"/>
                  <a:pt x="287406" y="1929777"/>
                </a:cubicBezTo>
                <a:cubicBezTo>
                  <a:pt x="71428" y="2252341"/>
                  <a:pt x="-91256" y="2707671"/>
                  <a:pt x="57404" y="2838567"/>
                </a:cubicBezTo>
                <a:cubicBezTo>
                  <a:pt x="206064" y="2969463"/>
                  <a:pt x="806314" y="2950763"/>
                  <a:pt x="1179367" y="2715151"/>
                </a:cubicBezTo>
                <a:cubicBezTo>
                  <a:pt x="1552420" y="2479539"/>
                  <a:pt x="1853480" y="1365990"/>
                  <a:pt x="2295720" y="1424893"/>
                </a:cubicBezTo>
                <a:cubicBezTo>
                  <a:pt x="2737960" y="1483796"/>
                  <a:pt x="3583173" y="2796493"/>
                  <a:pt x="3832810" y="3068569"/>
                </a:cubicBezTo>
                <a:cubicBezTo>
                  <a:pt x="4082447" y="3340645"/>
                  <a:pt x="3788866" y="3048000"/>
                  <a:pt x="3793541" y="3057350"/>
                </a:cubicBezTo>
                <a:cubicBezTo>
                  <a:pt x="3798216" y="3066700"/>
                  <a:pt x="3829537" y="3095683"/>
                  <a:pt x="3860859" y="3124667"/>
                </a:cubicBezTo>
              </a:path>
            </a:pathLst>
          </a:cu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3621440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FA60348-EC66-4427-A3E1-CC1DB8613541}"/>
              </a:ext>
            </a:extLst>
          </p:cNvPr>
          <p:cNvSpPr/>
          <p:nvPr/>
        </p:nvSpPr>
        <p:spPr>
          <a:xfrm>
            <a:off x="8262803" y="5073457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1009CDA-1B24-4F4A-87C5-B328A73BB992}"/>
              </a:ext>
            </a:extLst>
          </p:cNvPr>
          <p:cNvSpPr/>
          <p:nvPr/>
        </p:nvSpPr>
        <p:spPr>
          <a:xfrm>
            <a:off x="8549315" y="5073457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49B45D5-9557-4C1E-B3FB-39F65FF42B20}"/>
              </a:ext>
            </a:extLst>
          </p:cNvPr>
          <p:cNvSpPr/>
          <p:nvPr/>
        </p:nvSpPr>
        <p:spPr>
          <a:xfrm>
            <a:off x="8262803" y="5359969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CEDED78-9C6B-4063-AB33-FBF6A0F4E8AD}"/>
              </a:ext>
            </a:extLst>
          </p:cNvPr>
          <p:cNvSpPr/>
          <p:nvPr/>
        </p:nvSpPr>
        <p:spPr>
          <a:xfrm>
            <a:off x="8549315" y="5359969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9A1E957-DAA0-4963-AB80-68BDE32BE070}"/>
              </a:ext>
            </a:extLst>
          </p:cNvPr>
          <p:cNvSpPr txBox="1"/>
          <p:nvPr/>
        </p:nvSpPr>
        <p:spPr>
          <a:xfrm>
            <a:off x="8082534" y="4696100"/>
            <a:ext cx="10310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5" name="TextBox 7174">
            <a:extLst>
              <a:ext uri="{FF2B5EF4-FFF2-40B4-BE49-F238E27FC236}">
                <a16:creationId xmlns:a16="http://schemas.microsoft.com/office/drawing/2014/main" id="{980F670E-B76E-49B6-A2BF-62D76A6D1FDB}"/>
              </a:ext>
            </a:extLst>
          </p:cNvPr>
          <p:cNvSpPr txBox="1"/>
          <p:nvPr/>
        </p:nvSpPr>
        <p:spPr>
          <a:xfrm>
            <a:off x="1770325" y="2379696"/>
            <a:ext cx="18838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self.col.T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6FCD3F95-83B6-44C5-8F14-DC3E2C471D38}"/>
              </a:ext>
            </a:extLst>
          </p:cNvPr>
          <p:cNvSpPr txBox="1"/>
          <p:nvPr/>
        </p:nvSpPr>
        <p:spPr>
          <a:xfrm>
            <a:off x="7965449" y="5814456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E6BFA5E2-293B-4D86-9568-9232A45C5533}"/>
              </a:ext>
            </a:extLst>
          </p:cNvPr>
          <p:cNvSpPr txBox="1"/>
          <p:nvPr/>
        </p:nvSpPr>
        <p:spPr>
          <a:xfrm>
            <a:off x="1905021" y="5303170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(4,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9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7E897F9F-4A6D-4E00-B5B5-9EDBF8FD6FD0}"/>
              </a:ext>
            </a:extLst>
          </p:cNvPr>
          <p:cNvSpPr txBox="1"/>
          <p:nvPr/>
        </p:nvSpPr>
        <p:spPr>
          <a:xfrm>
            <a:off x="4338226" y="2120083"/>
            <a:ext cx="748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dout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29AA4024-52C0-4864-80C8-3164B9A85E52}"/>
              </a:ext>
            </a:extLst>
          </p:cNvPr>
          <p:cNvSpPr/>
          <p:nvPr/>
        </p:nvSpPr>
        <p:spPr>
          <a:xfrm>
            <a:off x="8262803" y="331586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FA4EBE66-B553-49A1-A007-1D23AC43479E}"/>
              </a:ext>
            </a:extLst>
          </p:cNvPr>
          <p:cNvSpPr/>
          <p:nvPr/>
        </p:nvSpPr>
        <p:spPr>
          <a:xfrm>
            <a:off x="8549315" y="331586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6363D67D-2135-4180-944C-EBAAA8054DF1}"/>
              </a:ext>
            </a:extLst>
          </p:cNvPr>
          <p:cNvSpPr/>
          <p:nvPr/>
        </p:nvSpPr>
        <p:spPr>
          <a:xfrm>
            <a:off x="8262803" y="360237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1C963C19-412C-49E6-AD07-6980ACDEF7D5}"/>
              </a:ext>
            </a:extLst>
          </p:cNvPr>
          <p:cNvSpPr/>
          <p:nvPr/>
        </p:nvSpPr>
        <p:spPr>
          <a:xfrm>
            <a:off x="8549315" y="360237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783F578A-6FFA-4844-B825-F681FEA1B4E5}"/>
              </a:ext>
            </a:extLst>
          </p:cNvPr>
          <p:cNvSpPr txBox="1"/>
          <p:nvPr/>
        </p:nvSpPr>
        <p:spPr>
          <a:xfrm>
            <a:off x="6063554" y="2324842"/>
            <a:ext cx="11721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self.dw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0B1EBACF-3F6B-4139-A45D-127C59A6CE47}"/>
              </a:ext>
            </a:extLst>
          </p:cNvPr>
          <p:cNvSpPr txBox="1"/>
          <p:nvPr/>
        </p:nvSpPr>
        <p:spPr>
          <a:xfrm>
            <a:off x="7870937" y="3911308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DD8FE587-2B91-46C1-9D41-CA8A81DAEA5D}"/>
              </a:ext>
            </a:extLst>
          </p:cNvPr>
          <p:cNvSpPr txBox="1"/>
          <p:nvPr/>
        </p:nvSpPr>
        <p:spPr>
          <a:xfrm>
            <a:off x="3874159" y="3483098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4321F861-D960-4789-9213-314D1FE93BBE}"/>
              </a:ext>
            </a:extLst>
          </p:cNvPr>
          <p:cNvSpPr txBox="1"/>
          <p:nvPr/>
        </p:nvSpPr>
        <p:spPr>
          <a:xfrm>
            <a:off x="5336945" y="331159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99BB6E38-DEF2-443D-AA78-578AF0547276}"/>
              </a:ext>
            </a:extLst>
          </p:cNvPr>
          <p:cNvSpPr txBox="1"/>
          <p:nvPr/>
        </p:nvSpPr>
        <p:spPr>
          <a:xfrm>
            <a:off x="4201629" y="6020440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9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,1)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B66719C8-3D6B-4DFB-A0A2-055DBA78E151}"/>
              </a:ext>
            </a:extLst>
          </p:cNvPr>
          <p:cNvSpPr txBox="1"/>
          <p:nvPr/>
        </p:nvSpPr>
        <p:spPr>
          <a:xfrm>
            <a:off x="6204619" y="4427381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(4,1)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BF887827-E036-4B24-BB3C-87D774D1D52B}"/>
              </a:ext>
            </a:extLst>
          </p:cNvPr>
          <p:cNvSpPr/>
          <p:nvPr/>
        </p:nvSpPr>
        <p:spPr>
          <a:xfrm>
            <a:off x="6468653" y="2817836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01D1C335-074A-41CA-8DF0-F36E4B5F13E4}"/>
              </a:ext>
            </a:extLst>
          </p:cNvPr>
          <p:cNvSpPr/>
          <p:nvPr/>
        </p:nvSpPr>
        <p:spPr>
          <a:xfrm>
            <a:off x="6468653" y="3541676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737FB793-6544-4587-83FC-2F800F993268}"/>
              </a:ext>
            </a:extLst>
          </p:cNvPr>
          <p:cNvSpPr/>
          <p:nvPr/>
        </p:nvSpPr>
        <p:spPr>
          <a:xfrm>
            <a:off x="6468653" y="3179756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AEDDEDA7-CF4B-469B-971C-761E51311EF8}"/>
              </a:ext>
            </a:extLst>
          </p:cNvPr>
          <p:cNvSpPr/>
          <p:nvPr/>
        </p:nvSpPr>
        <p:spPr>
          <a:xfrm>
            <a:off x="6468653" y="3903596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49915198-8DF1-46E4-A9A4-1AC7C6E6F7AE}"/>
              </a:ext>
            </a:extLst>
          </p:cNvPr>
          <p:cNvSpPr txBox="1"/>
          <p:nvPr/>
        </p:nvSpPr>
        <p:spPr>
          <a:xfrm>
            <a:off x="7279261" y="3270775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=&gt;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295C5093-94DD-4679-B589-BBBF95BE800E}"/>
              </a:ext>
            </a:extLst>
          </p:cNvPr>
          <p:cNvSpPr txBox="1"/>
          <p:nvPr/>
        </p:nvSpPr>
        <p:spPr>
          <a:xfrm>
            <a:off x="608307" y="1018479"/>
            <a:ext cx="80842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self.dW = np.dot(self.col.T, dout)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self.dW = self.dW.transpose(1, 0).reshape(FN, C, FH, FW)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D08FED11-DB53-4F8B-B87F-4931D0397424}"/>
              </a:ext>
            </a:extLst>
          </p:cNvPr>
          <p:cNvSpPr txBox="1"/>
          <p:nvPr/>
        </p:nvSpPr>
        <p:spPr>
          <a:xfrm>
            <a:off x="7941469" y="2852048"/>
            <a:ext cx="11721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self.dw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2897C19-F6EA-4CBE-A073-89188BB8104C}"/>
              </a:ext>
            </a:extLst>
          </p:cNvPr>
          <p:cNvSpPr/>
          <p:nvPr/>
        </p:nvSpPr>
        <p:spPr>
          <a:xfrm>
            <a:off x="4497747" y="2521074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4ED5C2E-7504-4118-A8C5-52B14D7D50BD}"/>
              </a:ext>
            </a:extLst>
          </p:cNvPr>
          <p:cNvSpPr/>
          <p:nvPr/>
        </p:nvSpPr>
        <p:spPr>
          <a:xfrm>
            <a:off x="4497747" y="3244914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8527FEA-D6E6-4CFE-AED0-BD6B3B3B460B}"/>
              </a:ext>
            </a:extLst>
          </p:cNvPr>
          <p:cNvSpPr/>
          <p:nvPr/>
        </p:nvSpPr>
        <p:spPr>
          <a:xfrm>
            <a:off x="4497747" y="2882994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571D0E6-6B09-471F-8AA9-83143C6967FA}"/>
              </a:ext>
            </a:extLst>
          </p:cNvPr>
          <p:cNvSpPr/>
          <p:nvPr/>
        </p:nvSpPr>
        <p:spPr>
          <a:xfrm>
            <a:off x="4497747" y="3606834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8ACE443-295D-4FA0-BC4A-49D858D7D420}"/>
              </a:ext>
            </a:extLst>
          </p:cNvPr>
          <p:cNvSpPr/>
          <p:nvPr/>
        </p:nvSpPr>
        <p:spPr>
          <a:xfrm>
            <a:off x="4497747" y="3962071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3944B9E-BABB-4313-B8FB-AD269228861E}"/>
              </a:ext>
            </a:extLst>
          </p:cNvPr>
          <p:cNvSpPr/>
          <p:nvPr/>
        </p:nvSpPr>
        <p:spPr>
          <a:xfrm>
            <a:off x="4497747" y="4685911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74268AD-6201-48FB-B880-F71389268CDC}"/>
              </a:ext>
            </a:extLst>
          </p:cNvPr>
          <p:cNvSpPr/>
          <p:nvPr/>
        </p:nvSpPr>
        <p:spPr>
          <a:xfrm>
            <a:off x="4497747" y="4323991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B247CCB-C5F2-4B13-AE1B-170CB4D7643D}"/>
              </a:ext>
            </a:extLst>
          </p:cNvPr>
          <p:cNvSpPr/>
          <p:nvPr/>
        </p:nvSpPr>
        <p:spPr>
          <a:xfrm>
            <a:off x="4497747" y="5047831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7AEDD8A-81D0-4053-B58B-592D84EF9618}"/>
              </a:ext>
            </a:extLst>
          </p:cNvPr>
          <p:cNvSpPr/>
          <p:nvPr/>
        </p:nvSpPr>
        <p:spPr>
          <a:xfrm>
            <a:off x="4497747" y="5409751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6311FF0C-7788-481F-9925-B806F8AB1D06}"/>
              </a:ext>
            </a:extLst>
          </p:cNvPr>
          <p:cNvSpPr/>
          <p:nvPr/>
        </p:nvSpPr>
        <p:spPr>
          <a:xfrm>
            <a:off x="411801" y="2987308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8D0B4B37-239F-4E8B-B888-876839ED7AD9}"/>
              </a:ext>
            </a:extLst>
          </p:cNvPr>
          <p:cNvSpPr/>
          <p:nvPr/>
        </p:nvSpPr>
        <p:spPr>
          <a:xfrm>
            <a:off x="411801" y="3341984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C73CE1AB-7C5E-4AE2-94CC-69F1ABF42A2C}"/>
              </a:ext>
            </a:extLst>
          </p:cNvPr>
          <p:cNvSpPr/>
          <p:nvPr/>
        </p:nvSpPr>
        <p:spPr>
          <a:xfrm>
            <a:off x="411801" y="3696660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EE2D4F92-096A-479E-ABB2-311A2712969F}"/>
              </a:ext>
            </a:extLst>
          </p:cNvPr>
          <p:cNvSpPr/>
          <p:nvPr/>
        </p:nvSpPr>
        <p:spPr>
          <a:xfrm>
            <a:off x="411801" y="4051336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EF266FF5-E55C-4936-AA39-CE6E6CE2DE24}"/>
              </a:ext>
            </a:extLst>
          </p:cNvPr>
          <p:cNvSpPr/>
          <p:nvPr/>
        </p:nvSpPr>
        <p:spPr>
          <a:xfrm>
            <a:off x="771808" y="2987869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6641A2AD-5DDC-40C8-B6D5-F7D78E2BDBE0}"/>
              </a:ext>
            </a:extLst>
          </p:cNvPr>
          <p:cNvSpPr/>
          <p:nvPr/>
        </p:nvSpPr>
        <p:spPr>
          <a:xfrm>
            <a:off x="771808" y="3342545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8C7CD633-5F3E-4F1D-B0BB-8207B028217E}"/>
              </a:ext>
            </a:extLst>
          </p:cNvPr>
          <p:cNvSpPr/>
          <p:nvPr/>
        </p:nvSpPr>
        <p:spPr>
          <a:xfrm>
            <a:off x="771808" y="3697221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C5B16592-0E89-4DCC-A18D-F56E7418B186}"/>
              </a:ext>
            </a:extLst>
          </p:cNvPr>
          <p:cNvSpPr/>
          <p:nvPr/>
        </p:nvSpPr>
        <p:spPr>
          <a:xfrm>
            <a:off x="771808" y="4051897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341088D9-813B-47FA-9039-28090551E4DE}"/>
              </a:ext>
            </a:extLst>
          </p:cNvPr>
          <p:cNvSpPr/>
          <p:nvPr/>
        </p:nvSpPr>
        <p:spPr>
          <a:xfrm>
            <a:off x="1131815" y="2988430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6E53FEBA-3F77-4881-AA4C-3382C7BA6718}"/>
              </a:ext>
            </a:extLst>
          </p:cNvPr>
          <p:cNvSpPr/>
          <p:nvPr/>
        </p:nvSpPr>
        <p:spPr>
          <a:xfrm>
            <a:off x="1131815" y="3343106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B8B6A31F-EFE6-40D7-9186-BF3FCA5BEC5A}"/>
              </a:ext>
            </a:extLst>
          </p:cNvPr>
          <p:cNvSpPr/>
          <p:nvPr/>
        </p:nvSpPr>
        <p:spPr>
          <a:xfrm>
            <a:off x="1131815" y="3697782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AF0DC47B-6D1C-4327-AF69-5774E616985B}"/>
              </a:ext>
            </a:extLst>
          </p:cNvPr>
          <p:cNvSpPr/>
          <p:nvPr/>
        </p:nvSpPr>
        <p:spPr>
          <a:xfrm>
            <a:off x="1131815" y="4052458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00731483-86DC-4BBC-BB85-6E391359D05B}"/>
              </a:ext>
            </a:extLst>
          </p:cNvPr>
          <p:cNvSpPr/>
          <p:nvPr/>
        </p:nvSpPr>
        <p:spPr>
          <a:xfrm>
            <a:off x="1491822" y="2988991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149D73C5-A974-45D3-97EE-FDBC3A3B1594}"/>
              </a:ext>
            </a:extLst>
          </p:cNvPr>
          <p:cNvSpPr/>
          <p:nvPr/>
        </p:nvSpPr>
        <p:spPr>
          <a:xfrm>
            <a:off x="1491822" y="3343667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6DFADE58-7E40-45E1-9AE2-B77AFA92918B}"/>
              </a:ext>
            </a:extLst>
          </p:cNvPr>
          <p:cNvSpPr/>
          <p:nvPr/>
        </p:nvSpPr>
        <p:spPr>
          <a:xfrm>
            <a:off x="1491822" y="3698343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8B5DE679-3DBD-4892-9992-0546EC20DBD7}"/>
              </a:ext>
            </a:extLst>
          </p:cNvPr>
          <p:cNvSpPr/>
          <p:nvPr/>
        </p:nvSpPr>
        <p:spPr>
          <a:xfrm>
            <a:off x="1491822" y="4053019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05F073CD-752D-4956-A7A3-3FB8B6C56D1F}"/>
              </a:ext>
            </a:extLst>
          </p:cNvPr>
          <p:cNvSpPr/>
          <p:nvPr/>
        </p:nvSpPr>
        <p:spPr>
          <a:xfrm>
            <a:off x="1851829" y="2989552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517D5468-6A5C-42C5-A17B-11E5FCE13CBF}"/>
              </a:ext>
            </a:extLst>
          </p:cNvPr>
          <p:cNvSpPr/>
          <p:nvPr/>
        </p:nvSpPr>
        <p:spPr>
          <a:xfrm>
            <a:off x="1851829" y="3344228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9A299E8E-4233-48BE-94DB-9E8CD5436599}"/>
              </a:ext>
            </a:extLst>
          </p:cNvPr>
          <p:cNvSpPr/>
          <p:nvPr/>
        </p:nvSpPr>
        <p:spPr>
          <a:xfrm>
            <a:off x="1851829" y="3698904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D8DB1270-7967-488B-938E-A46E894BB161}"/>
              </a:ext>
            </a:extLst>
          </p:cNvPr>
          <p:cNvSpPr/>
          <p:nvPr/>
        </p:nvSpPr>
        <p:spPr>
          <a:xfrm>
            <a:off x="1851829" y="4053580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B210A19B-EC7D-4DAD-AFDB-86EB6DDB5952}"/>
              </a:ext>
            </a:extLst>
          </p:cNvPr>
          <p:cNvSpPr/>
          <p:nvPr/>
        </p:nvSpPr>
        <p:spPr>
          <a:xfrm>
            <a:off x="2211836" y="2990113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5B8D0B46-1F59-44E6-B988-6C8FC8C8FF05}"/>
              </a:ext>
            </a:extLst>
          </p:cNvPr>
          <p:cNvSpPr/>
          <p:nvPr/>
        </p:nvSpPr>
        <p:spPr>
          <a:xfrm>
            <a:off x="2211836" y="3344789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D776625A-BB77-4BBA-9371-F56CB7E079C9}"/>
              </a:ext>
            </a:extLst>
          </p:cNvPr>
          <p:cNvSpPr/>
          <p:nvPr/>
        </p:nvSpPr>
        <p:spPr>
          <a:xfrm>
            <a:off x="2211836" y="3699465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EBDFD2A9-DE12-4EC0-8C15-D8961B4F8C87}"/>
              </a:ext>
            </a:extLst>
          </p:cNvPr>
          <p:cNvSpPr/>
          <p:nvPr/>
        </p:nvSpPr>
        <p:spPr>
          <a:xfrm>
            <a:off x="2211836" y="4054141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141D66BD-A4EF-4350-AA82-0499CC15B7A3}"/>
              </a:ext>
            </a:extLst>
          </p:cNvPr>
          <p:cNvSpPr/>
          <p:nvPr/>
        </p:nvSpPr>
        <p:spPr>
          <a:xfrm>
            <a:off x="2571843" y="2990674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3F207B33-8ADB-4458-9FD9-B5BC9EC07F1B}"/>
              </a:ext>
            </a:extLst>
          </p:cNvPr>
          <p:cNvSpPr/>
          <p:nvPr/>
        </p:nvSpPr>
        <p:spPr>
          <a:xfrm>
            <a:off x="2571843" y="3345350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0D597738-CD8F-498B-9A1C-3326A5F4FA21}"/>
              </a:ext>
            </a:extLst>
          </p:cNvPr>
          <p:cNvSpPr/>
          <p:nvPr/>
        </p:nvSpPr>
        <p:spPr>
          <a:xfrm>
            <a:off x="2571843" y="3700026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FAF12AD1-F5B6-4546-90AE-628370676AE6}"/>
              </a:ext>
            </a:extLst>
          </p:cNvPr>
          <p:cNvSpPr/>
          <p:nvPr/>
        </p:nvSpPr>
        <p:spPr>
          <a:xfrm>
            <a:off x="2571843" y="4054702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E5190735-96E6-45D9-8D9A-F9C043842B5C}"/>
              </a:ext>
            </a:extLst>
          </p:cNvPr>
          <p:cNvSpPr/>
          <p:nvPr/>
        </p:nvSpPr>
        <p:spPr>
          <a:xfrm>
            <a:off x="2931850" y="2991235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04CA59F4-76AD-4847-B2E8-AF95A9CB1D62}"/>
              </a:ext>
            </a:extLst>
          </p:cNvPr>
          <p:cNvSpPr/>
          <p:nvPr/>
        </p:nvSpPr>
        <p:spPr>
          <a:xfrm>
            <a:off x="2931850" y="3345911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6B1890C3-0302-47A2-8FFD-CF5555772B2A}"/>
              </a:ext>
            </a:extLst>
          </p:cNvPr>
          <p:cNvSpPr/>
          <p:nvPr/>
        </p:nvSpPr>
        <p:spPr>
          <a:xfrm>
            <a:off x="2931850" y="3700587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9EB30348-7290-4596-ABBA-CEAE786690E8}"/>
              </a:ext>
            </a:extLst>
          </p:cNvPr>
          <p:cNvSpPr/>
          <p:nvPr/>
        </p:nvSpPr>
        <p:spPr>
          <a:xfrm>
            <a:off x="2931850" y="4055263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404C3A26-8A42-4ED1-86B8-99FF083B6415}"/>
              </a:ext>
            </a:extLst>
          </p:cNvPr>
          <p:cNvSpPr/>
          <p:nvPr/>
        </p:nvSpPr>
        <p:spPr>
          <a:xfrm>
            <a:off x="3291857" y="2991796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CBC4E777-6BC3-41FF-B1C5-EFF1A89BAF15}"/>
              </a:ext>
            </a:extLst>
          </p:cNvPr>
          <p:cNvSpPr/>
          <p:nvPr/>
        </p:nvSpPr>
        <p:spPr>
          <a:xfrm>
            <a:off x="3291857" y="3346472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6640DB83-40C2-4D96-A937-EB4ED0D28ED8}"/>
              </a:ext>
            </a:extLst>
          </p:cNvPr>
          <p:cNvSpPr/>
          <p:nvPr/>
        </p:nvSpPr>
        <p:spPr>
          <a:xfrm>
            <a:off x="3291857" y="3701148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A8492189-17E5-4E3A-817D-BB30EB96B515}"/>
              </a:ext>
            </a:extLst>
          </p:cNvPr>
          <p:cNvSpPr/>
          <p:nvPr/>
        </p:nvSpPr>
        <p:spPr>
          <a:xfrm>
            <a:off x="3291857" y="4055824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6297354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7E897F9F-4A6D-4E00-B5B5-9EDBF8FD6FD0}"/>
              </a:ext>
            </a:extLst>
          </p:cNvPr>
          <p:cNvSpPr txBox="1"/>
          <p:nvPr/>
        </p:nvSpPr>
        <p:spPr>
          <a:xfrm>
            <a:off x="733777" y="2769039"/>
            <a:ext cx="748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dout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783F578A-6FFA-4844-B825-F681FEA1B4E5}"/>
              </a:ext>
            </a:extLst>
          </p:cNvPr>
          <p:cNvSpPr txBox="1"/>
          <p:nvPr/>
        </p:nvSpPr>
        <p:spPr>
          <a:xfrm>
            <a:off x="5186380" y="2038371"/>
            <a:ext cx="748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dcol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4321F861-D960-4789-9213-314D1FE93BBE}"/>
              </a:ext>
            </a:extLst>
          </p:cNvPr>
          <p:cNvSpPr txBox="1"/>
          <p:nvPr/>
        </p:nvSpPr>
        <p:spPr>
          <a:xfrm>
            <a:off x="4134516" y="359053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99BB6E38-DEF2-443D-AA78-578AF0547276}"/>
              </a:ext>
            </a:extLst>
          </p:cNvPr>
          <p:cNvSpPr txBox="1"/>
          <p:nvPr/>
        </p:nvSpPr>
        <p:spPr>
          <a:xfrm>
            <a:off x="663244" y="6481279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(9,1)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B66719C8-3D6B-4DFB-A0A2-055DBA78E151}"/>
              </a:ext>
            </a:extLst>
          </p:cNvPr>
          <p:cNvSpPr txBox="1"/>
          <p:nvPr/>
        </p:nvSpPr>
        <p:spPr>
          <a:xfrm>
            <a:off x="5141419" y="2349264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(9,4)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295C5093-94DD-4679-B589-BBBF95BE800E}"/>
              </a:ext>
            </a:extLst>
          </p:cNvPr>
          <p:cNvSpPr txBox="1"/>
          <p:nvPr/>
        </p:nvSpPr>
        <p:spPr>
          <a:xfrm>
            <a:off x="608307" y="1018479"/>
            <a:ext cx="48397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dcol = np.dot(dout, self.col_W.T)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DBB2F86-D0FC-4EF2-90ED-1D5879FF5EAD}"/>
              </a:ext>
            </a:extLst>
          </p:cNvPr>
          <p:cNvSpPr txBox="1"/>
          <p:nvPr/>
        </p:nvSpPr>
        <p:spPr>
          <a:xfrm>
            <a:off x="1376877" y="3652091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5B87526-FF40-421E-AB03-F65566B1B840}"/>
              </a:ext>
            </a:extLst>
          </p:cNvPr>
          <p:cNvSpPr/>
          <p:nvPr/>
        </p:nvSpPr>
        <p:spPr>
          <a:xfrm>
            <a:off x="1981469" y="3780007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DE59207-87F1-45F1-A528-3A1CCF9EE2E0}"/>
              </a:ext>
            </a:extLst>
          </p:cNvPr>
          <p:cNvSpPr/>
          <p:nvPr/>
        </p:nvSpPr>
        <p:spPr>
          <a:xfrm>
            <a:off x="2260771" y="3785826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A0A6E7E-A426-4DEA-A93A-3AA40AF1E772}"/>
              </a:ext>
            </a:extLst>
          </p:cNvPr>
          <p:cNvSpPr/>
          <p:nvPr/>
        </p:nvSpPr>
        <p:spPr>
          <a:xfrm>
            <a:off x="2547283" y="3785759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479630A-5447-48CD-B8EE-AEECEC215F94}"/>
              </a:ext>
            </a:extLst>
          </p:cNvPr>
          <p:cNvSpPr/>
          <p:nvPr/>
        </p:nvSpPr>
        <p:spPr>
          <a:xfrm>
            <a:off x="2833795" y="378569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EABDCD-B1E5-402F-A8BA-D464CEC654A9}"/>
              </a:ext>
            </a:extLst>
          </p:cNvPr>
          <p:cNvSpPr txBox="1"/>
          <p:nvPr/>
        </p:nvSpPr>
        <p:spPr>
          <a:xfrm>
            <a:off x="1654130" y="4373080"/>
            <a:ext cx="18838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self.col_W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625C12-FB5F-48D0-BCFA-0BE3F5C573DB}"/>
              </a:ext>
            </a:extLst>
          </p:cNvPr>
          <p:cNvSpPr txBox="1"/>
          <p:nvPr/>
        </p:nvSpPr>
        <p:spPr>
          <a:xfrm>
            <a:off x="2055309" y="4834745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(1,4)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188" name="그룹 7187">
            <a:extLst>
              <a:ext uri="{FF2B5EF4-FFF2-40B4-BE49-F238E27FC236}">
                <a16:creationId xmlns:a16="http://schemas.microsoft.com/office/drawing/2014/main" id="{B43F6734-61B8-4BDD-B187-BB79F5444010}"/>
              </a:ext>
            </a:extLst>
          </p:cNvPr>
          <p:cNvGrpSpPr/>
          <p:nvPr/>
        </p:nvGrpSpPr>
        <p:grpSpPr>
          <a:xfrm>
            <a:off x="4995149" y="2779024"/>
            <a:ext cx="1243572" cy="1243572"/>
            <a:chOff x="4993922" y="3163920"/>
            <a:chExt cx="1243572" cy="1243572"/>
          </a:xfrm>
        </p:grpSpPr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BF887827-E036-4B24-BB3C-87D774D1D52B}"/>
                </a:ext>
              </a:extLst>
            </p:cNvPr>
            <p:cNvSpPr/>
            <p:nvPr/>
          </p:nvSpPr>
          <p:spPr>
            <a:xfrm>
              <a:off x="4993922" y="3163920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01D1C335-074A-41CA-8DF0-F36E4B5F13E4}"/>
                </a:ext>
              </a:extLst>
            </p:cNvPr>
            <p:cNvSpPr/>
            <p:nvPr/>
          </p:nvSpPr>
          <p:spPr>
            <a:xfrm>
              <a:off x="4993922" y="3785706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737FB793-6544-4587-83FC-2F800F993268}"/>
                </a:ext>
              </a:extLst>
            </p:cNvPr>
            <p:cNvSpPr/>
            <p:nvPr/>
          </p:nvSpPr>
          <p:spPr>
            <a:xfrm>
              <a:off x="4993922" y="3474813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AEDDEDA7-CF4B-469B-971C-761E51311EF8}"/>
                </a:ext>
              </a:extLst>
            </p:cNvPr>
            <p:cNvSpPr/>
            <p:nvPr/>
          </p:nvSpPr>
          <p:spPr>
            <a:xfrm>
              <a:off x="4993922" y="4096599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4ECD98E2-14B2-42BA-BF78-8A82D59267C3}"/>
                </a:ext>
              </a:extLst>
            </p:cNvPr>
            <p:cNvSpPr/>
            <p:nvPr/>
          </p:nvSpPr>
          <p:spPr>
            <a:xfrm>
              <a:off x="5304815" y="3163920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80C94360-AB02-43D5-9404-725DC48077EB}"/>
                </a:ext>
              </a:extLst>
            </p:cNvPr>
            <p:cNvSpPr/>
            <p:nvPr/>
          </p:nvSpPr>
          <p:spPr>
            <a:xfrm>
              <a:off x="5304815" y="3785706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19BE523E-5D36-44C7-8E16-EFA6357DABD5}"/>
                </a:ext>
              </a:extLst>
            </p:cNvPr>
            <p:cNvSpPr/>
            <p:nvPr/>
          </p:nvSpPr>
          <p:spPr>
            <a:xfrm>
              <a:off x="5304815" y="3474813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C1C720EC-D409-4B76-83B3-27023DD78AA6}"/>
                </a:ext>
              </a:extLst>
            </p:cNvPr>
            <p:cNvSpPr/>
            <p:nvPr/>
          </p:nvSpPr>
          <p:spPr>
            <a:xfrm>
              <a:off x="5304815" y="4096599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A405899F-1FE8-4BE0-A403-870CC717DB80}"/>
                </a:ext>
              </a:extLst>
            </p:cNvPr>
            <p:cNvSpPr/>
            <p:nvPr/>
          </p:nvSpPr>
          <p:spPr>
            <a:xfrm>
              <a:off x="5615708" y="3163920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F7E512D7-4365-40D5-AA7F-AE12F39E7C9D}"/>
                </a:ext>
              </a:extLst>
            </p:cNvPr>
            <p:cNvSpPr/>
            <p:nvPr/>
          </p:nvSpPr>
          <p:spPr>
            <a:xfrm>
              <a:off x="5615708" y="3785706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4AC8DBF7-A9DE-4747-BCCF-D13125F51764}"/>
                </a:ext>
              </a:extLst>
            </p:cNvPr>
            <p:cNvSpPr/>
            <p:nvPr/>
          </p:nvSpPr>
          <p:spPr>
            <a:xfrm>
              <a:off x="5615708" y="3474813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B4F0DE58-E942-4A84-B122-62967E07FA3F}"/>
                </a:ext>
              </a:extLst>
            </p:cNvPr>
            <p:cNvSpPr/>
            <p:nvPr/>
          </p:nvSpPr>
          <p:spPr>
            <a:xfrm>
              <a:off x="5615708" y="4096599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7A0BBD52-F17F-47C2-99CF-88849F28F7FC}"/>
                </a:ext>
              </a:extLst>
            </p:cNvPr>
            <p:cNvSpPr/>
            <p:nvPr/>
          </p:nvSpPr>
          <p:spPr>
            <a:xfrm>
              <a:off x="5926601" y="3163920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363A5359-6EF8-41BC-9BAF-87604CB044B2}"/>
                </a:ext>
              </a:extLst>
            </p:cNvPr>
            <p:cNvSpPr/>
            <p:nvPr/>
          </p:nvSpPr>
          <p:spPr>
            <a:xfrm>
              <a:off x="5926601" y="3785706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F6CCFE91-1D25-490F-9C52-ADE9E1D03E40}"/>
                </a:ext>
              </a:extLst>
            </p:cNvPr>
            <p:cNvSpPr/>
            <p:nvPr/>
          </p:nvSpPr>
          <p:spPr>
            <a:xfrm>
              <a:off x="5926601" y="3474813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3D2A8918-4ABC-4D72-8EF5-7E2AFC0899BE}"/>
                </a:ext>
              </a:extLst>
            </p:cNvPr>
            <p:cNvSpPr/>
            <p:nvPr/>
          </p:nvSpPr>
          <p:spPr>
            <a:xfrm>
              <a:off x="5926601" y="4096599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F69596BA-5F6F-4104-A1BB-320F64526848}"/>
              </a:ext>
            </a:extLst>
          </p:cNvPr>
          <p:cNvSpPr txBox="1"/>
          <p:nvPr/>
        </p:nvSpPr>
        <p:spPr>
          <a:xfrm>
            <a:off x="7821693" y="1962126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8C352E3-74BC-409E-985D-C8AD251EB76D}"/>
              </a:ext>
            </a:extLst>
          </p:cNvPr>
          <p:cNvSpPr/>
          <p:nvPr/>
        </p:nvSpPr>
        <p:spPr>
          <a:xfrm>
            <a:off x="787438" y="3173980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06F8456-835E-426E-816E-414C6141BBAA}"/>
              </a:ext>
            </a:extLst>
          </p:cNvPr>
          <p:cNvSpPr/>
          <p:nvPr/>
        </p:nvSpPr>
        <p:spPr>
          <a:xfrm>
            <a:off x="787438" y="3897820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97EF429-5C29-4F3E-96D4-6008699F1633}"/>
              </a:ext>
            </a:extLst>
          </p:cNvPr>
          <p:cNvSpPr/>
          <p:nvPr/>
        </p:nvSpPr>
        <p:spPr>
          <a:xfrm>
            <a:off x="787438" y="3535900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435620E5-AD1F-4BE8-8439-7030DAC0C54C}"/>
              </a:ext>
            </a:extLst>
          </p:cNvPr>
          <p:cNvSpPr/>
          <p:nvPr/>
        </p:nvSpPr>
        <p:spPr>
          <a:xfrm>
            <a:off x="787438" y="4259740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B519B71-394E-4B20-BD35-3836F1BE92A1}"/>
              </a:ext>
            </a:extLst>
          </p:cNvPr>
          <p:cNvSpPr/>
          <p:nvPr/>
        </p:nvSpPr>
        <p:spPr>
          <a:xfrm>
            <a:off x="787438" y="4614977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A807ECE-E89E-45B7-B4E3-7599B21F95AB}"/>
              </a:ext>
            </a:extLst>
          </p:cNvPr>
          <p:cNvSpPr/>
          <p:nvPr/>
        </p:nvSpPr>
        <p:spPr>
          <a:xfrm>
            <a:off x="787438" y="5338817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91E7140F-4283-4D7F-9B4E-391CF0AAE5A7}"/>
              </a:ext>
            </a:extLst>
          </p:cNvPr>
          <p:cNvSpPr/>
          <p:nvPr/>
        </p:nvSpPr>
        <p:spPr>
          <a:xfrm>
            <a:off x="787438" y="4976897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3839BD6F-7916-4BD5-9553-88207E315E7C}"/>
              </a:ext>
            </a:extLst>
          </p:cNvPr>
          <p:cNvSpPr/>
          <p:nvPr/>
        </p:nvSpPr>
        <p:spPr>
          <a:xfrm>
            <a:off x="787438" y="5700737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8F945B2D-542C-49B9-BCA7-703C2AB2B9DF}"/>
              </a:ext>
            </a:extLst>
          </p:cNvPr>
          <p:cNvSpPr/>
          <p:nvPr/>
        </p:nvSpPr>
        <p:spPr>
          <a:xfrm>
            <a:off x="787438" y="6062657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190" name="그룹 7189">
            <a:extLst>
              <a:ext uri="{FF2B5EF4-FFF2-40B4-BE49-F238E27FC236}">
                <a16:creationId xmlns:a16="http://schemas.microsoft.com/office/drawing/2014/main" id="{C56A3895-56F6-42BB-8A3F-3CF68896ED60}"/>
              </a:ext>
            </a:extLst>
          </p:cNvPr>
          <p:cNvGrpSpPr/>
          <p:nvPr/>
        </p:nvGrpSpPr>
        <p:grpSpPr>
          <a:xfrm>
            <a:off x="7573422" y="2779024"/>
            <a:ext cx="1248864" cy="2814445"/>
            <a:chOff x="7598594" y="2438481"/>
            <a:chExt cx="1465517" cy="3297412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E5A6D30C-369D-4963-9927-3779007F4867}"/>
                </a:ext>
              </a:extLst>
            </p:cNvPr>
            <p:cNvSpPr/>
            <p:nvPr/>
          </p:nvSpPr>
          <p:spPr>
            <a:xfrm>
              <a:off x="7598594" y="2438481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EB4AB692-24D5-498B-B87F-AB519CA51436}"/>
                </a:ext>
              </a:extLst>
            </p:cNvPr>
            <p:cNvSpPr/>
            <p:nvPr/>
          </p:nvSpPr>
          <p:spPr>
            <a:xfrm>
              <a:off x="7964973" y="2438481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39D3AFB4-CB8D-4BC8-8084-13177F4E4775}"/>
                </a:ext>
              </a:extLst>
            </p:cNvPr>
            <p:cNvSpPr/>
            <p:nvPr/>
          </p:nvSpPr>
          <p:spPr>
            <a:xfrm>
              <a:off x="8331353" y="2438481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E90928FB-172B-43A2-9C71-427089E6B4BC}"/>
                </a:ext>
              </a:extLst>
            </p:cNvPr>
            <p:cNvSpPr/>
            <p:nvPr/>
          </p:nvSpPr>
          <p:spPr>
            <a:xfrm>
              <a:off x="8697732" y="2438481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8880881A-0126-4629-BB64-491B371CDC39}"/>
                </a:ext>
              </a:extLst>
            </p:cNvPr>
            <p:cNvSpPr/>
            <p:nvPr/>
          </p:nvSpPr>
          <p:spPr>
            <a:xfrm>
              <a:off x="7598594" y="2804860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7F1B8F27-5A44-49D7-B933-2642311A55D4}"/>
                </a:ext>
              </a:extLst>
            </p:cNvPr>
            <p:cNvSpPr/>
            <p:nvPr/>
          </p:nvSpPr>
          <p:spPr>
            <a:xfrm>
              <a:off x="7964973" y="2804860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6DA0B7F5-5857-489F-8C5C-4AC456A8A809}"/>
                </a:ext>
              </a:extLst>
            </p:cNvPr>
            <p:cNvSpPr/>
            <p:nvPr/>
          </p:nvSpPr>
          <p:spPr>
            <a:xfrm>
              <a:off x="8331353" y="2804860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1684E66B-DACA-4194-809E-6C728974BED9}"/>
                </a:ext>
              </a:extLst>
            </p:cNvPr>
            <p:cNvSpPr/>
            <p:nvPr/>
          </p:nvSpPr>
          <p:spPr>
            <a:xfrm>
              <a:off x="8697732" y="2804860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35324B30-3BA6-4D49-840D-7428693D283E}"/>
                </a:ext>
              </a:extLst>
            </p:cNvPr>
            <p:cNvSpPr/>
            <p:nvPr/>
          </p:nvSpPr>
          <p:spPr>
            <a:xfrm>
              <a:off x="7598594" y="3171240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7D82767A-2602-4F72-8C73-D70DF72B51C0}"/>
                </a:ext>
              </a:extLst>
            </p:cNvPr>
            <p:cNvSpPr/>
            <p:nvPr/>
          </p:nvSpPr>
          <p:spPr>
            <a:xfrm>
              <a:off x="7964973" y="3171240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5B52AB91-8B80-42FA-B5FB-6336FFD26731}"/>
                </a:ext>
              </a:extLst>
            </p:cNvPr>
            <p:cNvSpPr/>
            <p:nvPr/>
          </p:nvSpPr>
          <p:spPr>
            <a:xfrm>
              <a:off x="8331353" y="3171240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4F6E0E9E-71FD-4FBC-A159-EF62BAB402F9}"/>
                </a:ext>
              </a:extLst>
            </p:cNvPr>
            <p:cNvSpPr/>
            <p:nvPr/>
          </p:nvSpPr>
          <p:spPr>
            <a:xfrm>
              <a:off x="8697732" y="3171240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E79B0C28-25D7-49E5-BEBF-7598EF16106F}"/>
                </a:ext>
              </a:extLst>
            </p:cNvPr>
            <p:cNvSpPr/>
            <p:nvPr/>
          </p:nvSpPr>
          <p:spPr>
            <a:xfrm>
              <a:off x="7598594" y="3537619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3879E247-0AF0-4697-A51E-CF1E47752438}"/>
                </a:ext>
              </a:extLst>
            </p:cNvPr>
            <p:cNvSpPr/>
            <p:nvPr/>
          </p:nvSpPr>
          <p:spPr>
            <a:xfrm>
              <a:off x="7964973" y="3537619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11300764-9FE2-4A37-867E-69E2A875EBDA}"/>
                </a:ext>
              </a:extLst>
            </p:cNvPr>
            <p:cNvSpPr/>
            <p:nvPr/>
          </p:nvSpPr>
          <p:spPr>
            <a:xfrm>
              <a:off x="8331353" y="3537619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A79A166B-CB91-40C1-A7FE-048086C93D69}"/>
                </a:ext>
              </a:extLst>
            </p:cNvPr>
            <p:cNvSpPr/>
            <p:nvPr/>
          </p:nvSpPr>
          <p:spPr>
            <a:xfrm>
              <a:off x="8697732" y="3537619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43344C4B-D091-4EEA-ACC2-FBA84561DF90}"/>
                </a:ext>
              </a:extLst>
            </p:cNvPr>
            <p:cNvSpPr/>
            <p:nvPr/>
          </p:nvSpPr>
          <p:spPr>
            <a:xfrm>
              <a:off x="7598594" y="3903998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4C442030-274E-4DEE-A071-D81027DEB108}"/>
                </a:ext>
              </a:extLst>
            </p:cNvPr>
            <p:cNvSpPr/>
            <p:nvPr/>
          </p:nvSpPr>
          <p:spPr>
            <a:xfrm>
              <a:off x="7964973" y="3903998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68" name="직사각형 7167">
              <a:extLst>
                <a:ext uri="{FF2B5EF4-FFF2-40B4-BE49-F238E27FC236}">
                  <a16:creationId xmlns:a16="http://schemas.microsoft.com/office/drawing/2014/main" id="{13336732-DC29-4A28-B4F7-8D469E0F08AE}"/>
                </a:ext>
              </a:extLst>
            </p:cNvPr>
            <p:cNvSpPr/>
            <p:nvPr/>
          </p:nvSpPr>
          <p:spPr>
            <a:xfrm>
              <a:off x="8331353" y="3903998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69" name="직사각형 7168">
              <a:extLst>
                <a:ext uri="{FF2B5EF4-FFF2-40B4-BE49-F238E27FC236}">
                  <a16:creationId xmlns:a16="http://schemas.microsoft.com/office/drawing/2014/main" id="{A79EA15B-91DE-423F-B1CA-91CF86ACB163}"/>
                </a:ext>
              </a:extLst>
            </p:cNvPr>
            <p:cNvSpPr/>
            <p:nvPr/>
          </p:nvSpPr>
          <p:spPr>
            <a:xfrm>
              <a:off x="8697732" y="3903998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72" name="직사각형 7171">
              <a:extLst>
                <a:ext uri="{FF2B5EF4-FFF2-40B4-BE49-F238E27FC236}">
                  <a16:creationId xmlns:a16="http://schemas.microsoft.com/office/drawing/2014/main" id="{430185B5-5D79-47D0-98C8-F2886D2E3036}"/>
                </a:ext>
              </a:extLst>
            </p:cNvPr>
            <p:cNvSpPr/>
            <p:nvPr/>
          </p:nvSpPr>
          <p:spPr>
            <a:xfrm>
              <a:off x="7598594" y="4270377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73" name="직사각형 7172">
              <a:extLst>
                <a:ext uri="{FF2B5EF4-FFF2-40B4-BE49-F238E27FC236}">
                  <a16:creationId xmlns:a16="http://schemas.microsoft.com/office/drawing/2014/main" id="{FCB5D4BC-1A2A-4075-9CA1-CE7D683EE4E5}"/>
                </a:ext>
              </a:extLst>
            </p:cNvPr>
            <p:cNvSpPr/>
            <p:nvPr/>
          </p:nvSpPr>
          <p:spPr>
            <a:xfrm>
              <a:off x="7964973" y="4270377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74" name="직사각형 7173">
              <a:extLst>
                <a:ext uri="{FF2B5EF4-FFF2-40B4-BE49-F238E27FC236}">
                  <a16:creationId xmlns:a16="http://schemas.microsoft.com/office/drawing/2014/main" id="{0C5C7651-C58D-4EF3-934B-00669129272D}"/>
                </a:ext>
              </a:extLst>
            </p:cNvPr>
            <p:cNvSpPr/>
            <p:nvPr/>
          </p:nvSpPr>
          <p:spPr>
            <a:xfrm>
              <a:off x="8331353" y="4270377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75" name="직사각형 7174">
              <a:extLst>
                <a:ext uri="{FF2B5EF4-FFF2-40B4-BE49-F238E27FC236}">
                  <a16:creationId xmlns:a16="http://schemas.microsoft.com/office/drawing/2014/main" id="{9F9A9D4C-8F24-4F5A-AC53-910C26610612}"/>
                </a:ext>
              </a:extLst>
            </p:cNvPr>
            <p:cNvSpPr/>
            <p:nvPr/>
          </p:nvSpPr>
          <p:spPr>
            <a:xfrm>
              <a:off x="8697732" y="4270377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76" name="직사각형 7175">
              <a:extLst>
                <a:ext uri="{FF2B5EF4-FFF2-40B4-BE49-F238E27FC236}">
                  <a16:creationId xmlns:a16="http://schemas.microsoft.com/office/drawing/2014/main" id="{75421A75-B798-40E5-B3E0-8FEC275C5967}"/>
                </a:ext>
              </a:extLst>
            </p:cNvPr>
            <p:cNvSpPr/>
            <p:nvPr/>
          </p:nvSpPr>
          <p:spPr>
            <a:xfrm>
              <a:off x="7598594" y="4636757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77" name="직사각형 7176">
              <a:extLst>
                <a:ext uri="{FF2B5EF4-FFF2-40B4-BE49-F238E27FC236}">
                  <a16:creationId xmlns:a16="http://schemas.microsoft.com/office/drawing/2014/main" id="{97F8FB9F-6CF6-406C-9ACD-DC120D859576}"/>
                </a:ext>
              </a:extLst>
            </p:cNvPr>
            <p:cNvSpPr/>
            <p:nvPr/>
          </p:nvSpPr>
          <p:spPr>
            <a:xfrm>
              <a:off x="7964973" y="4636757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78" name="직사각형 7177">
              <a:extLst>
                <a:ext uri="{FF2B5EF4-FFF2-40B4-BE49-F238E27FC236}">
                  <a16:creationId xmlns:a16="http://schemas.microsoft.com/office/drawing/2014/main" id="{642BD069-2CDB-419C-9499-226D64008D94}"/>
                </a:ext>
              </a:extLst>
            </p:cNvPr>
            <p:cNvSpPr/>
            <p:nvPr/>
          </p:nvSpPr>
          <p:spPr>
            <a:xfrm>
              <a:off x="8331353" y="4636757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79" name="직사각형 7178">
              <a:extLst>
                <a:ext uri="{FF2B5EF4-FFF2-40B4-BE49-F238E27FC236}">
                  <a16:creationId xmlns:a16="http://schemas.microsoft.com/office/drawing/2014/main" id="{D7D982AC-4427-4A0C-A2D6-CF4830D06BCC}"/>
                </a:ext>
              </a:extLst>
            </p:cNvPr>
            <p:cNvSpPr/>
            <p:nvPr/>
          </p:nvSpPr>
          <p:spPr>
            <a:xfrm>
              <a:off x="8697732" y="4636757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80" name="직사각형 7179">
              <a:extLst>
                <a:ext uri="{FF2B5EF4-FFF2-40B4-BE49-F238E27FC236}">
                  <a16:creationId xmlns:a16="http://schemas.microsoft.com/office/drawing/2014/main" id="{3F38BF9B-4DA3-4BEC-99A7-B3FBF79DF003}"/>
                </a:ext>
              </a:extLst>
            </p:cNvPr>
            <p:cNvSpPr/>
            <p:nvPr/>
          </p:nvSpPr>
          <p:spPr>
            <a:xfrm>
              <a:off x="7598594" y="5003136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81" name="직사각형 7180">
              <a:extLst>
                <a:ext uri="{FF2B5EF4-FFF2-40B4-BE49-F238E27FC236}">
                  <a16:creationId xmlns:a16="http://schemas.microsoft.com/office/drawing/2014/main" id="{22E452F4-EBB3-420A-BBD6-153DEB4E5851}"/>
                </a:ext>
              </a:extLst>
            </p:cNvPr>
            <p:cNvSpPr/>
            <p:nvPr/>
          </p:nvSpPr>
          <p:spPr>
            <a:xfrm>
              <a:off x="7964973" y="5003136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82" name="직사각형 7181">
              <a:extLst>
                <a:ext uri="{FF2B5EF4-FFF2-40B4-BE49-F238E27FC236}">
                  <a16:creationId xmlns:a16="http://schemas.microsoft.com/office/drawing/2014/main" id="{37B223A7-9ADD-41DD-A390-C58B9583A32A}"/>
                </a:ext>
              </a:extLst>
            </p:cNvPr>
            <p:cNvSpPr/>
            <p:nvPr/>
          </p:nvSpPr>
          <p:spPr>
            <a:xfrm>
              <a:off x="8331353" y="5003136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83" name="직사각형 7182">
              <a:extLst>
                <a:ext uri="{FF2B5EF4-FFF2-40B4-BE49-F238E27FC236}">
                  <a16:creationId xmlns:a16="http://schemas.microsoft.com/office/drawing/2014/main" id="{8E44EFEB-4C50-41D5-BD12-CBC9FEF36DA0}"/>
                </a:ext>
              </a:extLst>
            </p:cNvPr>
            <p:cNvSpPr/>
            <p:nvPr/>
          </p:nvSpPr>
          <p:spPr>
            <a:xfrm>
              <a:off x="8697732" y="5003136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84" name="직사각형 7183">
              <a:extLst>
                <a:ext uri="{FF2B5EF4-FFF2-40B4-BE49-F238E27FC236}">
                  <a16:creationId xmlns:a16="http://schemas.microsoft.com/office/drawing/2014/main" id="{FD117398-2663-47A6-BDD9-A6140D5C3E0F}"/>
                </a:ext>
              </a:extLst>
            </p:cNvPr>
            <p:cNvSpPr/>
            <p:nvPr/>
          </p:nvSpPr>
          <p:spPr>
            <a:xfrm>
              <a:off x="7598594" y="5369514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85" name="직사각형 7184">
              <a:extLst>
                <a:ext uri="{FF2B5EF4-FFF2-40B4-BE49-F238E27FC236}">
                  <a16:creationId xmlns:a16="http://schemas.microsoft.com/office/drawing/2014/main" id="{7B218B53-761F-4734-ACC8-DE44F97DFAD4}"/>
                </a:ext>
              </a:extLst>
            </p:cNvPr>
            <p:cNvSpPr/>
            <p:nvPr/>
          </p:nvSpPr>
          <p:spPr>
            <a:xfrm>
              <a:off x="7964973" y="5369514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86" name="직사각형 7185">
              <a:extLst>
                <a:ext uri="{FF2B5EF4-FFF2-40B4-BE49-F238E27FC236}">
                  <a16:creationId xmlns:a16="http://schemas.microsoft.com/office/drawing/2014/main" id="{9485BC66-84E3-40AF-B935-91C4D5D185D2}"/>
                </a:ext>
              </a:extLst>
            </p:cNvPr>
            <p:cNvSpPr/>
            <p:nvPr/>
          </p:nvSpPr>
          <p:spPr>
            <a:xfrm>
              <a:off x="8331353" y="5369514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87" name="직사각형 7186">
              <a:extLst>
                <a:ext uri="{FF2B5EF4-FFF2-40B4-BE49-F238E27FC236}">
                  <a16:creationId xmlns:a16="http://schemas.microsoft.com/office/drawing/2014/main" id="{1F1942DA-AAD0-43C3-ABE2-241C82AFE8B9}"/>
                </a:ext>
              </a:extLst>
            </p:cNvPr>
            <p:cNvSpPr/>
            <p:nvPr/>
          </p:nvSpPr>
          <p:spPr>
            <a:xfrm>
              <a:off x="8697732" y="5369514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15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68" name="TextBox 167">
            <a:extLst>
              <a:ext uri="{FF2B5EF4-FFF2-40B4-BE49-F238E27FC236}">
                <a16:creationId xmlns:a16="http://schemas.microsoft.com/office/drawing/2014/main" id="{920343B4-AC3A-4577-97B2-243FCED8AFCC}"/>
              </a:ext>
            </a:extLst>
          </p:cNvPr>
          <p:cNvSpPr txBox="1"/>
          <p:nvPr/>
        </p:nvSpPr>
        <p:spPr>
          <a:xfrm>
            <a:off x="7752860" y="2315092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(9,4)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B81D338A-5AC0-4896-8877-3944613832B8}"/>
              </a:ext>
            </a:extLst>
          </p:cNvPr>
          <p:cNvSpPr/>
          <p:nvPr/>
        </p:nvSpPr>
        <p:spPr>
          <a:xfrm>
            <a:off x="4995149" y="4029818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42266DCD-9B7D-4E89-95B6-380068F67F45}"/>
              </a:ext>
            </a:extLst>
          </p:cNvPr>
          <p:cNvSpPr/>
          <p:nvPr/>
        </p:nvSpPr>
        <p:spPr>
          <a:xfrm>
            <a:off x="4995149" y="4651604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43DF3A7F-8B8D-4ED0-AA90-D08CB7787BBE}"/>
              </a:ext>
            </a:extLst>
          </p:cNvPr>
          <p:cNvSpPr/>
          <p:nvPr/>
        </p:nvSpPr>
        <p:spPr>
          <a:xfrm>
            <a:off x="4995149" y="4340711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FDDC1462-F518-4990-938C-28A90D13A0EF}"/>
              </a:ext>
            </a:extLst>
          </p:cNvPr>
          <p:cNvSpPr/>
          <p:nvPr/>
        </p:nvSpPr>
        <p:spPr>
          <a:xfrm>
            <a:off x="5306042" y="4029818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2" name="직사각형 191">
            <a:extLst>
              <a:ext uri="{FF2B5EF4-FFF2-40B4-BE49-F238E27FC236}">
                <a16:creationId xmlns:a16="http://schemas.microsoft.com/office/drawing/2014/main" id="{E4D8AE48-D2AF-439C-A007-9C9753CCF7E5}"/>
              </a:ext>
            </a:extLst>
          </p:cNvPr>
          <p:cNvSpPr/>
          <p:nvPr/>
        </p:nvSpPr>
        <p:spPr>
          <a:xfrm>
            <a:off x="5306042" y="4651604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78FFDCB3-22BA-4510-B215-1DE9E4EFF8A1}"/>
              </a:ext>
            </a:extLst>
          </p:cNvPr>
          <p:cNvSpPr/>
          <p:nvPr/>
        </p:nvSpPr>
        <p:spPr>
          <a:xfrm>
            <a:off x="5306042" y="4340711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ED8B98BC-59C8-4BDC-92A1-9AA403AE0D27}"/>
              </a:ext>
            </a:extLst>
          </p:cNvPr>
          <p:cNvSpPr/>
          <p:nvPr/>
        </p:nvSpPr>
        <p:spPr>
          <a:xfrm>
            <a:off x="5616935" y="4029818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0205C213-DCDD-4F2E-B078-6C52683DF298}"/>
              </a:ext>
            </a:extLst>
          </p:cNvPr>
          <p:cNvSpPr/>
          <p:nvPr/>
        </p:nvSpPr>
        <p:spPr>
          <a:xfrm>
            <a:off x="5616935" y="4651604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555FC188-0EAF-40AF-9AE9-993A182E822A}"/>
              </a:ext>
            </a:extLst>
          </p:cNvPr>
          <p:cNvSpPr/>
          <p:nvPr/>
        </p:nvSpPr>
        <p:spPr>
          <a:xfrm>
            <a:off x="5616935" y="4340711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FD6504FC-7154-481D-9F41-84B9CBBA3BE4}"/>
              </a:ext>
            </a:extLst>
          </p:cNvPr>
          <p:cNvSpPr/>
          <p:nvPr/>
        </p:nvSpPr>
        <p:spPr>
          <a:xfrm>
            <a:off x="5927828" y="4029818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27BEAA24-00DE-487E-AED4-B9CF2D075E79}"/>
              </a:ext>
            </a:extLst>
          </p:cNvPr>
          <p:cNvSpPr/>
          <p:nvPr/>
        </p:nvSpPr>
        <p:spPr>
          <a:xfrm>
            <a:off x="5927828" y="4651604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BECCC7CE-F094-478F-997C-C3E437944FD0}"/>
              </a:ext>
            </a:extLst>
          </p:cNvPr>
          <p:cNvSpPr/>
          <p:nvPr/>
        </p:nvSpPr>
        <p:spPr>
          <a:xfrm>
            <a:off x="5927828" y="4340711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189" name="그룹 7188">
            <a:extLst>
              <a:ext uri="{FF2B5EF4-FFF2-40B4-BE49-F238E27FC236}">
                <a16:creationId xmlns:a16="http://schemas.microsoft.com/office/drawing/2014/main" id="{0F7DD3A3-CC9B-481A-B9C5-0BA07D988DDF}"/>
              </a:ext>
            </a:extLst>
          </p:cNvPr>
          <p:cNvGrpSpPr/>
          <p:nvPr/>
        </p:nvGrpSpPr>
        <p:grpSpPr>
          <a:xfrm>
            <a:off x="4995149" y="4962497"/>
            <a:ext cx="1243572" cy="310893"/>
            <a:chOff x="4995149" y="4962497"/>
            <a:chExt cx="1243572" cy="310893"/>
          </a:xfrm>
        </p:grpSpPr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06DE1081-72B0-415A-B3AD-EE6DD193EBA4}"/>
                </a:ext>
              </a:extLst>
            </p:cNvPr>
            <p:cNvSpPr/>
            <p:nvPr/>
          </p:nvSpPr>
          <p:spPr>
            <a:xfrm>
              <a:off x="4995149" y="4962497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3147AEA2-FDF1-45FB-A8B7-19934834CCF6}"/>
                </a:ext>
              </a:extLst>
            </p:cNvPr>
            <p:cNvSpPr/>
            <p:nvPr/>
          </p:nvSpPr>
          <p:spPr>
            <a:xfrm>
              <a:off x="5306042" y="4962497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8" name="직사각형 197">
              <a:extLst>
                <a:ext uri="{FF2B5EF4-FFF2-40B4-BE49-F238E27FC236}">
                  <a16:creationId xmlns:a16="http://schemas.microsoft.com/office/drawing/2014/main" id="{4C21B795-6143-4A6D-AD4E-716708AAC2A3}"/>
                </a:ext>
              </a:extLst>
            </p:cNvPr>
            <p:cNvSpPr/>
            <p:nvPr/>
          </p:nvSpPr>
          <p:spPr>
            <a:xfrm>
              <a:off x="5616935" y="4962497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2" name="직사각형 201">
              <a:extLst>
                <a:ext uri="{FF2B5EF4-FFF2-40B4-BE49-F238E27FC236}">
                  <a16:creationId xmlns:a16="http://schemas.microsoft.com/office/drawing/2014/main" id="{BAA27D92-1C35-4C4A-8D68-4D50B1FDE11A}"/>
                </a:ext>
              </a:extLst>
            </p:cNvPr>
            <p:cNvSpPr/>
            <p:nvPr/>
          </p:nvSpPr>
          <p:spPr>
            <a:xfrm>
              <a:off x="5927828" y="4962497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04" name="그룹 203">
            <a:extLst>
              <a:ext uri="{FF2B5EF4-FFF2-40B4-BE49-F238E27FC236}">
                <a16:creationId xmlns:a16="http://schemas.microsoft.com/office/drawing/2014/main" id="{323DE2A4-8F50-433F-B06C-A2FDFAB06A06}"/>
              </a:ext>
            </a:extLst>
          </p:cNvPr>
          <p:cNvGrpSpPr/>
          <p:nvPr/>
        </p:nvGrpSpPr>
        <p:grpSpPr>
          <a:xfrm>
            <a:off x="4995149" y="5266930"/>
            <a:ext cx="1243572" cy="310893"/>
            <a:chOff x="4995149" y="4962497"/>
            <a:chExt cx="1243572" cy="310893"/>
          </a:xfrm>
        </p:grpSpPr>
        <p:sp>
          <p:nvSpPr>
            <p:cNvPr id="205" name="직사각형 204">
              <a:extLst>
                <a:ext uri="{FF2B5EF4-FFF2-40B4-BE49-F238E27FC236}">
                  <a16:creationId xmlns:a16="http://schemas.microsoft.com/office/drawing/2014/main" id="{DC06F702-0E07-4D4F-B2D6-59382D5435D0}"/>
                </a:ext>
              </a:extLst>
            </p:cNvPr>
            <p:cNvSpPr/>
            <p:nvPr/>
          </p:nvSpPr>
          <p:spPr>
            <a:xfrm>
              <a:off x="4995149" y="4962497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6" name="직사각형 205">
              <a:extLst>
                <a:ext uri="{FF2B5EF4-FFF2-40B4-BE49-F238E27FC236}">
                  <a16:creationId xmlns:a16="http://schemas.microsoft.com/office/drawing/2014/main" id="{CD5B552F-92F7-4605-AD8C-62D1C56117EA}"/>
                </a:ext>
              </a:extLst>
            </p:cNvPr>
            <p:cNvSpPr/>
            <p:nvPr/>
          </p:nvSpPr>
          <p:spPr>
            <a:xfrm>
              <a:off x="5306042" y="4962497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7" name="직사각형 206">
              <a:extLst>
                <a:ext uri="{FF2B5EF4-FFF2-40B4-BE49-F238E27FC236}">
                  <a16:creationId xmlns:a16="http://schemas.microsoft.com/office/drawing/2014/main" id="{B77E1284-EA2E-4A17-B32D-14E613E125AD}"/>
                </a:ext>
              </a:extLst>
            </p:cNvPr>
            <p:cNvSpPr/>
            <p:nvPr/>
          </p:nvSpPr>
          <p:spPr>
            <a:xfrm>
              <a:off x="5616935" y="4962497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8" name="직사각형 207">
              <a:extLst>
                <a:ext uri="{FF2B5EF4-FFF2-40B4-BE49-F238E27FC236}">
                  <a16:creationId xmlns:a16="http://schemas.microsoft.com/office/drawing/2014/main" id="{30AAE220-CFA3-4417-89AB-78BFE07EA654}"/>
                </a:ext>
              </a:extLst>
            </p:cNvPr>
            <p:cNvSpPr/>
            <p:nvPr/>
          </p:nvSpPr>
          <p:spPr>
            <a:xfrm>
              <a:off x="5927828" y="4962497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62334307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295C5093-94DD-4679-B589-BBBF95BE800E}"/>
              </a:ext>
            </a:extLst>
          </p:cNvPr>
          <p:cNvSpPr txBox="1"/>
          <p:nvPr/>
        </p:nvSpPr>
        <p:spPr>
          <a:xfrm>
            <a:off x="608307" y="1018479"/>
            <a:ext cx="89306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dx = col2im(dcol, self.x.shape, FH, FW, self.stride, self.pad)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0C949976-3010-4A85-A419-C622DC4D10FD}"/>
              </a:ext>
            </a:extLst>
          </p:cNvPr>
          <p:cNvSpPr txBox="1"/>
          <p:nvPr/>
        </p:nvSpPr>
        <p:spPr>
          <a:xfrm>
            <a:off x="1797228" y="2097094"/>
            <a:ext cx="748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dcol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C3105FA7-C988-430C-A2A7-4A731BA7E90D}"/>
              </a:ext>
            </a:extLst>
          </p:cNvPr>
          <p:cNvSpPr txBox="1"/>
          <p:nvPr/>
        </p:nvSpPr>
        <p:spPr>
          <a:xfrm>
            <a:off x="1752267" y="2407987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(9,4)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BAD3F7F8-202D-4836-843C-940A80AFBAD4}"/>
              </a:ext>
            </a:extLst>
          </p:cNvPr>
          <p:cNvGrpSpPr/>
          <p:nvPr/>
        </p:nvGrpSpPr>
        <p:grpSpPr>
          <a:xfrm>
            <a:off x="1605997" y="2837747"/>
            <a:ext cx="1243572" cy="1243572"/>
            <a:chOff x="4993922" y="3163920"/>
            <a:chExt cx="1243572" cy="1243572"/>
          </a:xfrm>
        </p:grpSpPr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0519B6C8-5C91-4ED9-A2D5-F1D403A08F23}"/>
                </a:ext>
              </a:extLst>
            </p:cNvPr>
            <p:cNvSpPr/>
            <p:nvPr/>
          </p:nvSpPr>
          <p:spPr>
            <a:xfrm>
              <a:off x="4993922" y="3163920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8864AB34-31E6-452B-B689-810F6929FFB6}"/>
                </a:ext>
              </a:extLst>
            </p:cNvPr>
            <p:cNvSpPr/>
            <p:nvPr/>
          </p:nvSpPr>
          <p:spPr>
            <a:xfrm>
              <a:off x="4993922" y="3785706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900DE7D7-B5B4-4747-AD03-28D6ADB74A48}"/>
                </a:ext>
              </a:extLst>
            </p:cNvPr>
            <p:cNvSpPr/>
            <p:nvPr/>
          </p:nvSpPr>
          <p:spPr>
            <a:xfrm>
              <a:off x="4993922" y="3474813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09812E12-340A-49C9-B434-07DE1F45CA6D}"/>
                </a:ext>
              </a:extLst>
            </p:cNvPr>
            <p:cNvSpPr/>
            <p:nvPr/>
          </p:nvSpPr>
          <p:spPr>
            <a:xfrm>
              <a:off x="4993922" y="4096599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DC1CCA75-B066-439A-B1B3-461E107D79CF}"/>
                </a:ext>
              </a:extLst>
            </p:cNvPr>
            <p:cNvSpPr/>
            <p:nvPr/>
          </p:nvSpPr>
          <p:spPr>
            <a:xfrm>
              <a:off x="5304815" y="3163920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73796403-2233-4916-8053-70706FBA2391}"/>
                </a:ext>
              </a:extLst>
            </p:cNvPr>
            <p:cNvSpPr/>
            <p:nvPr/>
          </p:nvSpPr>
          <p:spPr>
            <a:xfrm>
              <a:off x="5304815" y="3785706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F7DFAEC2-56A6-4258-9B35-C44DE637A384}"/>
                </a:ext>
              </a:extLst>
            </p:cNvPr>
            <p:cNvSpPr/>
            <p:nvPr/>
          </p:nvSpPr>
          <p:spPr>
            <a:xfrm>
              <a:off x="5304815" y="3474813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47F0FE3C-3B8E-42B0-9D0D-A75F21972032}"/>
                </a:ext>
              </a:extLst>
            </p:cNvPr>
            <p:cNvSpPr/>
            <p:nvPr/>
          </p:nvSpPr>
          <p:spPr>
            <a:xfrm>
              <a:off x="5304815" y="4096599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BFA1B4C7-B2D4-4338-96A4-DD3B2D77496F}"/>
                </a:ext>
              </a:extLst>
            </p:cNvPr>
            <p:cNvSpPr/>
            <p:nvPr/>
          </p:nvSpPr>
          <p:spPr>
            <a:xfrm>
              <a:off x="5615708" y="3163920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DBF0F071-9436-426B-8E50-57D5406799AE}"/>
                </a:ext>
              </a:extLst>
            </p:cNvPr>
            <p:cNvSpPr/>
            <p:nvPr/>
          </p:nvSpPr>
          <p:spPr>
            <a:xfrm>
              <a:off x="5615708" y="3785706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127A058A-25E1-403E-8F28-38607CBF3026}"/>
                </a:ext>
              </a:extLst>
            </p:cNvPr>
            <p:cNvSpPr/>
            <p:nvPr/>
          </p:nvSpPr>
          <p:spPr>
            <a:xfrm>
              <a:off x="5615708" y="3474813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D1C1AE10-B24A-40DB-ABB9-40832CC5F744}"/>
                </a:ext>
              </a:extLst>
            </p:cNvPr>
            <p:cNvSpPr/>
            <p:nvPr/>
          </p:nvSpPr>
          <p:spPr>
            <a:xfrm>
              <a:off x="5615708" y="4096599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345E94F6-D859-44D4-A0BE-5E3988C2593D}"/>
                </a:ext>
              </a:extLst>
            </p:cNvPr>
            <p:cNvSpPr/>
            <p:nvPr/>
          </p:nvSpPr>
          <p:spPr>
            <a:xfrm>
              <a:off x="5926601" y="3163920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450CCCC7-EC17-4B5A-A504-45A3CB2DD22D}"/>
                </a:ext>
              </a:extLst>
            </p:cNvPr>
            <p:cNvSpPr/>
            <p:nvPr/>
          </p:nvSpPr>
          <p:spPr>
            <a:xfrm>
              <a:off x="5926601" y="3785706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2D8BA9A4-25BC-44E1-A2A6-2FC40291C348}"/>
                </a:ext>
              </a:extLst>
            </p:cNvPr>
            <p:cNvSpPr/>
            <p:nvPr/>
          </p:nvSpPr>
          <p:spPr>
            <a:xfrm>
              <a:off x="5926601" y="3474813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C03AD21F-001E-4D0F-822F-0D831EB1C195}"/>
                </a:ext>
              </a:extLst>
            </p:cNvPr>
            <p:cNvSpPr/>
            <p:nvPr/>
          </p:nvSpPr>
          <p:spPr>
            <a:xfrm>
              <a:off x="5926601" y="4096599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F20861DE-0209-481E-B3A3-599E460364C5}"/>
              </a:ext>
            </a:extLst>
          </p:cNvPr>
          <p:cNvSpPr/>
          <p:nvPr/>
        </p:nvSpPr>
        <p:spPr>
          <a:xfrm>
            <a:off x="1605997" y="4088541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DD652D9B-2A8F-41A3-9182-FDC837971820}"/>
              </a:ext>
            </a:extLst>
          </p:cNvPr>
          <p:cNvSpPr/>
          <p:nvPr/>
        </p:nvSpPr>
        <p:spPr>
          <a:xfrm>
            <a:off x="1605997" y="4710327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0B157D37-1ADD-47E0-A056-19930FD4B64A}"/>
              </a:ext>
            </a:extLst>
          </p:cNvPr>
          <p:cNvSpPr/>
          <p:nvPr/>
        </p:nvSpPr>
        <p:spPr>
          <a:xfrm>
            <a:off x="1605997" y="4399434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35E0E7A3-C6A2-40A3-B16A-B30B0C265472}"/>
              </a:ext>
            </a:extLst>
          </p:cNvPr>
          <p:cNvSpPr/>
          <p:nvPr/>
        </p:nvSpPr>
        <p:spPr>
          <a:xfrm>
            <a:off x="1916890" y="4088541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6F377882-5157-4E5D-9BB3-29E430C4744C}"/>
              </a:ext>
            </a:extLst>
          </p:cNvPr>
          <p:cNvSpPr/>
          <p:nvPr/>
        </p:nvSpPr>
        <p:spPr>
          <a:xfrm>
            <a:off x="1916890" y="4710327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0B042506-D355-475F-B246-57A6C26AA121}"/>
              </a:ext>
            </a:extLst>
          </p:cNvPr>
          <p:cNvSpPr/>
          <p:nvPr/>
        </p:nvSpPr>
        <p:spPr>
          <a:xfrm>
            <a:off x="1916890" y="4399434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F2A87B9C-F100-41A0-9BC7-151AF9AB2859}"/>
              </a:ext>
            </a:extLst>
          </p:cNvPr>
          <p:cNvSpPr/>
          <p:nvPr/>
        </p:nvSpPr>
        <p:spPr>
          <a:xfrm>
            <a:off x="2227783" y="4088541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33420966-DE6E-4ADF-954D-6B0E1C7FFD0E}"/>
              </a:ext>
            </a:extLst>
          </p:cNvPr>
          <p:cNvSpPr/>
          <p:nvPr/>
        </p:nvSpPr>
        <p:spPr>
          <a:xfrm>
            <a:off x="2227783" y="4710327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E1577FB0-5AF3-4D08-ABC3-2991D3D21B35}"/>
              </a:ext>
            </a:extLst>
          </p:cNvPr>
          <p:cNvSpPr/>
          <p:nvPr/>
        </p:nvSpPr>
        <p:spPr>
          <a:xfrm>
            <a:off x="2227783" y="4399434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2510A62E-1402-437A-B181-5535AE4D2FD8}"/>
              </a:ext>
            </a:extLst>
          </p:cNvPr>
          <p:cNvSpPr/>
          <p:nvPr/>
        </p:nvSpPr>
        <p:spPr>
          <a:xfrm>
            <a:off x="2538676" y="4088541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CE465BD3-773E-4FBC-A1CD-4594E220B937}"/>
              </a:ext>
            </a:extLst>
          </p:cNvPr>
          <p:cNvSpPr/>
          <p:nvPr/>
        </p:nvSpPr>
        <p:spPr>
          <a:xfrm>
            <a:off x="2538676" y="4710327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79278EA4-5984-46F7-B291-AAEF767E9956}"/>
              </a:ext>
            </a:extLst>
          </p:cNvPr>
          <p:cNvSpPr/>
          <p:nvPr/>
        </p:nvSpPr>
        <p:spPr>
          <a:xfrm>
            <a:off x="2538676" y="4399434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45" name="그룹 144">
            <a:extLst>
              <a:ext uri="{FF2B5EF4-FFF2-40B4-BE49-F238E27FC236}">
                <a16:creationId xmlns:a16="http://schemas.microsoft.com/office/drawing/2014/main" id="{B451D552-767D-4CCA-B49A-6FCED64F4811}"/>
              </a:ext>
            </a:extLst>
          </p:cNvPr>
          <p:cNvGrpSpPr/>
          <p:nvPr/>
        </p:nvGrpSpPr>
        <p:grpSpPr>
          <a:xfrm>
            <a:off x="1605997" y="5021220"/>
            <a:ext cx="1243572" cy="310893"/>
            <a:chOff x="4995149" y="4962497"/>
            <a:chExt cx="1243572" cy="310893"/>
          </a:xfrm>
        </p:grpSpPr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49A18787-A7FA-4840-B5C9-84416F5C0EC1}"/>
                </a:ext>
              </a:extLst>
            </p:cNvPr>
            <p:cNvSpPr/>
            <p:nvPr/>
          </p:nvSpPr>
          <p:spPr>
            <a:xfrm>
              <a:off x="4995149" y="4962497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AF9E7EB9-6EB3-48B8-BD26-B43AE54B5954}"/>
                </a:ext>
              </a:extLst>
            </p:cNvPr>
            <p:cNvSpPr/>
            <p:nvPr/>
          </p:nvSpPr>
          <p:spPr>
            <a:xfrm>
              <a:off x="5306042" y="4962497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8DEEDC75-1655-426C-849E-5EE630148D48}"/>
                </a:ext>
              </a:extLst>
            </p:cNvPr>
            <p:cNvSpPr/>
            <p:nvPr/>
          </p:nvSpPr>
          <p:spPr>
            <a:xfrm>
              <a:off x="5616935" y="4962497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F496917B-9D18-431D-861C-B2F612500923}"/>
                </a:ext>
              </a:extLst>
            </p:cNvPr>
            <p:cNvSpPr/>
            <p:nvPr/>
          </p:nvSpPr>
          <p:spPr>
            <a:xfrm>
              <a:off x="5927828" y="4962497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50" name="그룹 149">
            <a:extLst>
              <a:ext uri="{FF2B5EF4-FFF2-40B4-BE49-F238E27FC236}">
                <a16:creationId xmlns:a16="http://schemas.microsoft.com/office/drawing/2014/main" id="{E2751C58-CD73-4B56-BD22-E51EEE198CD7}"/>
              </a:ext>
            </a:extLst>
          </p:cNvPr>
          <p:cNvGrpSpPr/>
          <p:nvPr/>
        </p:nvGrpSpPr>
        <p:grpSpPr>
          <a:xfrm>
            <a:off x="1605997" y="5325653"/>
            <a:ext cx="1243572" cy="310893"/>
            <a:chOff x="4995149" y="4962497"/>
            <a:chExt cx="1243572" cy="310893"/>
          </a:xfrm>
        </p:grpSpPr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3E8F6E50-6718-4E7E-8890-3B5ECB88A475}"/>
                </a:ext>
              </a:extLst>
            </p:cNvPr>
            <p:cNvSpPr/>
            <p:nvPr/>
          </p:nvSpPr>
          <p:spPr>
            <a:xfrm>
              <a:off x="4995149" y="4962497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71EC8EEE-DF93-4531-ADD2-71F914B6C6DC}"/>
                </a:ext>
              </a:extLst>
            </p:cNvPr>
            <p:cNvSpPr/>
            <p:nvPr/>
          </p:nvSpPr>
          <p:spPr>
            <a:xfrm>
              <a:off x="5306042" y="4962497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05561720-C18C-45EF-BEA0-0DBFF9D349BC}"/>
                </a:ext>
              </a:extLst>
            </p:cNvPr>
            <p:cNvSpPr/>
            <p:nvPr/>
          </p:nvSpPr>
          <p:spPr>
            <a:xfrm>
              <a:off x="5616935" y="4962497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3FB0BC70-5588-47A4-86CD-352B833E5ADC}"/>
                </a:ext>
              </a:extLst>
            </p:cNvPr>
            <p:cNvSpPr/>
            <p:nvPr/>
          </p:nvSpPr>
          <p:spPr>
            <a:xfrm>
              <a:off x="5927828" y="4962497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42422920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295C5093-94DD-4679-B589-BBBF95BE800E}"/>
              </a:ext>
            </a:extLst>
          </p:cNvPr>
          <p:cNvSpPr txBox="1"/>
          <p:nvPr/>
        </p:nvSpPr>
        <p:spPr>
          <a:xfrm>
            <a:off x="222250" y="830883"/>
            <a:ext cx="723787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dx = col2im(dcol, self.x.shape=(1,1,4,4), 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    FH=2, FW=2, self.stride=1, self.pad=0)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EE926D86-6903-4001-90A2-8F74C0D43F77}"/>
              </a:ext>
            </a:extLst>
          </p:cNvPr>
          <p:cNvSpPr txBox="1"/>
          <p:nvPr/>
        </p:nvSpPr>
        <p:spPr>
          <a:xfrm>
            <a:off x="262411" y="1861565"/>
            <a:ext cx="11455380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def col2im(col, input_shape, filter_h, filter_w, stride=1, pad=0):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N, C, H, W = input_shape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out_h = (H + 2*pad - filter_h)//stride + 1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out_w = (W + 2*pad - filter_w)//stride + 1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col = col.reshape(N, out_h, out_w, C, filter_h, filter_w).transpose(0, 3, 4, 5, 1, 2)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img = np.zeros((N, C, H + 2*pad + stride - 1, W + 2*pad + stride - 1))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for y in range(filter_h):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y_max = y + stride*out_h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for x in range(filter_w):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    x_max = x + stride*out_w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    img[:, :, y:y_max:stride, x:x_max:stride] </a:t>
            </a:r>
            <a:r>
              <a:rPr lang="en-US" altLang="ko-KR" sz="1800">
                <a:solidFill>
                  <a:srgbClr val="FF0000"/>
                </a:solidFill>
                <a:latin typeface="Consolas" panose="020B0609020204030204" pitchFamily="49" charset="0"/>
              </a:rPr>
              <a:t>+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= col[:, :, y, x, :, :]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return img[:, :, pad:H + pad, pad:W + pad]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3480350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EE926D86-6903-4001-90A2-8F74C0D43F77}"/>
              </a:ext>
            </a:extLst>
          </p:cNvPr>
          <p:cNvSpPr txBox="1"/>
          <p:nvPr/>
        </p:nvSpPr>
        <p:spPr>
          <a:xfrm>
            <a:off x="222250" y="4411317"/>
            <a:ext cx="1006237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 b="1">
                <a:solidFill>
                  <a:schemeClr val="tx1"/>
                </a:solidFill>
                <a:latin typeface="Consolas" panose="020B0609020204030204" pitchFamily="49" charset="0"/>
              </a:rPr>
              <a:t>    for y in range(filter_h):</a:t>
            </a:r>
          </a:p>
          <a:p>
            <a:pPr algn="l"/>
            <a:r>
              <a:rPr lang="en-US" altLang="ko-KR" sz="1800" b="1">
                <a:solidFill>
                  <a:schemeClr val="tx1"/>
                </a:solidFill>
                <a:latin typeface="Consolas" panose="020B0609020204030204" pitchFamily="49" charset="0"/>
              </a:rPr>
              <a:t>        y_max = y + stride*out_h</a:t>
            </a:r>
          </a:p>
          <a:p>
            <a:pPr algn="l"/>
            <a:r>
              <a:rPr lang="en-US" altLang="ko-KR" sz="1800" b="1">
                <a:solidFill>
                  <a:schemeClr val="tx1"/>
                </a:solidFill>
                <a:latin typeface="Consolas" panose="020B0609020204030204" pitchFamily="49" charset="0"/>
              </a:rPr>
              <a:t>        for x in range(filter_w):</a:t>
            </a:r>
          </a:p>
          <a:p>
            <a:pPr algn="l"/>
            <a:r>
              <a:rPr lang="en-US" altLang="ko-KR" sz="1800" b="1">
                <a:solidFill>
                  <a:schemeClr val="tx1"/>
                </a:solidFill>
                <a:latin typeface="Consolas" panose="020B0609020204030204" pitchFamily="49" charset="0"/>
              </a:rPr>
              <a:t>            x_max = x + stride*out_w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    img[:, :, y:y_max:stride, x:x_max:stride] </a:t>
            </a:r>
            <a:r>
              <a:rPr lang="en-US" altLang="ko-KR" sz="1800" b="1">
                <a:solidFill>
                  <a:srgbClr val="FF0000"/>
                </a:solidFill>
                <a:latin typeface="Consolas" panose="020B0609020204030204" pitchFamily="49" charset="0"/>
              </a:rPr>
              <a:t>+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= col[:, :, y, x, :, :]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8D77FF-B808-4B0B-A616-987255512ED5}"/>
              </a:ext>
            </a:extLst>
          </p:cNvPr>
          <p:cNvSpPr txBox="1"/>
          <p:nvPr/>
        </p:nvSpPr>
        <p:spPr>
          <a:xfrm>
            <a:off x="138360" y="1786082"/>
            <a:ext cx="993573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 b="1">
                <a:solidFill>
                  <a:schemeClr val="tx1"/>
                </a:solidFill>
                <a:latin typeface="Consolas" panose="020B0609020204030204" pitchFamily="49" charset="0"/>
              </a:rPr>
              <a:t>    for y in range(filter_h):</a:t>
            </a:r>
          </a:p>
          <a:p>
            <a:pPr algn="l"/>
            <a:r>
              <a:rPr lang="en-US" altLang="ko-KR" sz="1800" b="1">
                <a:solidFill>
                  <a:schemeClr val="tx1"/>
                </a:solidFill>
                <a:latin typeface="Consolas" panose="020B0609020204030204" pitchFamily="49" charset="0"/>
              </a:rPr>
              <a:t>        y_max = y + stride*out_h</a:t>
            </a:r>
          </a:p>
          <a:p>
            <a:pPr algn="l"/>
            <a:r>
              <a:rPr lang="en-US" altLang="ko-KR" sz="1800" b="1">
                <a:solidFill>
                  <a:schemeClr val="tx1"/>
                </a:solidFill>
                <a:latin typeface="Consolas" panose="020B0609020204030204" pitchFamily="49" charset="0"/>
              </a:rPr>
              <a:t>        for x in range(filter_w):</a:t>
            </a:r>
          </a:p>
          <a:p>
            <a:pPr algn="l"/>
            <a:r>
              <a:rPr lang="en-US" altLang="ko-KR" sz="1800" b="1">
                <a:solidFill>
                  <a:schemeClr val="tx1"/>
                </a:solidFill>
                <a:latin typeface="Consolas" panose="020B0609020204030204" pitchFamily="49" charset="0"/>
              </a:rPr>
              <a:t>            x_max = x + stride*out_w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    col[:, :, y, x, :, :] = img[:, :, y:y_max:stride, x:x_max:stride]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5DB3C6-74C4-4BD9-BB97-2F6FD93BC78A}"/>
              </a:ext>
            </a:extLst>
          </p:cNvPr>
          <p:cNvSpPr txBox="1"/>
          <p:nvPr/>
        </p:nvSpPr>
        <p:spPr>
          <a:xfrm>
            <a:off x="847288" y="1350628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im2col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55E899-5963-45D8-B384-6E8BE1AA2AB3}"/>
              </a:ext>
            </a:extLst>
          </p:cNvPr>
          <p:cNvSpPr txBox="1"/>
          <p:nvPr/>
        </p:nvSpPr>
        <p:spPr>
          <a:xfrm>
            <a:off x="788565" y="3717744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col2im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4358384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5197BF38-9F21-41E0-B8D4-3F26FFA51AC8}"/>
              </a:ext>
            </a:extLst>
          </p:cNvPr>
          <p:cNvSpPr/>
          <p:nvPr/>
        </p:nvSpPr>
        <p:spPr>
          <a:xfrm>
            <a:off x="564591" y="3249948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75E37FF0-FC2C-497F-9C8E-C3A6FC118513}"/>
              </a:ext>
            </a:extLst>
          </p:cNvPr>
          <p:cNvSpPr/>
          <p:nvPr/>
        </p:nvSpPr>
        <p:spPr>
          <a:xfrm>
            <a:off x="930970" y="3249948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EA5B9652-5BC3-480D-ACAD-5B18D4277F78}"/>
              </a:ext>
            </a:extLst>
          </p:cNvPr>
          <p:cNvSpPr/>
          <p:nvPr/>
        </p:nvSpPr>
        <p:spPr>
          <a:xfrm>
            <a:off x="1297350" y="3249948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DF73472F-6CF1-49FB-AF94-A48875A64C56}"/>
              </a:ext>
            </a:extLst>
          </p:cNvPr>
          <p:cNvSpPr/>
          <p:nvPr/>
        </p:nvSpPr>
        <p:spPr>
          <a:xfrm>
            <a:off x="1663729" y="3249948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2FBBC8AD-33F4-4762-AA41-4350F37D5D6F}"/>
              </a:ext>
            </a:extLst>
          </p:cNvPr>
          <p:cNvSpPr/>
          <p:nvPr/>
        </p:nvSpPr>
        <p:spPr>
          <a:xfrm>
            <a:off x="564591" y="361632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F3DC5523-3F00-4B8B-8B2D-C06D35F4DF97}"/>
              </a:ext>
            </a:extLst>
          </p:cNvPr>
          <p:cNvSpPr/>
          <p:nvPr/>
        </p:nvSpPr>
        <p:spPr>
          <a:xfrm>
            <a:off x="930970" y="361632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393BE142-403B-46D2-AD6B-49B96EEDB3C8}"/>
              </a:ext>
            </a:extLst>
          </p:cNvPr>
          <p:cNvSpPr/>
          <p:nvPr/>
        </p:nvSpPr>
        <p:spPr>
          <a:xfrm>
            <a:off x="1297350" y="361632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37B6B891-54CC-4516-B208-44093E56BE2B}"/>
              </a:ext>
            </a:extLst>
          </p:cNvPr>
          <p:cNvSpPr/>
          <p:nvPr/>
        </p:nvSpPr>
        <p:spPr>
          <a:xfrm>
            <a:off x="1663729" y="361632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5806B631-1FAF-4241-876D-2D946D374042}"/>
              </a:ext>
            </a:extLst>
          </p:cNvPr>
          <p:cNvSpPr/>
          <p:nvPr/>
        </p:nvSpPr>
        <p:spPr>
          <a:xfrm>
            <a:off x="564591" y="398270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08A03810-4C37-4D0A-B5D2-AE1E7C90A49A}"/>
              </a:ext>
            </a:extLst>
          </p:cNvPr>
          <p:cNvSpPr/>
          <p:nvPr/>
        </p:nvSpPr>
        <p:spPr>
          <a:xfrm>
            <a:off x="930970" y="398270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5A128DAE-A013-4778-8D08-C915D648C40D}"/>
              </a:ext>
            </a:extLst>
          </p:cNvPr>
          <p:cNvSpPr/>
          <p:nvPr/>
        </p:nvSpPr>
        <p:spPr>
          <a:xfrm>
            <a:off x="1297350" y="398270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7883F6DB-42AB-4C1B-9A4E-26A0295DC930}"/>
              </a:ext>
            </a:extLst>
          </p:cNvPr>
          <p:cNvSpPr/>
          <p:nvPr/>
        </p:nvSpPr>
        <p:spPr>
          <a:xfrm>
            <a:off x="1663729" y="398270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75EB3D57-2D21-41E5-B26D-513836317AA8}"/>
              </a:ext>
            </a:extLst>
          </p:cNvPr>
          <p:cNvSpPr/>
          <p:nvPr/>
        </p:nvSpPr>
        <p:spPr>
          <a:xfrm>
            <a:off x="564591" y="434908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085ED2E8-9B08-4636-AA67-EE5ABB946C6C}"/>
              </a:ext>
            </a:extLst>
          </p:cNvPr>
          <p:cNvSpPr/>
          <p:nvPr/>
        </p:nvSpPr>
        <p:spPr>
          <a:xfrm>
            <a:off x="930970" y="434908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72B00FDE-5039-4895-8AEA-14090D8C2FA6}"/>
              </a:ext>
            </a:extLst>
          </p:cNvPr>
          <p:cNvSpPr/>
          <p:nvPr/>
        </p:nvSpPr>
        <p:spPr>
          <a:xfrm>
            <a:off x="1297350" y="434908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D0FD48B0-B8D0-4546-9AE2-1533C2D27EB0}"/>
              </a:ext>
            </a:extLst>
          </p:cNvPr>
          <p:cNvSpPr/>
          <p:nvPr/>
        </p:nvSpPr>
        <p:spPr>
          <a:xfrm>
            <a:off x="1663729" y="434908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52C18BB6-40E0-4AB4-8DE0-E8BEC61B8F1F}"/>
              </a:ext>
            </a:extLst>
          </p:cNvPr>
          <p:cNvSpPr/>
          <p:nvPr/>
        </p:nvSpPr>
        <p:spPr>
          <a:xfrm>
            <a:off x="564591" y="4715465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93FCC2B3-41C1-4460-8393-4C296671BAD0}"/>
              </a:ext>
            </a:extLst>
          </p:cNvPr>
          <p:cNvSpPr/>
          <p:nvPr/>
        </p:nvSpPr>
        <p:spPr>
          <a:xfrm>
            <a:off x="930970" y="4715465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F31D3B40-6AB8-46AB-94B6-1CCDC0A575C8}"/>
              </a:ext>
            </a:extLst>
          </p:cNvPr>
          <p:cNvSpPr/>
          <p:nvPr/>
        </p:nvSpPr>
        <p:spPr>
          <a:xfrm>
            <a:off x="1297350" y="4715465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80680D1F-50A6-49AD-BA2D-ABC1D5667BD7}"/>
              </a:ext>
            </a:extLst>
          </p:cNvPr>
          <p:cNvSpPr/>
          <p:nvPr/>
        </p:nvSpPr>
        <p:spPr>
          <a:xfrm>
            <a:off x="1663729" y="4715465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A05CF9DD-A17E-4DA7-B3CC-CC84C45DD6E0}"/>
              </a:ext>
            </a:extLst>
          </p:cNvPr>
          <p:cNvSpPr/>
          <p:nvPr/>
        </p:nvSpPr>
        <p:spPr>
          <a:xfrm>
            <a:off x="564591" y="5081844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B19D7FB7-2438-4B68-8D8D-15D5BC72F5FB}"/>
              </a:ext>
            </a:extLst>
          </p:cNvPr>
          <p:cNvSpPr/>
          <p:nvPr/>
        </p:nvSpPr>
        <p:spPr>
          <a:xfrm>
            <a:off x="930970" y="5081844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4691AD63-C435-4519-94F1-3CD2205F37BE}"/>
              </a:ext>
            </a:extLst>
          </p:cNvPr>
          <p:cNvSpPr/>
          <p:nvPr/>
        </p:nvSpPr>
        <p:spPr>
          <a:xfrm>
            <a:off x="1297350" y="5081844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845CE768-9BF3-4FA3-A71E-35F4F5B7C090}"/>
              </a:ext>
            </a:extLst>
          </p:cNvPr>
          <p:cNvSpPr/>
          <p:nvPr/>
        </p:nvSpPr>
        <p:spPr>
          <a:xfrm>
            <a:off x="1663729" y="5081844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F91437DC-6FFC-4515-953B-B0EEFABB5AAD}"/>
              </a:ext>
            </a:extLst>
          </p:cNvPr>
          <p:cNvSpPr/>
          <p:nvPr/>
        </p:nvSpPr>
        <p:spPr>
          <a:xfrm>
            <a:off x="564591" y="5448224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0FF2E4CC-BAA2-44A7-B0D4-4FAC55497696}"/>
              </a:ext>
            </a:extLst>
          </p:cNvPr>
          <p:cNvSpPr/>
          <p:nvPr/>
        </p:nvSpPr>
        <p:spPr>
          <a:xfrm>
            <a:off x="930970" y="5448224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4B4E510C-0BEF-467A-9385-D52C30094F8C}"/>
              </a:ext>
            </a:extLst>
          </p:cNvPr>
          <p:cNvSpPr/>
          <p:nvPr/>
        </p:nvSpPr>
        <p:spPr>
          <a:xfrm>
            <a:off x="1297350" y="5448224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CE21D015-2A57-4D60-BACC-ABD45799B0C3}"/>
              </a:ext>
            </a:extLst>
          </p:cNvPr>
          <p:cNvSpPr/>
          <p:nvPr/>
        </p:nvSpPr>
        <p:spPr>
          <a:xfrm>
            <a:off x="1663729" y="5448224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BFE9DBB7-7352-4306-964E-15F587F147A6}"/>
              </a:ext>
            </a:extLst>
          </p:cNvPr>
          <p:cNvSpPr/>
          <p:nvPr/>
        </p:nvSpPr>
        <p:spPr>
          <a:xfrm>
            <a:off x="564591" y="5814603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B71E031C-7F51-4D0E-BF28-0FDE9E237B50}"/>
              </a:ext>
            </a:extLst>
          </p:cNvPr>
          <p:cNvSpPr/>
          <p:nvPr/>
        </p:nvSpPr>
        <p:spPr>
          <a:xfrm>
            <a:off x="930970" y="5814603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C69D62D8-4DC5-4341-8A86-D5F1206B2EE6}"/>
              </a:ext>
            </a:extLst>
          </p:cNvPr>
          <p:cNvSpPr/>
          <p:nvPr/>
        </p:nvSpPr>
        <p:spPr>
          <a:xfrm>
            <a:off x="1297350" y="5814603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CC0D8243-CE24-4965-8A20-39AA04CA5551}"/>
              </a:ext>
            </a:extLst>
          </p:cNvPr>
          <p:cNvSpPr/>
          <p:nvPr/>
        </p:nvSpPr>
        <p:spPr>
          <a:xfrm>
            <a:off x="1663729" y="5814603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8008FC9C-B199-4A65-942B-290D83F87D00}"/>
              </a:ext>
            </a:extLst>
          </p:cNvPr>
          <p:cNvSpPr/>
          <p:nvPr/>
        </p:nvSpPr>
        <p:spPr>
          <a:xfrm>
            <a:off x="564591" y="6180981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0CA54C85-8F8F-4C43-A6E0-D5B18488E6C6}"/>
              </a:ext>
            </a:extLst>
          </p:cNvPr>
          <p:cNvSpPr/>
          <p:nvPr/>
        </p:nvSpPr>
        <p:spPr>
          <a:xfrm>
            <a:off x="930970" y="6180981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9827F727-9FBE-4507-A8F6-B0F82575D912}"/>
              </a:ext>
            </a:extLst>
          </p:cNvPr>
          <p:cNvSpPr/>
          <p:nvPr/>
        </p:nvSpPr>
        <p:spPr>
          <a:xfrm>
            <a:off x="1297350" y="6180981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D333283C-1017-4D32-BC52-A93B63D57D2E}"/>
              </a:ext>
            </a:extLst>
          </p:cNvPr>
          <p:cNvSpPr/>
          <p:nvPr/>
        </p:nvSpPr>
        <p:spPr>
          <a:xfrm>
            <a:off x="1663729" y="6180981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EDCCF8A3-9D93-4721-9DF1-270DE252C9EC}"/>
              </a:ext>
            </a:extLst>
          </p:cNvPr>
          <p:cNvSpPr/>
          <p:nvPr/>
        </p:nvSpPr>
        <p:spPr>
          <a:xfrm>
            <a:off x="564591" y="1465901"/>
            <a:ext cx="366380" cy="3558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D7B141D6-E31B-4A6A-A525-B1F39E722AE1}"/>
              </a:ext>
            </a:extLst>
          </p:cNvPr>
          <p:cNvSpPr/>
          <p:nvPr/>
        </p:nvSpPr>
        <p:spPr>
          <a:xfrm>
            <a:off x="930971" y="1465901"/>
            <a:ext cx="366380" cy="3558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731CFB56-005B-4ECC-B092-FF82F534241B}"/>
              </a:ext>
            </a:extLst>
          </p:cNvPr>
          <p:cNvSpPr/>
          <p:nvPr/>
        </p:nvSpPr>
        <p:spPr>
          <a:xfrm>
            <a:off x="1297349" y="1465901"/>
            <a:ext cx="366380" cy="3558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7197976F-3055-4A12-BAD3-5C74CF4626C1}"/>
              </a:ext>
            </a:extLst>
          </p:cNvPr>
          <p:cNvSpPr/>
          <p:nvPr/>
        </p:nvSpPr>
        <p:spPr>
          <a:xfrm>
            <a:off x="1663728" y="1465901"/>
            <a:ext cx="366380" cy="3558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60B4ECD8-088E-4A39-9012-2CDB444A683A}"/>
              </a:ext>
            </a:extLst>
          </p:cNvPr>
          <p:cNvSpPr/>
          <p:nvPr/>
        </p:nvSpPr>
        <p:spPr>
          <a:xfrm>
            <a:off x="564591" y="1816181"/>
            <a:ext cx="366380" cy="3558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2C9D71DD-7A8C-4F6D-A6A8-544780D7776E}"/>
              </a:ext>
            </a:extLst>
          </p:cNvPr>
          <p:cNvSpPr/>
          <p:nvPr/>
        </p:nvSpPr>
        <p:spPr>
          <a:xfrm>
            <a:off x="930971" y="1816181"/>
            <a:ext cx="366380" cy="3558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9F26DC14-A4C8-4F58-A5D4-E688A7BDC578}"/>
              </a:ext>
            </a:extLst>
          </p:cNvPr>
          <p:cNvSpPr/>
          <p:nvPr/>
        </p:nvSpPr>
        <p:spPr>
          <a:xfrm>
            <a:off x="1297349" y="1816181"/>
            <a:ext cx="366380" cy="3558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DFC5AD29-4025-4984-A3D8-7C18E87B2F5E}"/>
              </a:ext>
            </a:extLst>
          </p:cNvPr>
          <p:cNvSpPr/>
          <p:nvPr/>
        </p:nvSpPr>
        <p:spPr>
          <a:xfrm>
            <a:off x="1663728" y="1816181"/>
            <a:ext cx="366380" cy="3558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C8178C3F-0CA3-486A-91D1-E3DEA7C3A1C2}"/>
              </a:ext>
            </a:extLst>
          </p:cNvPr>
          <p:cNvSpPr/>
          <p:nvPr/>
        </p:nvSpPr>
        <p:spPr>
          <a:xfrm>
            <a:off x="564591" y="2166460"/>
            <a:ext cx="366380" cy="3558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33C4AF75-A940-4058-8B03-52832F362EEA}"/>
              </a:ext>
            </a:extLst>
          </p:cNvPr>
          <p:cNvSpPr/>
          <p:nvPr/>
        </p:nvSpPr>
        <p:spPr>
          <a:xfrm>
            <a:off x="930971" y="2166460"/>
            <a:ext cx="366380" cy="3558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0B2A5775-92ED-457E-B386-DAE1E8531E12}"/>
              </a:ext>
            </a:extLst>
          </p:cNvPr>
          <p:cNvSpPr/>
          <p:nvPr/>
        </p:nvSpPr>
        <p:spPr>
          <a:xfrm>
            <a:off x="1297349" y="2166460"/>
            <a:ext cx="366380" cy="3558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9763E5AE-1D29-4449-9694-8ABAC4A8699C}"/>
              </a:ext>
            </a:extLst>
          </p:cNvPr>
          <p:cNvSpPr/>
          <p:nvPr/>
        </p:nvSpPr>
        <p:spPr>
          <a:xfrm>
            <a:off x="1663728" y="2166460"/>
            <a:ext cx="366380" cy="3558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A9E308FF-3599-46AC-97C5-CEDAF870EB61}"/>
              </a:ext>
            </a:extLst>
          </p:cNvPr>
          <p:cNvSpPr/>
          <p:nvPr/>
        </p:nvSpPr>
        <p:spPr>
          <a:xfrm>
            <a:off x="564591" y="2516739"/>
            <a:ext cx="366380" cy="3558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8844D3B5-F1BB-4B56-A1E1-6FD4203A65D6}"/>
              </a:ext>
            </a:extLst>
          </p:cNvPr>
          <p:cNvSpPr/>
          <p:nvPr/>
        </p:nvSpPr>
        <p:spPr>
          <a:xfrm>
            <a:off x="930971" y="2516739"/>
            <a:ext cx="366380" cy="3558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05DB0F0D-B355-43C9-8166-203E8F9942DD}"/>
              </a:ext>
            </a:extLst>
          </p:cNvPr>
          <p:cNvSpPr/>
          <p:nvPr/>
        </p:nvSpPr>
        <p:spPr>
          <a:xfrm>
            <a:off x="1297349" y="2516739"/>
            <a:ext cx="366380" cy="3558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E7F190BE-C9F5-45A8-B55D-25E6A0EA1373}"/>
              </a:ext>
            </a:extLst>
          </p:cNvPr>
          <p:cNvSpPr/>
          <p:nvPr/>
        </p:nvSpPr>
        <p:spPr>
          <a:xfrm>
            <a:off x="1663728" y="2516739"/>
            <a:ext cx="366380" cy="3558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572E4956-0B84-4247-A2DF-C039C76DD1C0}"/>
              </a:ext>
            </a:extLst>
          </p:cNvPr>
          <p:cNvSpPr/>
          <p:nvPr/>
        </p:nvSpPr>
        <p:spPr>
          <a:xfrm>
            <a:off x="587956" y="1457478"/>
            <a:ext cx="1099136" cy="105158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BF2CAA5A-0353-4F51-BC0F-B19D417522F0}"/>
              </a:ext>
            </a:extLst>
          </p:cNvPr>
          <p:cNvSpPr txBox="1"/>
          <p:nvPr/>
        </p:nvSpPr>
        <p:spPr>
          <a:xfrm>
            <a:off x="988477" y="282839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9BC09174-8334-4235-A4FE-73527C64644A}"/>
              </a:ext>
            </a:extLst>
          </p:cNvPr>
          <p:cNvSpPr txBox="1"/>
          <p:nvPr/>
        </p:nvSpPr>
        <p:spPr>
          <a:xfrm>
            <a:off x="1106678" y="1010871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1882F91C-9314-4A7A-B62C-49248591BA6C}"/>
              </a:ext>
            </a:extLst>
          </p:cNvPr>
          <p:cNvSpPr txBox="1"/>
          <p:nvPr/>
        </p:nvSpPr>
        <p:spPr>
          <a:xfrm>
            <a:off x="3113912" y="2304020"/>
            <a:ext cx="7013197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img[:, :, 0:3:1, 0:3:1] </a:t>
            </a:r>
            <a:r>
              <a:rPr lang="en-US" altLang="ko-KR" sz="2000" b="1">
                <a:solidFill>
                  <a:srgbClr val="FF0000"/>
                </a:solidFill>
                <a:latin typeface="Consolas" panose="020B0609020204030204" pitchFamily="49" charset="0"/>
              </a:rPr>
              <a:t>+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= col[:, :, 0, 0, :, :]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img[:, :, 0:3:1, 1:4:1] </a:t>
            </a:r>
            <a:r>
              <a:rPr lang="en-US" altLang="ko-KR" sz="2000" b="1">
                <a:solidFill>
                  <a:srgbClr val="FF0000"/>
                </a:solidFill>
                <a:latin typeface="Consolas" panose="020B0609020204030204" pitchFamily="49" charset="0"/>
              </a:rPr>
              <a:t>+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= col[:, :, 0, 1, :, :]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img[:, :, 1:4:1, 0:3:1] </a:t>
            </a:r>
            <a:r>
              <a:rPr lang="en-US" altLang="ko-KR" sz="2000" b="1">
                <a:solidFill>
                  <a:srgbClr val="FF0000"/>
                </a:solidFill>
                <a:latin typeface="Consolas" panose="020B0609020204030204" pitchFamily="49" charset="0"/>
              </a:rPr>
              <a:t>+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= col[:, :, 1, 0, :, :]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img[:, :, 1:4:1, 1:4:1] </a:t>
            </a:r>
            <a:r>
              <a:rPr lang="en-US" altLang="ko-KR" sz="2000" b="1">
                <a:solidFill>
                  <a:srgbClr val="FF0000"/>
                </a:solidFill>
                <a:latin typeface="Consolas" panose="020B0609020204030204" pitchFamily="49" charset="0"/>
              </a:rPr>
              <a:t>+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= col[:, :, 1, 1, :, :]</a:t>
            </a: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28308366-B03F-4440-8977-0D2CED9A0835}"/>
              </a:ext>
            </a:extLst>
          </p:cNvPr>
          <p:cNvSpPr txBox="1"/>
          <p:nvPr/>
        </p:nvSpPr>
        <p:spPr>
          <a:xfrm>
            <a:off x="3161981" y="821205"/>
            <a:ext cx="18838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 (9, 4)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41F357F7-2675-4968-BD07-D45AC75EACEF}"/>
              </a:ext>
            </a:extLst>
          </p:cNvPr>
          <p:cNvSpPr txBox="1"/>
          <p:nvPr/>
        </p:nvSpPr>
        <p:spPr>
          <a:xfrm>
            <a:off x="3161980" y="1153815"/>
            <a:ext cx="30732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 (1,3,3,1,2,2)</a:t>
            </a:r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44D2D6B4-35EA-406A-9257-3A6CC0F46388}"/>
              </a:ext>
            </a:extLst>
          </p:cNvPr>
          <p:cNvSpPr txBox="1"/>
          <p:nvPr/>
        </p:nvSpPr>
        <p:spPr>
          <a:xfrm>
            <a:off x="3169463" y="1513185"/>
            <a:ext cx="30732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 (1,1,2,2,3,3)</a:t>
            </a:r>
          </a:p>
        </p:txBody>
      </p:sp>
      <p:sp>
        <p:nvSpPr>
          <p:cNvPr id="207" name="직사각형 206">
            <a:extLst>
              <a:ext uri="{FF2B5EF4-FFF2-40B4-BE49-F238E27FC236}">
                <a16:creationId xmlns:a16="http://schemas.microsoft.com/office/drawing/2014/main" id="{D28103EF-DC8E-465C-B0D2-16D6DA06B8B0}"/>
              </a:ext>
            </a:extLst>
          </p:cNvPr>
          <p:cNvSpPr/>
          <p:nvPr/>
        </p:nvSpPr>
        <p:spPr>
          <a:xfrm>
            <a:off x="2558256" y="4072557"/>
            <a:ext cx="8942664" cy="19252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9" name="직사각형 208">
            <a:extLst>
              <a:ext uri="{FF2B5EF4-FFF2-40B4-BE49-F238E27FC236}">
                <a16:creationId xmlns:a16="http://schemas.microsoft.com/office/drawing/2014/main" id="{945A0AA6-91A6-4077-83A4-7DA98B218569}"/>
              </a:ext>
            </a:extLst>
          </p:cNvPr>
          <p:cNvSpPr/>
          <p:nvPr/>
        </p:nvSpPr>
        <p:spPr>
          <a:xfrm>
            <a:off x="2624541" y="4123460"/>
            <a:ext cx="8779670" cy="17961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0BCF5E68-BDDC-422D-89FF-A96D648BB294}"/>
              </a:ext>
            </a:extLst>
          </p:cNvPr>
          <p:cNvSpPr/>
          <p:nvPr/>
        </p:nvSpPr>
        <p:spPr>
          <a:xfrm>
            <a:off x="2690826" y="4160518"/>
            <a:ext cx="8640560" cy="8486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B9F19D07-DB0C-4420-95F3-9359B9B7EED4}"/>
              </a:ext>
            </a:extLst>
          </p:cNvPr>
          <p:cNvSpPr/>
          <p:nvPr/>
        </p:nvSpPr>
        <p:spPr>
          <a:xfrm>
            <a:off x="2690826" y="5006081"/>
            <a:ext cx="8640560" cy="8486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C2A8D545-0DA7-40E7-971F-22F018FC4C6A}"/>
              </a:ext>
            </a:extLst>
          </p:cNvPr>
          <p:cNvSpPr/>
          <p:nvPr/>
        </p:nvSpPr>
        <p:spPr>
          <a:xfrm>
            <a:off x="2763651" y="4219809"/>
            <a:ext cx="4265937" cy="72146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BB0F4845-C1AC-4CC5-92D1-9F04B619727C}"/>
              </a:ext>
            </a:extLst>
          </p:cNvPr>
          <p:cNvSpPr/>
          <p:nvPr/>
        </p:nvSpPr>
        <p:spPr>
          <a:xfrm>
            <a:off x="7029588" y="4219809"/>
            <a:ext cx="4265937" cy="72146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ECE5E99D-D7F5-4966-8C5F-760EF84610F9}"/>
              </a:ext>
            </a:extLst>
          </p:cNvPr>
          <p:cNvSpPr/>
          <p:nvPr/>
        </p:nvSpPr>
        <p:spPr>
          <a:xfrm>
            <a:off x="2836476" y="4274034"/>
            <a:ext cx="1375541" cy="6094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1" name="직사각형 220">
            <a:extLst>
              <a:ext uri="{FF2B5EF4-FFF2-40B4-BE49-F238E27FC236}">
                <a16:creationId xmlns:a16="http://schemas.microsoft.com/office/drawing/2014/main" id="{56FCF92B-0DD5-4E47-8CDC-197744D739BE}"/>
              </a:ext>
            </a:extLst>
          </p:cNvPr>
          <p:cNvSpPr/>
          <p:nvPr/>
        </p:nvSpPr>
        <p:spPr>
          <a:xfrm>
            <a:off x="4208849" y="4274034"/>
            <a:ext cx="1375541" cy="6094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A041E602-0EAE-4008-97C6-87A398C8E59F}"/>
              </a:ext>
            </a:extLst>
          </p:cNvPr>
          <p:cNvSpPr/>
          <p:nvPr/>
        </p:nvSpPr>
        <p:spPr>
          <a:xfrm>
            <a:off x="5581222" y="4274034"/>
            <a:ext cx="1375541" cy="6094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5" name="직사각형 224">
            <a:extLst>
              <a:ext uri="{FF2B5EF4-FFF2-40B4-BE49-F238E27FC236}">
                <a16:creationId xmlns:a16="http://schemas.microsoft.com/office/drawing/2014/main" id="{5BFF7686-ECA8-4704-BE12-4D15BD869228}"/>
              </a:ext>
            </a:extLst>
          </p:cNvPr>
          <p:cNvSpPr/>
          <p:nvPr/>
        </p:nvSpPr>
        <p:spPr>
          <a:xfrm>
            <a:off x="2909301" y="4324936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285E9B27-92D3-4843-9F43-7E3D70CB876F}"/>
              </a:ext>
            </a:extLst>
          </p:cNvPr>
          <p:cNvSpPr/>
          <p:nvPr/>
        </p:nvSpPr>
        <p:spPr>
          <a:xfrm>
            <a:off x="3317657" y="4324936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9" name="직사각형 228">
            <a:extLst>
              <a:ext uri="{FF2B5EF4-FFF2-40B4-BE49-F238E27FC236}">
                <a16:creationId xmlns:a16="http://schemas.microsoft.com/office/drawing/2014/main" id="{420BC69F-6372-4F48-9AB7-5CC8AF7E3AB9}"/>
              </a:ext>
            </a:extLst>
          </p:cNvPr>
          <p:cNvSpPr/>
          <p:nvPr/>
        </p:nvSpPr>
        <p:spPr>
          <a:xfrm>
            <a:off x="3726014" y="4324936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A0E2108C-16AE-406A-8E4A-78157D30654C}"/>
              </a:ext>
            </a:extLst>
          </p:cNvPr>
          <p:cNvSpPr/>
          <p:nvPr/>
        </p:nvSpPr>
        <p:spPr>
          <a:xfrm>
            <a:off x="4278505" y="4323469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78457D88-ABB0-4380-8DBB-28F5C13EA546}"/>
              </a:ext>
            </a:extLst>
          </p:cNvPr>
          <p:cNvSpPr/>
          <p:nvPr/>
        </p:nvSpPr>
        <p:spPr>
          <a:xfrm>
            <a:off x="4686861" y="4323469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5" name="직사각형 234">
            <a:extLst>
              <a:ext uri="{FF2B5EF4-FFF2-40B4-BE49-F238E27FC236}">
                <a16:creationId xmlns:a16="http://schemas.microsoft.com/office/drawing/2014/main" id="{DD7A2B75-F639-4953-86FF-2B98351470FB}"/>
              </a:ext>
            </a:extLst>
          </p:cNvPr>
          <p:cNvSpPr/>
          <p:nvPr/>
        </p:nvSpPr>
        <p:spPr>
          <a:xfrm>
            <a:off x="5095218" y="4323469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8EBB0E54-5B1F-4E16-941F-A84C929A0A79}"/>
              </a:ext>
            </a:extLst>
          </p:cNvPr>
          <p:cNvSpPr/>
          <p:nvPr/>
        </p:nvSpPr>
        <p:spPr>
          <a:xfrm>
            <a:off x="5647709" y="4327961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9" name="직사각형 238">
            <a:extLst>
              <a:ext uri="{FF2B5EF4-FFF2-40B4-BE49-F238E27FC236}">
                <a16:creationId xmlns:a16="http://schemas.microsoft.com/office/drawing/2014/main" id="{44856FF1-87B0-4211-87A0-F5B0B0D913DD}"/>
              </a:ext>
            </a:extLst>
          </p:cNvPr>
          <p:cNvSpPr/>
          <p:nvPr/>
        </p:nvSpPr>
        <p:spPr>
          <a:xfrm>
            <a:off x="6056065" y="4327961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1" name="직사각형 240">
            <a:extLst>
              <a:ext uri="{FF2B5EF4-FFF2-40B4-BE49-F238E27FC236}">
                <a16:creationId xmlns:a16="http://schemas.microsoft.com/office/drawing/2014/main" id="{068F28E8-725C-40B4-A4BE-C5FC658F7FD0}"/>
              </a:ext>
            </a:extLst>
          </p:cNvPr>
          <p:cNvSpPr/>
          <p:nvPr/>
        </p:nvSpPr>
        <p:spPr>
          <a:xfrm>
            <a:off x="6464422" y="4327961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3" name="직사각형 242">
            <a:extLst>
              <a:ext uri="{FF2B5EF4-FFF2-40B4-BE49-F238E27FC236}">
                <a16:creationId xmlns:a16="http://schemas.microsoft.com/office/drawing/2014/main" id="{5386193A-C3C5-439D-AB00-415E88AFE28A}"/>
              </a:ext>
            </a:extLst>
          </p:cNvPr>
          <p:cNvSpPr/>
          <p:nvPr/>
        </p:nvSpPr>
        <p:spPr>
          <a:xfrm>
            <a:off x="7092907" y="4274301"/>
            <a:ext cx="1375541" cy="6094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5" name="직사각형 244">
            <a:extLst>
              <a:ext uri="{FF2B5EF4-FFF2-40B4-BE49-F238E27FC236}">
                <a16:creationId xmlns:a16="http://schemas.microsoft.com/office/drawing/2014/main" id="{A035CDBD-91E0-4FC6-9305-75292056C96F}"/>
              </a:ext>
            </a:extLst>
          </p:cNvPr>
          <p:cNvSpPr/>
          <p:nvPr/>
        </p:nvSpPr>
        <p:spPr>
          <a:xfrm>
            <a:off x="8465280" y="4274301"/>
            <a:ext cx="1375541" cy="6094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7" name="직사각형 246">
            <a:extLst>
              <a:ext uri="{FF2B5EF4-FFF2-40B4-BE49-F238E27FC236}">
                <a16:creationId xmlns:a16="http://schemas.microsoft.com/office/drawing/2014/main" id="{138C5E1D-8DED-4C21-8CEE-D05B5047056C}"/>
              </a:ext>
            </a:extLst>
          </p:cNvPr>
          <p:cNvSpPr/>
          <p:nvPr/>
        </p:nvSpPr>
        <p:spPr>
          <a:xfrm>
            <a:off x="9837653" y="4274301"/>
            <a:ext cx="1375541" cy="6094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9" name="직사각형 248">
            <a:extLst>
              <a:ext uri="{FF2B5EF4-FFF2-40B4-BE49-F238E27FC236}">
                <a16:creationId xmlns:a16="http://schemas.microsoft.com/office/drawing/2014/main" id="{6DD7F70C-6658-4FD5-BA13-FCC17A7ACCB4}"/>
              </a:ext>
            </a:extLst>
          </p:cNvPr>
          <p:cNvSpPr/>
          <p:nvPr/>
        </p:nvSpPr>
        <p:spPr>
          <a:xfrm>
            <a:off x="7165732" y="4325203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1" name="직사각형 250">
            <a:extLst>
              <a:ext uri="{FF2B5EF4-FFF2-40B4-BE49-F238E27FC236}">
                <a16:creationId xmlns:a16="http://schemas.microsoft.com/office/drawing/2014/main" id="{D9569E4A-6AB8-484E-AAB5-80F2E03D94DA}"/>
              </a:ext>
            </a:extLst>
          </p:cNvPr>
          <p:cNvSpPr/>
          <p:nvPr/>
        </p:nvSpPr>
        <p:spPr>
          <a:xfrm>
            <a:off x="7574088" y="4325203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3" name="직사각형 252">
            <a:extLst>
              <a:ext uri="{FF2B5EF4-FFF2-40B4-BE49-F238E27FC236}">
                <a16:creationId xmlns:a16="http://schemas.microsoft.com/office/drawing/2014/main" id="{2452486D-9043-4D62-A350-8142B357CE04}"/>
              </a:ext>
            </a:extLst>
          </p:cNvPr>
          <p:cNvSpPr/>
          <p:nvPr/>
        </p:nvSpPr>
        <p:spPr>
          <a:xfrm>
            <a:off x="7982445" y="4325203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5" name="직사각형 254">
            <a:extLst>
              <a:ext uri="{FF2B5EF4-FFF2-40B4-BE49-F238E27FC236}">
                <a16:creationId xmlns:a16="http://schemas.microsoft.com/office/drawing/2014/main" id="{ABA87DA8-3110-4CD0-AD6D-9F3C703AA0E3}"/>
              </a:ext>
            </a:extLst>
          </p:cNvPr>
          <p:cNvSpPr/>
          <p:nvPr/>
        </p:nvSpPr>
        <p:spPr>
          <a:xfrm>
            <a:off x="8534936" y="4323736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7" name="직사각형 256">
            <a:extLst>
              <a:ext uri="{FF2B5EF4-FFF2-40B4-BE49-F238E27FC236}">
                <a16:creationId xmlns:a16="http://schemas.microsoft.com/office/drawing/2014/main" id="{DF463B77-24D5-4E13-BF25-7F1682461604}"/>
              </a:ext>
            </a:extLst>
          </p:cNvPr>
          <p:cNvSpPr/>
          <p:nvPr/>
        </p:nvSpPr>
        <p:spPr>
          <a:xfrm>
            <a:off x="8943292" y="4323736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9" name="직사각형 258">
            <a:extLst>
              <a:ext uri="{FF2B5EF4-FFF2-40B4-BE49-F238E27FC236}">
                <a16:creationId xmlns:a16="http://schemas.microsoft.com/office/drawing/2014/main" id="{A12F43D1-9418-49BF-A0D2-74860FD37946}"/>
              </a:ext>
            </a:extLst>
          </p:cNvPr>
          <p:cNvSpPr/>
          <p:nvPr/>
        </p:nvSpPr>
        <p:spPr>
          <a:xfrm>
            <a:off x="9351649" y="4323736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1" name="직사각형 260">
            <a:extLst>
              <a:ext uri="{FF2B5EF4-FFF2-40B4-BE49-F238E27FC236}">
                <a16:creationId xmlns:a16="http://schemas.microsoft.com/office/drawing/2014/main" id="{9ED7B0A3-B9A1-4B14-8372-65F6F51252F8}"/>
              </a:ext>
            </a:extLst>
          </p:cNvPr>
          <p:cNvSpPr/>
          <p:nvPr/>
        </p:nvSpPr>
        <p:spPr>
          <a:xfrm>
            <a:off x="9904140" y="4328229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3" name="직사각형 262">
            <a:extLst>
              <a:ext uri="{FF2B5EF4-FFF2-40B4-BE49-F238E27FC236}">
                <a16:creationId xmlns:a16="http://schemas.microsoft.com/office/drawing/2014/main" id="{2EE005E5-9B31-47EC-A058-D34FB3EC1D16}"/>
              </a:ext>
            </a:extLst>
          </p:cNvPr>
          <p:cNvSpPr/>
          <p:nvPr/>
        </p:nvSpPr>
        <p:spPr>
          <a:xfrm>
            <a:off x="10312497" y="4328229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5" name="직사각형 264">
            <a:extLst>
              <a:ext uri="{FF2B5EF4-FFF2-40B4-BE49-F238E27FC236}">
                <a16:creationId xmlns:a16="http://schemas.microsoft.com/office/drawing/2014/main" id="{A8633CD8-15D2-4B1C-A0B5-3BB39D498E98}"/>
              </a:ext>
            </a:extLst>
          </p:cNvPr>
          <p:cNvSpPr/>
          <p:nvPr/>
        </p:nvSpPr>
        <p:spPr>
          <a:xfrm>
            <a:off x="10720853" y="4328229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7" name="직사각형 266">
            <a:extLst>
              <a:ext uri="{FF2B5EF4-FFF2-40B4-BE49-F238E27FC236}">
                <a16:creationId xmlns:a16="http://schemas.microsoft.com/office/drawing/2014/main" id="{89059230-95C4-4E9A-9DC6-1A6D54474173}"/>
              </a:ext>
            </a:extLst>
          </p:cNvPr>
          <p:cNvSpPr/>
          <p:nvPr/>
        </p:nvSpPr>
        <p:spPr>
          <a:xfrm>
            <a:off x="2753635" y="5061064"/>
            <a:ext cx="4265937" cy="72146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9" name="직사각형 268">
            <a:extLst>
              <a:ext uri="{FF2B5EF4-FFF2-40B4-BE49-F238E27FC236}">
                <a16:creationId xmlns:a16="http://schemas.microsoft.com/office/drawing/2014/main" id="{35D5B244-BBA6-41B7-9570-625F7FAA8694}"/>
              </a:ext>
            </a:extLst>
          </p:cNvPr>
          <p:cNvSpPr/>
          <p:nvPr/>
        </p:nvSpPr>
        <p:spPr>
          <a:xfrm>
            <a:off x="7019572" y="5061064"/>
            <a:ext cx="4265937" cy="72146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1" name="직사각형 270">
            <a:extLst>
              <a:ext uri="{FF2B5EF4-FFF2-40B4-BE49-F238E27FC236}">
                <a16:creationId xmlns:a16="http://schemas.microsoft.com/office/drawing/2014/main" id="{C7FE23D1-CBBE-4B03-B719-F94EEE894F5D}"/>
              </a:ext>
            </a:extLst>
          </p:cNvPr>
          <p:cNvSpPr/>
          <p:nvPr/>
        </p:nvSpPr>
        <p:spPr>
          <a:xfrm>
            <a:off x="2826460" y="5115289"/>
            <a:ext cx="1375541" cy="6094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3" name="직사각형 272">
            <a:extLst>
              <a:ext uri="{FF2B5EF4-FFF2-40B4-BE49-F238E27FC236}">
                <a16:creationId xmlns:a16="http://schemas.microsoft.com/office/drawing/2014/main" id="{77EDCBAF-D07F-4A9B-A4D7-D104C6D09868}"/>
              </a:ext>
            </a:extLst>
          </p:cNvPr>
          <p:cNvSpPr/>
          <p:nvPr/>
        </p:nvSpPr>
        <p:spPr>
          <a:xfrm>
            <a:off x="4198833" y="5115289"/>
            <a:ext cx="1375541" cy="6094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5" name="직사각형 274">
            <a:extLst>
              <a:ext uri="{FF2B5EF4-FFF2-40B4-BE49-F238E27FC236}">
                <a16:creationId xmlns:a16="http://schemas.microsoft.com/office/drawing/2014/main" id="{24EB6964-5D62-4C15-B8D3-AB15ECC82BB6}"/>
              </a:ext>
            </a:extLst>
          </p:cNvPr>
          <p:cNvSpPr/>
          <p:nvPr/>
        </p:nvSpPr>
        <p:spPr>
          <a:xfrm>
            <a:off x="5571205" y="5115289"/>
            <a:ext cx="1375541" cy="6094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7" name="직사각형 276">
            <a:extLst>
              <a:ext uri="{FF2B5EF4-FFF2-40B4-BE49-F238E27FC236}">
                <a16:creationId xmlns:a16="http://schemas.microsoft.com/office/drawing/2014/main" id="{820BFEFB-EE61-458B-9849-9D61BFBA4ABB}"/>
              </a:ext>
            </a:extLst>
          </p:cNvPr>
          <p:cNvSpPr/>
          <p:nvPr/>
        </p:nvSpPr>
        <p:spPr>
          <a:xfrm>
            <a:off x="2899285" y="5166192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9" name="직사각형 278">
            <a:extLst>
              <a:ext uri="{FF2B5EF4-FFF2-40B4-BE49-F238E27FC236}">
                <a16:creationId xmlns:a16="http://schemas.microsoft.com/office/drawing/2014/main" id="{B4D86999-05CB-4915-AC85-9BFB6547D056}"/>
              </a:ext>
            </a:extLst>
          </p:cNvPr>
          <p:cNvSpPr/>
          <p:nvPr/>
        </p:nvSpPr>
        <p:spPr>
          <a:xfrm>
            <a:off x="3307641" y="5166192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1" name="직사각형 280">
            <a:extLst>
              <a:ext uri="{FF2B5EF4-FFF2-40B4-BE49-F238E27FC236}">
                <a16:creationId xmlns:a16="http://schemas.microsoft.com/office/drawing/2014/main" id="{54ADBDF2-84C0-456F-B4E8-969AA74C8123}"/>
              </a:ext>
            </a:extLst>
          </p:cNvPr>
          <p:cNvSpPr/>
          <p:nvPr/>
        </p:nvSpPr>
        <p:spPr>
          <a:xfrm>
            <a:off x="3715998" y="5166192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3" name="직사각형 282">
            <a:extLst>
              <a:ext uri="{FF2B5EF4-FFF2-40B4-BE49-F238E27FC236}">
                <a16:creationId xmlns:a16="http://schemas.microsoft.com/office/drawing/2014/main" id="{44CBD9E8-AE3C-44EE-A13C-5AFF1B4675F3}"/>
              </a:ext>
            </a:extLst>
          </p:cNvPr>
          <p:cNvSpPr/>
          <p:nvPr/>
        </p:nvSpPr>
        <p:spPr>
          <a:xfrm>
            <a:off x="4268489" y="5164725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5" name="직사각형 284">
            <a:extLst>
              <a:ext uri="{FF2B5EF4-FFF2-40B4-BE49-F238E27FC236}">
                <a16:creationId xmlns:a16="http://schemas.microsoft.com/office/drawing/2014/main" id="{D22869C6-AAB2-4567-8F45-8620F82CB246}"/>
              </a:ext>
            </a:extLst>
          </p:cNvPr>
          <p:cNvSpPr/>
          <p:nvPr/>
        </p:nvSpPr>
        <p:spPr>
          <a:xfrm>
            <a:off x="4676845" y="5164725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7" name="직사각형 286">
            <a:extLst>
              <a:ext uri="{FF2B5EF4-FFF2-40B4-BE49-F238E27FC236}">
                <a16:creationId xmlns:a16="http://schemas.microsoft.com/office/drawing/2014/main" id="{78E310E1-6465-4B81-B838-0A609B44FEF5}"/>
              </a:ext>
            </a:extLst>
          </p:cNvPr>
          <p:cNvSpPr/>
          <p:nvPr/>
        </p:nvSpPr>
        <p:spPr>
          <a:xfrm>
            <a:off x="5085202" y="5164725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9" name="직사각형 288">
            <a:extLst>
              <a:ext uri="{FF2B5EF4-FFF2-40B4-BE49-F238E27FC236}">
                <a16:creationId xmlns:a16="http://schemas.microsoft.com/office/drawing/2014/main" id="{74C2CF3C-882D-4AD5-AD33-2A7A216C82EE}"/>
              </a:ext>
            </a:extLst>
          </p:cNvPr>
          <p:cNvSpPr/>
          <p:nvPr/>
        </p:nvSpPr>
        <p:spPr>
          <a:xfrm>
            <a:off x="5637693" y="5169217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1" name="직사각형 290">
            <a:extLst>
              <a:ext uri="{FF2B5EF4-FFF2-40B4-BE49-F238E27FC236}">
                <a16:creationId xmlns:a16="http://schemas.microsoft.com/office/drawing/2014/main" id="{33F6EC46-6D40-47FC-B227-5677D21B7BA3}"/>
              </a:ext>
            </a:extLst>
          </p:cNvPr>
          <p:cNvSpPr/>
          <p:nvPr/>
        </p:nvSpPr>
        <p:spPr>
          <a:xfrm>
            <a:off x="6046049" y="5169217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3" name="직사각형 292">
            <a:extLst>
              <a:ext uri="{FF2B5EF4-FFF2-40B4-BE49-F238E27FC236}">
                <a16:creationId xmlns:a16="http://schemas.microsoft.com/office/drawing/2014/main" id="{77222D58-740B-49F3-B556-FCB2F830EB57}"/>
              </a:ext>
            </a:extLst>
          </p:cNvPr>
          <p:cNvSpPr/>
          <p:nvPr/>
        </p:nvSpPr>
        <p:spPr>
          <a:xfrm>
            <a:off x="6454406" y="5169217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5" name="직사각형 294">
            <a:extLst>
              <a:ext uri="{FF2B5EF4-FFF2-40B4-BE49-F238E27FC236}">
                <a16:creationId xmlns:a16="http://schemas.microsoft.com/office/drawing/2014/main" id="{0669DE9B-BE70-427B-A8D6-CD8F032FAB5F}"/>
              </a:ext>
            </a:extLst>
          </p:cNvPr>
          <p:cNvSpPr/>
          <p:nvPr/>
        </p:nvSpPr>
        <p:spPr>
          <a:xfrm>
            <a:off x="7082891" y="5115556"/>
            <a:ext cx="1375541" cy="6094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7" name="직사각형 296">
            <a:extLst>
              <a:ext uri="{FF2B5EF4-FFF2-40B4-BE49-F238E27FC236}">
                <a16:creationId xmlns:a16="http://schemas.microsoft.com/office/drawing/2014/main" id="{251F9F2B-6CEF-44E5-9B2F-764D2946B970}"/>
              </a:ext>
            </a:extLst>
          </p:cNvPr>
          <p:cNvSpPr/>
          <p:nvPr/>
        </p:nvSpPr>
        <p:spPr>
          <a:xfrm>
            <a:off x="8455264" y="5115556"/>
            <a:ext cx="1375541" cy="6094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9" name="직사각형 298">
            <a:extLst>
              <a:ext uri="{FF2B5EF4-FFF2-40B4-BE49-F238E27FC236}">
                <a16:creationId xmlns:a16="http://schemas.microsoft.com/office/drawing/2014/main" id="{90315216-255A-4D27-B6FC-624BB236C9A7}"/>
              </a:ext>
            </a:extLst>
          </p:cNvPr>
          <p:cNvSpPr/>
          <p:nvPr/>
        </p:nvSpPr>
        <p:spPr>
          <a:xfrm>
            <a:off x="9827636" y="5115556"/>
            <a:ext cx="1375541" cy="6094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1" name="직사각형 300">
            <a:extLst>
              <a:ext uri="{FF2B5EF4-FFF2-40B4-BE49-F238E27FC236}">
                <a16:creationId xmlns:a16="http://schemas.microsoft.com/office/drawing/2014/main" id="{B70A4DB7-4404-45C5-96BF-2AA83C7B5CDD}"/>
              </a:ext>
            </a:extLst>
          </p:cNvPr>
          <p:cNvSpPr/>
          <p:nvPr/>
        </p:nvSpPr>
        <p:spPr>
          <a:xfrm>
            <a:off x="7155716" y="5166459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3" name="직사각형 302">
            <a:extLst>
              <a:ext uri="{FF2B5EF4-FFF2-40B4-BE49-F238E27FC236}">
                <a16:creationId xmlns:a16="http://schemas.microsoft.com/office/drawing/2014/main" id="{834A95B3-4E79-4908-9C1F-06996631A874}"/>
              </a:ext>
            </a:extLst>
          </p:cNvPr>
          <p:cNvSpPr/>
          <p:nvPr/>
        </p:nvSpPr>
        <p:spPr>
          <a:xfrm>
            <a:off x="7564072" y="5166459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5" name="직사각형 304">
            <a:extLst>
              <a:ext uri="{FF2B5EF4-FFF2-40B4-BE49-F238E27FC236}">
                <a16:creationId xmlns:a16="http://schemas.microsoft.com/office/drawing/2014/main" id="{4EBF2014-1956-4E7C-922A-4636D74F18DD}"/>
              </a:ext>
            </a:extLst>
          </p:cNvPr>
          <p:cNvSpPr/>
          <p:nvPr/>
        </p:nvSpPr>
        <p:spPr>
          <a:xfrm>
            <a:off x="7972429" y="5166459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7" name="직사각형 306">
            <a:extLst>
              <a:ext uri="{FF2B5EF4-FFF2-40B4-BE49-F238E27FC236}">
                <a16:creationId xmlns:a16="http://schemas.microsoft.com/office/drawing/2014/main" id="{755B7139-385F-4629-9121-A4511A082E11}"/>
              </a:ext>
            </a:extLst>
          </p:cNvPr>
          <p:cNvSpPr/>
          <p:nvPr/>
        </p:nvSpPr>
        <p:spPr>
          <a:xfrm>
            <a:off x="8524920" y="5164992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9" name="직사각형 308">
            <a:extLst>
              <a:ext uri="{FF2B5EF4-FFF2-40B4-BE49-F238E27FC236}">
                <a16:creationId xmlns:a16="http://schemas.microsoft.com/office/drawing/2014/main" id="{A9D4D01F-3E34-47CA-B796-40672BE8FA17}"/>
              </a:ext>
            </a:extLst>
          </p:cNvPr>
          <p:cNvSpPr/>
          <p:nvPr/>
        </p:nvSpPr>
        <p:spPr>
          <a:xfrm>
            <a:off x="8933276" y="5164992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1" name="직사각형 310">
            <a:extLst>
              <a:ext uri="{FF2B5EF4-FFF2-40B4-BE49-F238E27FC236}">
                <a16:creationId xmlns:a16="http://schemas.microsoft.com/office/drawing/2014/main" id="{CD5D6E86-37B8-4568-B75C-521992126F85}"/>
              </a:ext>
            </a:extLst>
          </p:cNvPr>
          <p:cNvSpPr/>
          <p:nvPr/>
        </p:nvSpPr>
        <p:spPr>
          <a:xfrm>
            <a:off x="9341633" y="5164992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3" name="직사각형 312">
            <a:extLst>
              <a:ext uri="{FF2B5EF4-FFF2-40B4-BE49-F238E27FC236}">
                <a16:creationId xmlns:a16="http://schemas.microsoft.com/office/drawing/2014/main" id="{B354C811-A659-4576-9163-FBAC7496AF42}"/>
              </a:ext>
            </a:extLst>
          </p:cNvPr>
          <p:cNvSpPr/>
          <p:nvPr/>
        </p:nvSpPr>
        <p:spPr>
          <a:xfrm>
            <a:off x="9894124" y="5169484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5" name="직사각형 314">
            <a:extLst>
              <a:ext uri="{FF2B5EF4-FFF2-40B4-BE49-F238E27FC236}">
                <a16:creationId xmlns:a16="http://schemas.microsoft.com/office/drawing/2014/main" id="{58A8333D-D1E7-45FB-949A-A44B63F2D7D8}"/>
              </a:ext>
            </a:extLst>
          </p:cNvPr>
          <p:cNvSpPr/>
          <p:nvPr/>
        </p:nvSpPr>
        <p:spPr>
          <a:xfrm>
            <a:off x="10302480" y="5169484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7" name="직사각형 316">
            <a:extLst>
              <a:ext uri="{FF2B5EF4-FFF2-40B4-BE49-F238E27FC236}">
                <a16:creationId xmlns:a16="http://schemas.microsoft.com/office/drawing/2014/main" id="{C27400FC-FA8D-46D8-9C5B-628FE984FAF1}"/>
              </a:ext>
            </a:extLst>
          </p:cNvPr>
          <p:cNvSpPr/>
          <p:nvPr/>
        </p:nvSpPr>
        <p:spPr>
          <a:xfrm>
            <a:off x="10710837" y="5169484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6" name="TextBox 445">
            <a:extLst>
              <a:ext uri="{FF2B5EF4-FFF2-40B4-BE49-F238E27FC236}">
                <a16:creationId xmlns:a16="http://schemas.microsoft.com/office/drawing/2014/main" id="{FCFE6EBF-7980-4A9C-BEFE-9683BC01B6A4}"/>
              </a:ext>
            </a:extLst>
          </p:cNvPr>
          <p:cNvSpPr txBox="1"/>
          <p:nvPr/>
        </p:nvSpPr>
        <p:spPr>
          <a:xfrm>
            <a:off x="-1950032" y="1513185"/>
            <a:ext cx="276550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[[[[ 0.  2.  4.  3.]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[ 8. 20. 24. 14.]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[16. 36. 40. 22.]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[12. 26. 28. 15.]]]]</a:t>
            </a:r>
          </a:p>
        </p:txBody>
      </p:sp>
    </p:spTree>
    <p:extLst>
      <p:ext uri="{BB962C8B-B14F-4D97-AF65-F5344CB8AC3E}">
        <p14:creationId xmlns:p14="http://schemas.microsoft.com/office/powerpoint/2010/main" val="3516404199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맥스풀링 구현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D54541A-8A0B-4E63-943D-82C9FB02A3EA}"/>
              </a:ext>
            </a:extLst>
          </p:cNvPr>
          <p:cNvSpPr txBox="1"/>
          <p:nvPr/>
        </p:nvSpPr>
        <p:spPr>
          <a:xfrm>
            <a:off x="0" y="1106134"/>
            <a:ext cx="9302547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def forward(self, x):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N, C, H, W = x.shape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out_h = int(1 + (H - self.pool_h) / self.stride)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out_w = int(1 + (W - self.pool_w) / self.stride)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col = im2col(x, self.pool_h, self.pool_w, self.stride, self.pad)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col = col.reshape(-1, self.pool_h*self.pool_w)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arg_max = np.argmax(col, axis=1)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out = np.max(col, axis=1)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out = out.reshape(N, out_h, out_w, C).transpose(0, 3, 1, 2)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self.x = x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self.arg_max = arg_max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return out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7955837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맥스풀링 구현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D54541A-8A0B-4E63-943D-82C9FB02A3EA}"/>
              </a:ext>
            </a:extLst>
          </p:cNvPr>
          <p:cNvSpPr txBox="1"/>
          <p:nvPr/>
        </p:nvSpPr>
        <p:spPr>
          <a:xfrm>
            <a:off x="69850" y="997077"/>
            <a:ext cx="727635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def forward(self, x):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N, C, H, W = x.shape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out_h = int(1 + (H - self.pool_h) / self.stride)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out_w = int(1 + (W - self.pool_w) / self.stride)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E503F57-3EB8-492F-A5B9-C3F00684F950}"/>
                  </a:ext>
                </a:extLst>
              </p:cNvPr>
              <p:cNvSpPr txBox="1"/>
              <p:nvPr/>
            </p:nvSpPr>
            <p:spPr>
              <a:xfrm>
                <a:off x="2170197" y="2556308"/>
                <a:ext cx="2571666" cy="6916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𝑂𝐻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𝑃𝐻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E503F57-3EB8-492F-A5B9-C3F00684F9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0197" y="2556308"/>
                <a:ext cx="2571666" cy="6916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174536C-3B8B-4D60-80EE-1AEC9DF89E3D}"/>
                  </a:ext>
                </a:extLst>
              </p:cNvPr>
              <p:cNvSpPr txBox="1"/>
              <p:nvPr/>
            </p:nvSpPr>
            <p:spPr>
              <a:xfrm>
                <a:off x="2170197" y="3606810"/>
                <a:ext cx="2782685" cy="6916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𝑃𝑊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174536C-3B8B-4D60-80EE-1AEC9DF89E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0197" y="3606810"/>
                <a:ext cx="2782685" cy="6916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직사각형 2">
            <a:extLst>
              <a:ext uri="{FF2B5EF4-FFF2-40B4-BE49-F238E27FC236}">
                <a16:creationId xmlns:a16="http://schemas.microsoft.com/office/drawing/2014/main" id="{72384478-58EC-47BB-BED7-3AAF4E32970E}"/>
              </a:ext>
            </a:extLst>
          </p:cNvPr>
          <p:cNvSpPr/>
          <p:nvPr/>
        </p:nvSpPr>
        <p:spPr>
          <a:xfrm>
            <a:off x="5699127" y="2762432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B0FD99A-110F-4215-97C1-CCBD92126377}"/>
              </a:ext>
            </a:extLst>
          </p:cNvPr>
          <p:cNvSpPr/>
          <p:nvPr/>
        </p:nvSpPr>
        <p:spPr>
          <a:xfrm>
            <a:off x="6127998" y="2762432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10F94AE-A2AE-42DC-9C9D-1FE6B058EB94}"/>
              </a:ext>
            </a:extLst>
          </p:cNvPr>
          <p:cNvSpPr/>
          <p:nvPr/>
        </p:nvSpPr>
        <p:spPr>
          <a:xfrm>
            <a:off x="6556868" y="2762432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F2C6876-98C1-47B3-BF74-43EB140135FA}"/>
              </a:ext>
            </a:extLst>
          </p:cNvPr>
          <p:cNvSpPr/>
          <p:nvPr/>
        </p:nvSpPr>
        <p:spPr>
          <a:xfrm>
            <a:off x="6985740" y="2762432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14D7B99-5224-454F-925B-8A53A413543E}"/>
              </a:ext>
            </a:extLst>
          </p:cNvPr>
          <p:cNvSpPr/>
          <p:nvPr/>
        </p:nvSpPr>
        <p:spPr>
          <a:xfrm>
            <a:off x="5699127" y="3184622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98FDB77-D298-4CCE-AD4C-8334278D7655}"/>
              </a:ext>
            </a:extLst>
          </p:cNvPr>
          <p:cNvSpPr/>
          <p:nvPr/>
        </p:nvSpPr>
        <p:spPr>
          <a:xfrm>
            <a:off x="6127998" y="3184622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1908D60-4F48-4E69-9EF5-3D948C5BC3D1}"/>
              </a:ext>
            </a:extLst>
          </p:cNvPr>
          <p:cNvSpPr/>
          <p:nvPr/>
        </p:nvSpPr>
        <p:spPr>
          <a:xfrm>
            <a:off x="6556868" y="3184622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BAC58C0-CC67-4F23-8E53-1F5CB4658E45}"/>
              </a:ext>
            </a:extLst>
          </p:cNvPr>
          <p:cNvSpPr/>
          <p:nvPr/>
        </p:nvSpPr>
        <p:spPr>
          <a:xfrm>
            <a:off x="6985740" y="3184622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69AD804-F3FE-4C19-B9D3-7C1A2168AED1}"/>
              </a:ext>
            </a:extLst>
          </p:cNvPr>
          <p:cNvSpPr/>
          <p:nvPr/>
        </p:nvSpPr>
        <p:spPr>
          <a:xfrm>
            <a:off x="5699127" y="3606811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7B38307-A175-472F-89E9-478083F30BCD}"/>
              </a:ext>
            </a:extLst>
          </p:cNvPr>
          <p:cNvSpPr/>
          <p:nvPr/>
        </p:nvSpPr>
        <p:spPr>
          <a:xfrm>
            <a:off x="6127998" y="3606811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501F0FB-FE2D-401D-A559-C0EB6B974943}"/>
              </a:ext>
            </a:extLst>
          </p:cNvPr>
          <p:cNvSpPr/>
          <p:nvPr/>
        </p:nvSpPr>
        <p:spPr>
          <a:xfrm>
            <a:off x="6556868" y="3606811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3498DCE-45BA-4F3C-8E22-A5F459245E1A}"/>
              </a:ext>
            </a:extLst>
          </p:cNvPr>
          <p:cNvSpPr/>
          <p:nvPr/>
        </p:nvSpPr>
        <p:spPr>
          <a:xfrm>
            <a:off x="6985740" y="3606811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7A96DF8-7D62-4553-91F4-36C09787323E}"/>
              </a:ext>
            </a:extLst>
          </p:cNvPr>
          <p:cNvSpPr/>
          <p:nvPr/>
        </p:nvSpPr>
        <p:spPr>
          <a:xfrm>
            <a:off x="5699127" y="4029000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8ED45A9-83D3-44CC-8512-905CA00F70D9}"/>
              </a:ext>
            </a:extLst>
          </p:cNvPr>
          <p:cNvSpPr/>
          <p:nvPr/>
        </p:nvSpPr>
        <p:spPr>
          <a:xfrm>
            <a:off x="6127998" y="4029000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3400DAB8-617B-4825-8AAB-AF6F556A5952}"/>
              </a:ext>
            </a:extLst>
          </p:cNvPr>
          <p:cNvSpPr/>
          <p:nvPr/>
        </p:nvSpPr>
        <p:spPr>
          <a:xfrm>
            <a:off x="6556868" y="4029000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3A3BFBA9-AE19-46B3-A31E-D2537F4649FA}"/>
              </a:ext>
            </a:extLst>
          </p:cNvPr>
          <p:cNvSpPr/>
          <p:nvPr/>
        </p:nvSpPr>
        <p:spPr>
          <a:xfrm>
            <a:off x="6985740" y="4029000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2AA27C5-C1CC-4F72-9A84-7C5AACD1E4DE}"/>
              </a:ext>
            </a:extLst>
          </p:cNvPr>
          <p:cNvSpPr/>
          <p:nvPr/>
        </p:nvSpPr>
        <p:spPr>
          <a:xfrm>
            <a:off x="5744751" y="2762432"/>
            <a:ext cx="812116" cy="81767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4C0E324-FB1C-4864-B313-F567CB335F54}"/>
              </a:ext>
            </a:extLst>
          </p:cNvPr>
          <p:cNvSpPr/>
          <p:nvPr/>
        </p:nvSpPr>
        <p:spPr>
          <a:xfrm>
            <a:off x="8531763" y="3191303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021AA2F7-F2ED-43F2-8620-96679C9C66F9}"/>
              </a:ext>
            </a:extLst>
          </p:cNvPr>
          <p:cNvSpPr/>
          <p:nvPr/>
        </p:nvSpPr>
        <p:spPr>
          <a:xfrm>
            <a:off x="8960635" y="3191303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BF8FCCBF-0685-4B5C-9C81-A7FCBD85DA2E}"/>
              </a:ext>
            </a:extLst>
          </p:cNvPr>
          <p:cNvSpPr/>
          <p:nvPr/>
        </p:nvSpPr>
        <p:spPr>
          <a:xfrm>
            <a:off x="8531763" y="3613493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04E9AC86-A57D-4DD8-89BF-C160EBBDA04B}"/>
              </a:ext>
            </a:extLst>
          </p:cNvPr>
          <p:cNvSpPr/>
          <p:nvPr/>
        </p:nvSpPr>
        <p:spPr>
          <a:xfrm>
            <a:off x="8960635" y="3613493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화살표: 오른쪽 46">
            <a:extLst>
              <a:ext uri="{FF2B5EF4-FFF2-40B4-BE49-F238E27FC236}">
                <a16:creationId xmlns:a16="http://schemas.microsoft.com/office/drawing/2014/main" id="{1D874795-4602-4B4D-A224-E46B01591571}"/>
              </a:ext>
            </a:extLst>
          </p:cNvPr>
          <p:cNvSpPr/>
          <p:nvPr/>
        </p:nvSpPr>
        <p:spPr>
          <a:xfrm>
            <a:off x="7793372" y="3399057"/>
            <a:ext cx="536896" cy="428871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6905873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맥스풀링 구현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D54541A-8A0B-4E63-943D-82C9FB02A3EA}"/>
              </a:ext>
            </a:extLst>
          </p:cNvPr>
          <p:cNvSpPr txBox="1"/>
          <p:nvPr/>
        </p:nvSpPr>
        <p:spPr>
          <a:xfrm>
            <a:off x="-541119" y="873980"/>
            <a:ext cx="1031564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def forward(self, x):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...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col = im2col(x, self.pool_h=2, self.pool_w=2, self.stride=2, self.pad=0)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    col[:, :, 0, 0, :, :] = img[:, :, 0:4:2, 0:4:2]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    col[:, :, 0, 1, :, :] = img[:, :, 0:4:2, 1:5:2]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    col[:, :, 1, 0, :, :] = img[:, :, 1:5:2, 0:4:2]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    col[:, :, 1, 1, :, :] = img[:, :, 1:5:2, 1:5:2]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2406A21-C953-47FC-84D5-C87FEB51546A}"/>
              </a:ext>
            </a:extLst>
          </p:cNvPr>
          <p:cNvSpPr/>
          <p:nvPr/>
        </p:nvSpPr>
        <p:spPr>
          <a:xfrm>
            <a:off x="700545" y="3570508"/>
            <a:ext cx="428871" cy="4288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93FFAF58-7B35-423A-BD09-A4A251074CF2}"/>
              </a:ext>
            </a:extLst>
          </p:cNvPr>
          <p:cNvSpPr/>
          <p:nvPr/>
        </p:nvSpPr>
        <p:spPr>
          <a:xfrm>
            <a:off x="1129416" y="3570508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00171D08-A721-464C-86EC-000978E5A2A1}"/>
              </a:ext>
            </a:extLst>
          </p:cNvPr>
          <p:cNvSpPr/>
          <p:nvPr/>
        </p:nvSpPr>
        <p:spPr>
          <a:xfrm>
            <a:off x="1558286" y="3570508"/>
            <a:ext cx="428871" cy="4288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6E1F6E57-76A8-47B9-825F-94337CED6EFD}"/>
              </a:ext>
            </a:extLst>
          </p:cNvPr>
          <p:cNvSpPr/>
          <p:nvPr/>
        </p:nvSpPr>
        <p:spPr>
          <a:xfrm>
            <a:off x="1987158" y="3570508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DC5C38A-18B9-4C40-BDB1-4509E6C180E5}"/>
              </a:ext>
            </a:extLst>
          </p:cNvPr>
          <p:cNvSpPr/>
          <p:nvPr/>
        </p:nvSpPr>
        <p:spPr>
          <a:xfrm>
            <a:off x="700545" y="3992698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704241A8-8D6E-46E1-8B34-271A90259BB6}"/>
              </a:ext>
            </a:extLst>
          </p:cNvPr>
          <p:cNvSpPr/>
          <p:nvPr/>
        </p:nvSpPr>
        <p:spPr>
          <a:xfrm>
            <a:off x="1129416" y="3992698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968B77C-2293-45D2-9F1C-FDA1079B1683}"/>
              </a:ext>
            </a:extLst>
          </p:cNvPr>
          <p:cNvSpPr/>
          <p:nvPr/>
        </p:nvSpPr>
        <p:spPr>
          <a:xfrm>
            <a:off x="1558286" y="3992698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06CF53FA-18B9-492B-81B5-52C83C678091}"/>
              </a:ext>
            </a:extLst>
          </p:cNvPr>
          <p:cNvSpPr/>
          <p:nvPr/>
        </p:nvSpPr>
        <p:spPr>
          <a:xfrm>
            <a:off x="1987158" y="3992698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B8FF1774-0760-42E8-AE11-AD7DAAE76F24}"/>
              </a:ext>
            </a:extLst>
          </p:cNvPr>
          <p:cNvSpPr/>
          <p:nvPr/>
        </p:nvSpPr>
        <p:spPr>
          <a:xfrm>
            <a:off x="700545" y="4414887"/>
            <a:ext cx="428871" cy="4288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B9075B69-E6FE-44F1-84C0-265AF8E069C2}"/>
              </a:ext>
            </a:extLst>
          </p:cNvPr>
          <p:cNvSpPr/>
          <p:nvPr/>
        </p:nvSpPr>
        <p:spPr>
          <a:xfrm>
            <a:off x="1129416" y="4414887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AB221136-43F4-46EE-94A3-B13260B3C4B3}"/>
              </a:ext>
            </a:extLst>
          </p:cNvPr>
          <p:cNvSpPr/>
          <p:nvPr/>
        </p:nvSpPr>
        <p:spPr>
          <a:xfrm>
            <a:off x="1558286" y="4414887"/>
            <a:ext cx="428871" cy="4288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18F9F272-F683-4192-A7B9-E063B15960CD}"/>
              </a:ext>
            </a:extLst>
          </p:cNvPr>
          <p:cNvSpPr/>
          <p:nvPr/>
        </p:nvSpPr>
        <p:spPr>
          <a:xfrm>
            <a:off x="1987158" y="4414887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45D29B77-D74E-455B-99F2-76AB88E847C1}"/>
              </a:ext>
            </a:extLst>
          </p:cNvPr>
          <p:cNvSpPr/>
          <p:nvPr/>
        </p:nvSpPr>
        <p:spPr>
          <a:xfrm>
            <a:off x="700545" y="4837076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2" name="직사각형 7171">
            <a:extLst>
              <a:ext uri="{FF2B5EF4-FFF2-40B4-BE49-F238E27FC236}">
                <a16:creationId xmlns:a16="http://schemas.microsoft.com/office/drawing/2014/main" id="{8844D0EA-03B5-4EBD-8786-C7162CF2316D}"/>
              </a:ext>
            </a:extLst>
          </p:cNvPr>
          <p:cNvSpPr/>
          <p:nvPr/>
        </p:nvSpPr>
        <p:spPr>
          <a:xfrm>
            <a:off x="1129416" y="4837076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3" name="직사각형 7172">
            <a:extLst>
              <a:ext uri="{FF2B5EF4-FFF2-40B4-BE49-F238E27FC236}">
                <a16:creationId xmlns:a16="http://schemas.microsoft.com/office/drawing/2014/main" id="{3C65EF6A-8074-4F12-91F0-8716A3F507FE}"/>
              </a:ext>
            </a:extLst>
          </p:cNvPr>
          <p:cNvSpPr/>
          <p:nvPr/>
        </p:nvSpPr>
        <p:spPr>
          <a:xfrm>
            <a:off x="1558286" y="4837076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4" name="직사각형 7173">
            <a:extLst>
              <a:ext uri="{FF2B5EF4-FFF2-40B4-BE49-F238E27FC236}">
                <a16:creationId xmlns:a16="http://schemas.microsoft.com/office/drawing/2014/main" id="{B7E48CCE-2B04-4E7E-B1CF-EE5E0226015A}"/>
              </a:ext>
            </a:extLst>
          </p:cNvPr>
          <p:cNvSpPr/>
          <p:nvPr/>
        </p:nvSpPr>
        <p:spPr>
          <a:xfrm>
            <a:off x="1987158" y="4837076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5" name="직사각형 7174">
            <a:extLst>
              <a:ext uri="{FF2B5EF4-FFF2-40B4-BE49-F238E27FC236}">
                <a16:creationId xmlns:a16="http://schemas.microsoft.com/office/drawing/2014/main" id="{859D2982-7A43-40EF-BA02-7BE69FECBF03}"/>
              </a:ext>
            </a:extLst>
          </p:cNvPr>
          <p:cNvSpPr/>
          <p:nvPr/>
        </p:nvSpPr>
        <p:spPr>
          <a:xfrm>
            <a:off x="697153" y="4014959"/>
            <a:ext cx="1718876" cy="39548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4" name="직사각형 393">
            <a:extLst>
              <a:ext uri="{FF2B5EF4-FFF2-40B4-BE49-F238E27FC236}">
                <a16:creationId xmlns:a16="http://schemas.microsoft.com/office/drawing/2014/main" id="{B950CBE1-1CEC-4F84-AFBB-730B7725288E}"/>
              </a:ext>
            </a:extLst>
          </p:cNvPr>
          <p:cNvSpPr/>
          <p:nvPr/>
        </p:nvSpPr>
        <p:spPr>
          <a:xfrm>
            <a:off x="697153" y="4836449"/>
            <a:ext cx="1718876" cy="39548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5" name="직사각형 394">
            <a:extLst>
              <a:ext uri="{FF2B5EF4-FFF2-40B4-BE49-F238E27FC236}">
                <a16:creationId xmlns:a16="http://schemas.microsoft.com/office/drawing/2014/main" id="{25582265-7D97-4792-A332-4E7ED856E215}"/>
              </a:ext>
            </a:extLst>
          </p:cNvPr>
          <p:cNvSpPr/>
          <p:nvPr/>
        </p:nvSpPr>
        <p:spPr>
          <a:xfrm>
            <a:off x="1116602" y="3583952"/>
            <a:ext cx="428871" cy="165682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6" name="직사각형 395">
            <a:extLst>
              <a:ext uri="{FF2B5EF4-FFF2-40B4-BE49-F238E27FC236}">
                <a16:creationId xmlns:a16="http://schemas.microsoft.com/office/drawing/2014/main" id="{7E2E2131-8E76-4939-8A11-CE094F050914}"/>
              </a:ext>
            </a:extLst>
          </p:cNvPr>
          <p:cNvSpPr/>
          <p:nvPr/>
        </p:nvSpPr>
        <p:spPr>
          <a:xfrm>
            <a:off x="1981130" y="3593155"/>
            <a:ext cx="428871" cy="165682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9" name="TextBox 7178">
            <a:extLst>
              <a:ext uri="{FF2B5EF4-FFF2-40B4-BE49-F238E27FC236}">
                <a16:creationId xmlns:a16="http://schemas.microsoft.com/office/drawing/2014/main" id="{F2D49C15-7279-4C9C-AEDB-0F4537F9FB0F}"/>
              </a:ext>
            </a:extLst>
          </p:cNvPr>
          <p:cNvSpPr txBox="1"/>
          <p:nvPr/>
        </p:nvSpPr>
        <p:spPr>
          <a:xfrm>
            <a:off x="3162650" y="3429000"/>
            <a:ext cx="2393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0" name="직사각형 7179">
            <a:extLst>
              <a:ext uri="{FF2B5EF4-FFF2-40B4-BE49-F238E27FC236}">
                <a16:creationId xmlns:a16="http://schemas.microsoft.com/office/drawing/2014/main" id="{701C451E-2B2F-4718-AA27-34E0D99516F0}"/>
              </a:ext>
            </a:extLst>
          </p:cNvPr>
          <p:cNvSpPr/>
          <p:nvPr/>
        </p:nvSpPr>
        <p:spPr>
          <a:xfrm>
            <a:off x="2748613" y="4336225"/>
            <a:ext cx="8970807" cy="11998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1" name="직사각형 7180">
            <a:extLst>
              <a:ext uri="{FF2B5EF4-FFF2-40B4-BE49-F238E27FC236}">
                <a16:creationId xmlns:a16="http://schemas.microsoft.com/office/drawing/2014/main" id="{F229CB23-FB1B-4404-92E0-36613F09B2EE}"/>
              </a:ext>
            </a:extLst>
          </p:cNvPr>
          <p:cNvSpPr/>
          <p:nvPr/>
        </p:nvSpPr>
        <p:spPr>
          <a:xfrm>
            <a:off x="2833779" y="4415713"/>
            <a:ext cx="8794797" cy="10238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2" name="직사각형 7181">
            <a:extLst>
              <a:ext uri="{FF2B5EF4-FFF2-40B4-BE49-F238E27FC236}">
                <a16:creationId xmlns:a16="http://schemas.microsoft.com/office/drawing/2014/main" id="{52D4B2E1-3A78-45DD-B298-FC9D3BAC1ACF}"/>
              </a:ext>
            </a:extLst>
          </p:cNvPr>
          <p:cNvSpPr/>
          <p:nvPr/>
        </p:nvSpPr>
        <p:spPr>
          <a:xfrm>
            <a:off x="2935951" y="4505553"/>
            <a:ext cx="4303730" cy="85450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3" name="직사각형 7182">
            <a:extLst>
              <a:ext uri="{FF2B5EF4-FFF2-40B4-BE49-F238E27FC236}">
                <a16:creationId xmlns:a16="http://schemas.microsoft.com/office/drawing/2014/main" id="{646E4949-545F-40CA-90AA-78DBCE7E94CD}"/>
              </a:ext>
            </a:extLst>
          </p:cNvPr>
          <p:cNvSpPr/>
          <p:nvPr/>
        </p:nvSpPr>
        <p:spPr>
          <a:xfrm>
            <a:off x="7239680" y="4505553"/>
            <a:ext cx="4303730" cy="85450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4" name="직사각형 7183">
            <a:extLst>
              <a:ext uri="{FF2B5EF4-FFF2-40B4-BE49-F238E27FC236}">
                <a16:creationId xmlns:a16="http://schemas.microsoft.com/office/drawing/2014/main" id="{DA7D5A3B-5CB3-499C-B0C4-F2EF2FFEE767}"/>
              </a:ext>
            </a:extLst>
          </p:cNvPr>
          <p:cNvSpPr/>
          <p:nvPr/>
        </p:nvSpPr>
        <p:spPr>
          <a:xfrm>
            <a:off x="3047579" y="4595392"/>
            <a:ext cx="2041046" cy="6794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5" name="직사각형 7184">
            <a:extLst>
              <a:ext uri="{FF2B5EF4-FFF2-40B4-BE49-F238E27FC236}">
                <a16:creationId xmlns:a16="http://schemas.microsoft.com/office/drawing/2014/main" id="{EA1BFF43-B7AF-4CD1-A744-F0B26B66D157}"/>
              </a:ext>
            </a:extLst>
          </p:cNvPr>
          <p:cNvSpPr/>
          <p:nvPr/>
        </p:nvSpPr>
        <p:spPr>
          <a:xfrm>
            <a:off x="5087815" y="4595392"/>
            <a:ext cx="2041046" cy="6794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6" name="직사각형 7185">
            <a:extLst>
              <a:ext uri="{FF2B5EF4-FFF2-40B4-BE49-F238E27FC236}">
                <a16:creationId xmlns:a16="http://schemas.microsoft.com/office/drawing/2014/main" id="{CA855137-7193-409D-9D4B-0761C97CF34B}"/>
              </a:ext>
            </a:extLst>
          </p:cNvPr>
          <p:cNvSpPr/>
          <p:nvPr/>
        </p:nvSpPr>
        <p:spPr>
          <a:xfrm>
            <a:off x="3127120" y="4680558"/>
            <a:ext cx="944379" cy="526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7" name="직사각형 7186">
            <a:extLst>
              <a:ext uri="{FF2B5EF4-FFF2-40B4-BE49-F238E27FC236}">
                <a16:creationId xmlns:a16="http://schemas.microsoft.com/office/drawing/2014/main" id="{4DE2E0FD-AC36-4252-8B98-EE3E1B3A5B18}"/>
              </a:ext>
            </a:extLst>
          </p:cNvPr>
          <p:cNvSpPr/>
          <p:nvPr/>
        </p:nvSpPr>
        <p:spPr>
          <a:xfrm>
            <a:off x="4068103" y="4680558"/>
            <a:ext cx="944379" cy="526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8" name="직사각형 7187">
            <a:extLst>
              <a:ext uri="{FF2B5EF4-FFF2-40B4-BE49-F238E27FC236}">
                <a16:creationId xmlns:a16="http://schemas.microsoft.com/office/drawing/2014/main" id="{26A3DECA-1160-4E63-AFE9-CABAF6185D33}"/>
              </a:ext>
            </a:extLst>
          </p:cNvPr>
          <p:cNvSpPr/>
          <p:nvPr/>
        </p:nvSpPr>
        <p:spPr>
          <a:xfrm>
            <a:off x="3202453" y="4748691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9" name="직사각형 7188">
            <a:extLst>
              <a:ext uri="{FF2B5EF4-FFF2-40B4-BE49-F238E27FC236}">
                <a16:creationId xmlns:a16="http://schemas.microsoft.com/office/drawing/2014/main" id="{A9340847-8128-42D7-8196-02DB729037B1}"/>
              </a:ext>
            </a:extLst>
          </p:cNvPr>
          <p:cNvSpPr/>
          <p:nvPr/>
        </p:nvSpPr>
        <p:spPr>
          <a:xfrm>
            <a:off x="3594569" y="4748691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0" name="직사각형 7189">
            <a:extLst>
              <a:ext uri="{FF2B5EF4-FFF2-40B4-BE49-F238E27FC236}">
                <a16:creationId xmlns:a16="http://schemas.microsoft.com/office/drawing/2014/main" id="{9528F903-2049-4504-A696-87902FC20133}"/>
              </a:ext>
            </a:extLst>
          </p:cNvPr>
          <p:cNvSpPr/>
          <p:nvPr/>
        </p:nvSpPr>
        <p:spPr>
          <a:xfrm>
            <a:off x="4146004" y="4746769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1" name="직사각형 7190">
            <a:extLst>
              <a:ext uri="{FF2B5EF4-FFF2-40B4-BE49-F238E27FC236}">
                <a16:creationId xmlns:a16="http://schemas.microsoft.com/office/drawing/2014/main" id="{6DB80F1D-97CE-4B26-B374-FF6B9BD48CD9}"/>
              </a:ext>
            </a:extLst>
          </p:cNvPr>
          <p:cNvSpPr/>
          <p:nvPr/>
        </p:nvSpPr>
        <p:spPr>
          <a:xfrm>
            <a:off x="4538119" y="4746769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2" name="직사각형 7191">
            <a:extLst>
              <a:ext uri="{FF2B5EF4-FFF2-40B4-BE49-F238E27FC236}">
                <a16:creationId xmlns:a16="http://schemas.microsoft.com/office/drawing/2014/main" id="{44E4A8FC-0E37-4762-B352-B9D3B39B282D}"/>
              </a:ext>
            </a:extLst>
          </p:cNvPr>
          <p:cNvSpPr/>
          <p:nvPr/>
        </p:nvSpPr>
        <p:spPr>
          <a:xfrm>
            <a:off x="5147333" y="4678636"/>
            <a:ext cx="944379" cy="526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3" name="직사각형 7192">
            <a:extLst>
              <a:ext uri="{FF2B5EF4-FFF2-40B4-BE49-F238E27FC236}">
                <a16:creationId xmlns:a16="http://schemas.microsoft.com/office/drawing/2014/main" id="{7EEBC8AF-DB29-46BA-8A55-7299AF2A4567}"/>
              </a:ext>
            </a:extLst>
          </p:cNvPr>
          <p:cNvSpPr/>
          <p:nvPr/>
        </p:nvSpPr>
        <p:spPr>
          <a:xfrm>
            <a:off x="6088316" y="4678636"/>
            <a:ext cx="944379" cy="526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4" name="직사각형 7193">
            <a:extLst>
              <a:ext uri="{FF2B5EF4-FFF2-40B4-BE49-F238E27FC236}">
                <a16:creationId xmlns:a16="http://schemas.microsoft.com/office/drawing/2014/main" id="{6691133E-5C91-4025-A28C-A278AC377EA9}"/>
              </a:ext>
            </a:extLst>
          </p:cNvPr>
          <p:cNvSpPr/>
          <p:nvPr/>
        </p:nvSpPr>
        <p:spPr>
          <a:xfrm>
            <a:off x="5222667" y="4746769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5" name="직사각형 7194">
            <a:extLst>
              <a:ext uri="{FF2B5EF4-FFF2-40B4-BE49-F238E27FC236}">
                <a16:creationId xmlns:a16="http://schemas.microsoft.com/office/drawing/2014/main" id="{6BA7C472-B24C-4F2B-AFF9-BA73922ADB3F}"/>
              </a:ext>
            </a:extLst>
          </p:cNvPr>
          <p:cNvSpPr/>
          <p:nvPr/>
        </p:nvSpPr>
        <p:spPr>
          <a:xfrm>
            <a:off x="5614782" y="4746769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6" name="직사각형 7195">
            <a:extLst>
              <a:ext uri="{FF2B5EF4-FFF2-40B4-BE49-F238E27FC236}">
                <a16:creationId xmlns:a16="http://schemas.microsoft.com/office/drawing/2014/main" id="{4F73D557-7FB6-48F4-8C55-3BC740C9310B}"/>
              </a:ext>
            </a:extLst>
          </p:cNvPr>
          <p:cNvSpPr/>
          <p:nvPr/>
        </p:nvSpPr>
        <p:spPr>
          <a:xfrm>
            <a:off x="6166217" y="4744847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7" name="직사각형 7196">
            <a:extLst>
              <a:ext uri="{FF2B5EF4-FFF2-40B4-BE49-F238E27FC236}">
                <a16:creationId xmlns:a16="http://schemas.microsoft.com/office/drawing/2014/main" id="{0BF908CB-C5AA-4C44-A79E-CA9DA1B2F27C}"/>
              </a:ext>
            </a:extLst>
          </p:cNvPr>
          <p:cNvSpPr/>
          <p:nvPr/>
        </p:nvSpPr>
        <p:spPr>
          <a:xfrm>
            <a:off x="6558332" y="4744847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8" name="직사각형 7197">
            <a:extLst>
              <a:ext uri="{FF2B5EF4-FFF2-40B4-BE49-F238E27FC236}">
                <a16:creationId xmlns:a16="http://schemas.microsoft.com/office/drawing/2014/main" id="{818E2C1D-C059-4FDA-A3AC-E132C53E4DE3}"/>
              </a:ext>
            </a:extLst>
          </p:cNvPr>
          <p:cNvSpPr/>
          <p:nvPr/>
        </p:nvSpPr>
        <p:spPr>
          <a:xfrm>
            <a:off x="7351309" y="4602903"/>
            <a:ext cx="2041046" cy="6794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9" name="직사각형 7198">
            <a:extLst>
              <a:ext uri="{FF2B5EF4-FFF2-40B4-BE49-F238E27FC236}">
                <a16:creationId xmlns:a16="http://schemas.microsoft.com/office/drawing/2014/main" id="{966B2A7C-15FD-4AB7-B4E9-7BF7AC53E770}"/>
              </a:ext>
            </a:extLst>
          </p:cNvPr>
          <p:cNvSpPr/>
          <p:nvPr/>
        </p:nvSpPr>
        <p:spPr>
          <a:xfrm>
            <a:off x="9391545" y="4602903"/>
            <a:ext cx="2041046" cy="6794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0" name="직사각형 7199">
            <a:extLst>
              <a:ext uri="{FF2B5EF4-FFF2-40B4-BE49-F238E27FC236}">
                <a16:creationId xmlns:a16="http://schemas.microsoft.com/office/drawing/2014/main" id="{864B0DCE-20AD-4977-9D3A-7718CEFAEAD3}"/>
              </a:ext>
            </a:extLst>
          </p:cNvPr>
          <p:cNvSpPr/>
          <p:nvPr/>
        </p:nvSpPr>
        <p:spPr>
          <a:xfrm>
            <a:off x="7430850" y="4688069"/>
            <a:ext cx="944379" cy="526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1" name="직사각형 7200">
            <a:extLst>
              <a:ext uri="{FF2B5EF4-FFF2-40B4-BE49-F238E27FC236}">
                <a16:creationId xmlns:a16="http://schemas.microsoft.com/office/drawing/2014/main" id="{4038AE7E-6097-406A-8118-EF304CEDF2FF}"/>
              </a:ext>
            </a:extLst>
          </p:cNvPr>
          <p:cNvSpPr/>
          <p:nvPr/>
        </p:nvSpPr>
        <p:spPr>
          <a:xfrm>
            <a:off x="8371832" y="4688069"/>
            <a:ext cx="944379" cy="526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2" name="직사각형 7201">
            <a:extLst>
              <a:ext uri="{FF2B5EF4-FFF2-40B4-BE49-F238E27FC236}">
                <a16:creationId xmlns:a16="http://schemas.microsoft.com/office/drawing/2014/main" id="{895051F6-5F41-4957-9B0F-0C587DD84F14}"/>
              </a:ext>
            </a:extLst>
          </p:cNvPr>
          <p:cNvSpPr/>
          <p:nvPr/>
        </p:nvSpPr>
        <p:spPr>
          <a:xfrm>
            <a:off x="7506183" y="4756202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F5FB63A3-6CF5-4285-96AC-F65D100DEB08}"/>
              </a:ext>
            </a:extLst>
          </p:cNvPr>
          <p:cNvSpPr/>
          <p:nvPr/>
        </p:nvSpPr>
        <p:spPr>
          <a:xfrm>
            <a:off x="7898299" y="4756202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3E227265-0E9B-4B1C-84B1-B594C461909F}"/>
              </a:ext>
            </a:extLst>
          </p:cNvPr>
          <p:cNvSpPr/>
          <p:nvPr/>
        </p:nvSpPr>
        <p:spPr>
          <a:xfrm>
            <a:off x="8449734" y="4754280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97ECF238-BBA1-47EA-86BC-214C25AB973E}"/>
              </a:ext>
            </a:extLst>
          </p:cNvPr>
          <p:cNvSpPr/>
          <p:nvPr/>
        </p:nvSpPr>
        <p:spPr>
          <a:xfrm>
            <a:off x="8841849" y="4754280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D3C905B8-E654-41E7-A682-C541AD6AAD4A}"/>
              </a:ext>
            </a:extLst>
          </p:cNvPr>
          <p:cNvSpPr/>
          <p:nvPr/>
        </p:nvSpPr>
        <p:spPr>
          <a:xfrm>
            <a:off x="9451063" y="4686147"/>
            <a:ext cx="944379" cy="526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C3719C17-5EA9-462B-808A-E79C0D263558}"/>
              </a:ext>
            </a:extLst>
          </p:cNvPr>
          <p:cNvSpPr/>
          <p:nvPr/>
        </p:nvSpPr>
        <p:spPr>
          <a:xfrm>
            <a:off x="10392045" y="4686147"/>
            <a:ext cx="944379" cy="526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FFF429D2-8B0B-4EDA-830F-1DDFFE84D299}"/>
              </a:ext>
            </a:extLst>
          </p:cNvPr>
          <p:cNvSpPr/>
          <p:nvPr/>
        </p:nvSpPr>
        <p:spPr>
          <a:xfrm>
            <a:off x="9526396" y="4754280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27FA742A-E488-4FF9-8542-A2D8E331044B}"/>
              </a:ext>
            </a:extLst>
          </p:cNvPr>
          <p:cNvSpPr/>
          <p:nvPr/>
        </p:nvSpPr>
        <p:spPr>
          <a:xfrm>
            <a:off x="9918512" y="4754280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712BECF7-6697-4A1E-B214-C62056042539}"/>
              </a:ext>
            </a:extLst>
          </p:cNvPr>
          <p:cNvSpPr/>
          <p:nvPr/>
        </p:nvSpPr>
        <p:spPr>
          <a:xfrm>
            <a:off x="10469947" y="4752357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DDDEB0F7-72D4-4F46-8C15-10B4636902F5}"/>
              </a:ext>
            </a:extLst>
          </p:cNvPr>
          <p:cNvSpPr/>
          <p:nvPr/>
        </p:nvSpPr>
        <p:spPr>
          <a:xfrm>
            <a:off x="10862062" y="4752357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0495164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맥스풀링 구현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D54541A-8A0B-4E63-943D-82C9FB02A3EA}"/>
              </a:ext>
            </a:extLst>
          </p:cNvPr>
          <p:cNvSpPr txBox="1"/>
          <p:nvPr/>
        </p:nvSpPr>
        <p:spPr>
          <a:xfrm>
            <a:off x="-80786" y="1423351"/>
            <a:ext cx="99181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col = col.transpose(0, 4, 5, 1, 2, 3).reshape(N*out_h*out_w, -1)</a:t>
            </a:r>
          </a:p>
        </p:txBody>
      </p:sp>
      <p:sp>
        <p:nvSpPr>
          <p:cNvPr id="7179" name="TextBox 7178">
            <a:extLst>
              <a:ext uri="{FF2B5EF4-FFF2-40B4-BE49-F238E27FC236}">
                <a16:creationId xmlns:a16="http://schemas.microsoft.com/office/drawing/2014/main" id="{F2D49C15-7279-4C9C-AEDB-0F4537F9FB0F}"/>
              </a:ext>
            </a:extLst>
          </p:cNvPr>
          <p:cNvSpPr txBox="1"/>
          <p:nvPr/>
        </p:nvSpPr>
        <p:spPr>
          <a:xfrm>
            <a:off x="521260" y="959462"/>
            <a:ext cx="2393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0" name="직사각형 7179">
            <a:extLst>
              <a:ext uri="{FF2B5EF4-FFF2-40B4-BE49-F238E27FC236}">
                <a16:creationId xmlns:a16="http://schemas.microsoft.com/office/drawing/2014/main" id="{701C451E-2B2F-4718-AA27-34E0D99516F0}"/>
              </a:ext>
            </a:extLst>
          </p:cNvPr>
          <p:cNvSpPr/>
          <p:nvPr/>
        </p:nvSpPr>
        <p:spPr>
          <a:xfrm>
            <a:off x="735090" y="2899296"/>
            <a:ext cx="8970807" cy="11998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1" name="직사각형 7180">
            <a:extLst>
              <a:ext uri="{FF2B5EF4-FFF2-40B4-BE49-F238E27FC236}">
                <a16:creationId xmlns:a16="http://schemas.microsoft.com/office/drawing/2014/main" id="{F229CB23-FB1B-4404-92E0-36613F09B2EE}"/>
              </a:ext>
            </a:extLst>
          </p:cNvPr>
          <p:cNvSpPr/>
          <p:nvPr/>
        </p:nvSpPr>
        <p:spPr>
          <a:xfrm>
            <a:off x="820256" y="2978784"/>
            <a:ext cx="8794797" cy="10238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2" name="직사각형 7181">
            <a:extLst>
              <a:ext uri="{FF2B5EF4-FFF2-40B4-BE49-F238E27FC236}">
                <a16:creationId xmlns:a16="http://schemas.microsoft.com/office/drawing/2014/main" id="{52D4B2E1-3A78-45DD-B298-FC9D3BAC1ACF}"/>
              </a:ext>
            </a:extLst>
          </p:cNvPr>
          <p:cNvSpPr/>
          <p:nvPr/>
        </p:nvSpPr>
        <p:spPr>
          <a:xfrm>
            <a:off x="922428" y="3068624"/>
            <a:ext cx="4303730" cy="85450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3" name="직사각형 7182">
            <a:extLst>
              <a:ext uri="{FF2B5EF4-FFF2-40B4-BE49-F238E27FC236}">
                <a16:creationId xmlns:a16="http://schemas.microsoft.com/office/drawing/2014/main" id="{646E4949-545F-40CA-90AA-78DBCE7E94CD}"/>
              </a:ext>
            </a:extLst>
          </p:cNvPr>
          <p:cNvSpPr/>
          <p:nvPr/>
        </p:nvSpPr>
        <p:spPr>
          <a:xfrm>
            <a:off x="5226157" y="3068624"/>
            <a:ext cx="4303730" cy="85450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4" name="직사각형 7183">
            <a:extLst>
              <a:ext uri="{FF2B5EF4-FFF2-40B4-BE49-F238E27FC236}">
                <a16:creationId xmlns:a16="http://schemas.microsoft.com/office/drawing/2014/main" id="{DA7D5A3B-5CB3-499C-B0C4-F2EF2FFEE767}"/>
              </a:ext>
            </a:extLst>
          </p:cNvPr>
          <p:cNvSpPr/>
          <p:nvPr/>
        </p:nvSpPr>
        <p:spPr>
          <a:xfrm>
            <a:off x="1034056" y="3158463"/>
            <a:ext cx="2041046" cy="6794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5" name="직사각형 7184">
            <a:extLst>
              <a:ext uri="{FF2B5EF4-FFF2-40B4-BE49-F238E27FC236}">
                <a16:creationId xmlns:a16="http://schemas.microsoft.com/office/drawing/2014/main" id="{EA1BFF43-B7AF-4CD1-A744-F0B26B66D157}"/>
              </a:ext>
            </a:extLst>
          </p:cNvPr>
          <p:cNvSpPr/>
          <p:nvPr/>
        </p:nvSpPr>
        <p:spPr>
          <a:xfrm>
            <a:off x="3074292" y="3158463"/>
            <a:ext cx="2041046" cy="6794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6" name="직사각형 7185">
            <a:extLst>
              <a:ext uri="{FF2B5EF4-FFF2-40B4-BE49-F238E27FC236}">
                <a16:creationId xmlns:a16="http://schemas.microsoft.com/office/drawing/2014/main" id="{CA855137-7193-409D-9D4B-0761C97CF34B}"/>
              </a:ext>
            </a:extLst>
          </p:cNvPr>
          <p:cNvSpPr/>
          <p:nvPr/>
        </p:nvSpPr>
        <p:spPr>
          <a:xfrm>
            <a:off x="1113597" y="3243629"/>
            <a:ext cx="944379" cy="526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7" name="직사각형 7186">
            <a:extLst>
              <a:ext uri="{FF2B5EF4-FFF2-40B4-BE49-F238E27FC236}">
                <a16:creationId xmlns:a16="http://schemas.microsoft.com/office/drawing/2014/main" id="{4DE2E0FD-AC36-4252-8B98-EE3E1B3A5B18}"/>
              </a:ext>
            </a:extLst>
          </p:cNvPr>
          <p:cNvSpPr/>
          <p:nvPr/>
        </p:nvSpPr>
        <p:spPr>
          <a:xfrm>
            <a:off x="2054580" y="3243629"/>
            <a:ext cx="944379" cy="526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8" name="직사각형 7187">
            <a:extLst>
              <a:ext uri="{FF2B5EF4-FFF2-40B4-BE49-F238E27FC236}">
                <a16:creationId xmlns:a16="http://schemas.microsoft.com/office/drawing/2014/main" id="{26A3DECA-1160-4E63-AFE9-CABAF6185D33}"/>
              </a:ext>
            </a:extLst>
          </p:cNvPr>
          <p:cNvSpPr/>
          <p:nvPr/>
        </p:nvSpPr>
        <p:spPr>
          <a:xfrm>
            <a:off x="1188930" y="3311762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9" name="직사각형 7188">
            <a:extLst>
              <a:ext uri="{FF2B5EF4-FFF2-40B4-BE49-F238E27FC236}">
                <a16:creationId xmlns:a16="http://schemas.microsoft.com/office/drawing/2014/main" id="{A9340847-8128-42D7-8196-02DB729037B1}"/>
              </a:ext>
            </a:extLst>
          </p:cNvPr>
          <p:cNvSpPr/>
          <p:nvPr/>
        </p:nvSpPr>
        <p:spPr>
          <a:xfrm>
            <a:off x="1581046" y="3311762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0" name="직사각형 7189">
            <a:extLst>
              <a:ext uri="{FF2B5EF4-FFF2-40B4-BE49-F238E27FC236}">
                <a16:creationId xmlns:a16="http://schemas.microsoft.com/office/drawing/2014/main" id="{9528F903-2049-4504-A696-87902FC20133}"/>
              </a:ext>
            </a:extLst>
          </p:cNvPr>
          <p:cNvSpPr/>
          <p:nvPr/>
        </p:nvSpPr>
        <p:spPr>
          <a:xfrm>
            <a:off x="2132481" y="3309840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1" name="직사각형 7190">
            <a:extLst>
              <a:ext uri="{FF2B5EF4-FFF2-40B4-BE49-F238E27FC236}">
                <a16:creationId xmlns:a16="http://schemas.microsoft.com/office/drawing/2014/main" id="{6DB80F1D-97CE-4B26-B374-FF6B9BD48CD9}"/>
              </a:ext>
            </a:extLst>
          </p:cNvPr>
          <p:cNvSpPr/>
          <p:nvPr/>
        </p:nvSpPr>
        <p:spPr>
          <a:xfrm>
            <a:off x="2524596" y="3309840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2" name="직사각형 7191">
            <a:extLst>
              <a:ext uri="{FF2B5EF4-FFF2-40B4-BE49-F238E27FC236}">
                <a16:creationId xmlns:a16="http://schemas.microsoft.com/office/drawing/2014/main" id="{44E4A8FC-0E37-4762-B352-B9D3B39B282D}"/>
              </a:ext>
            </a:extLst>
          </p:cNvPr>
          <p:cNvSpPr/>
          <p:nvPr/>
        </p:nvSpPr>
        <p:spPr>
          <a:xfrm>
            <a:off x="3133810" y="3241707"/>
            <a:ext cx="944379" cy="526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3" name="직사각형 7192">
            <a:extLst>
              <a:ext uri="{FF2B5EF4-FFF2-40B4-BE49-F238E27FC236}">
                <a16:creationId xmlns:a16="http://schemas.microsoft.com/office/drawing/2014/main" id="{7EEBC8AF-DB29-46BA-8A55-7299AF2A4567}"/>
              </a:ext>
            </a:extLst>
          </p:cNvPr>
          <p:cNvSpPr/>
          <p:nvPr/>
        </p:nvSpPr>
        <p:spPr>
          <a:xfrm>
            <a:off x="4074793" y="3241707"/>
            <a:ext cx="944379" cy="526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4" name="직사각형 7193">
            <a:extLst>
              <a:ext uri="{FF2B5EF4-FFF2-40B4-BE49-F238E27FC236}">
                <a16:creationId xmlns:a16="http://schemas.microsoft.com/office/drawing/2014/main" id="{6691133E-5C91-4025-A28C-A278AC377EA9}"/>
              </a:ext>
            </a:extLst>
          </p:cNvPr>
          <p:cNvSpPr/>
          <p:nvPr/>
        </p:nvSpPr>
        <p:spPr>
          <a:xfrm>
            <a:off x="3209144" y="3309840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5" name="직사각형 7194">
            <a:extLst>
              <a:ext uri="{FF2B5EF4-FFF2-40B4-BE49-F238E27FC236}">
                <a16:creationId xmlns:a16="http://schemas.microsoft.com/office/drawing/2014/main" id="{6BA7C472-B24C-4F2B-AFF9-BA73922ADB3F}"/>
              </a:ext>
            </a:extLst>
          </p:cNvPr>
          <p:cNvSpPr/>
          <p:nvPr/>
        </p:nvSpPr>
        <p:spPr>
          <a:xfrm>
            <a:off x="3601259" y="3309840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6" name="직사각형 7195">
            <a:extLst>
              <a:ext uri="{FF2B5EF4-FFF2-40B4-BE49-F238E27FC236}">
                <a16:creationId xmlns:a16="http://schemas.microsoft.com/office/drawing/2014/main" id="{4F73D557-7FB6-48F4-8C55-3BC740C9310B}"/>
              </a:ext>
            </a:extLst>
          </p:cNvPr>
          <p:cNvSpPr/>
          <p:nvPr/>
        </p:nvSpPr>
        <p:spPr>
          <a:xfrm>
            <a:off x="4152694" y="3307918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7" name="직사각형 7196">
            <a:extLst>
              <a:ext uri="{FF2B5EF4-FFF2-40B4-BE49-F238E27FC236}">
                <a16:creationId xmlns:a16="http://schemas.microsoft.com/office/drawing/2014/main" id="{0BF908CB-C5AA-4C44-A79E-CA9DA1B2F27C}"/>
              </a:ext>
            </a:extLst>
          </p:cNvPr>
          <p:cNvSpPr/>
          <p:nvPr/>
        </p:nvSpPr>
        <p:spPr>
          <a:xfrm>
            <a:off x="4544809" y="3307918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8" name="직사각형 7197">
            <a:extLst>
              <a:ext uri="{FF2B5EF4-FFF2-40B4-BE49-F238E27FC236}">
                <a16:creationId xmlns:a16="http://schemas.microsoft.com/office/drawing/2014/main" id="{818E2C1D-C059-4FDA-A3AC-E132C53E4DE3}"/>
              </a:ext>
            </a:extLst>
          </p:cNvPr>
          <p:cNvSpPr/>
          <p:nvPr/>
        </p:nvSpPr>
        <p:spPr>
          <a:xfrm>
            <a:off x="5337786" y="3165974"/>
            <a:ext cx="2041046" cy="6794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9" name="직사각형 7198">
            <a:extLst>
              <a:ext uri="{FF2B5EF4-FFF2-40B4-BE49-F238E27FC236}">
                <a16:creationId xmlns:a16="http://schemas.microsoft.com/office/drawing/2014/main" id="{966B2A7C-15FD-4AB7-B4E9-7BF7AC53E770}"/>
              </a:ext>
            </a:extLst>
          </p:cNvPr>
          <p:cNvSpPr/>
          <p:nvPr/>
        </p:nvSpPr>
        <p:spPr>
          <a:xfrm>
            <a:off x="7378022" y="3165974"/>
            <a:ext cx="2041046" cy="6794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0" name="직사각형 7199">
            <a:extLst>
              <a:ext uri="{FF2B5EF4-FFF2-40B4-BE49-F238E27FC236}">
                <a16:creationId xmlns:a16="http://schemas.microsoft.com/office/drawing/2014/main" id="{864B0DCE-20AD-4977-9D3A-7718CEFAEAD3}"/>
              </a:ext>
            </a:extLst>
          </p:cNvPr>
          <p:cNvSpPr/>
          <p:nvPr/>
        </p:nvSpPr>
        <p:spPr>
          <a:xfrm>
            <a:off x="5417327" y="3251140"/>
            <a:ext cx="944379" cy="526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1" name="직사각형 7200">
            <a:extLst>
              <a:ext uri="{FF2B5EF4-FFF2-40B4-BE49-F238E27FC236}">
                <a16:creationId xmlns:a16="http://schemas.microsoft.com/office/drawing/2014/main" id="{4038AE7E-6097-406A-8118-EF304CEDF2FF}"/>
              </a:ext>
            </a:extLst>
          </p:cNvPr>
          <p:cNvSpPr/>
          <p:nvPr/>
        </p:nvSpPr>
        <p:spPr>
          <a:xfrm>
            <a:off x="6358309" y="3251140"/>
            <a:ext cx="944379" cy="526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2" name="직사각형 7201">
            <a:extLst>
              <a:ext uri="{FF2B5EF4-FFF2-40B4-BE49-F238E27FC236}">
                <a16:creationId xmlns:a16="http://schemas.microsoft.com/office/drawing/2014/main" id="{895051F6-5F41-4957-9B0F-0C587DD84F14}"/>
              </a:ext>
            </a:extLst>
          </p:cNvPr>
          <p:cNvSpPr/>
          <p:nvPr/>
        </p:nvSpPr>
        <p:spPr>
          <a:xfrm>
            <a:off x="5492660" y="3319273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F5FB63A3-6CF5-4285-96AC-F65D100DEB08}"/>
              </a:ext>
            </a:extLst>
          </p:cNvPr>
          <p:cNvSpPr/>
          <p:nvPr/>
        </p:nvSpPr>
        <p:spPr>
          <a:xfrm>
            <a:off x="5884776" y="3319273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3E227265-0E9B-4B1C-84B1-B594C461909F}"/>
              </a:ext>
            </a:extLst>
          </p:cNvPr>
          <p:cNvSpPr/>
          <p:nvPr/>
        </p:nvSpPr>
        <p:spPr>
          <a:xfrm>
            <a:off x="6436211" y="3317351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97ECF238-BBA1-47EA-86BC-214C25AB973E}"/>
              </a:ext>
            </a:extLst>
          </p:cNvPr>
          <p:cNvSpPr/>
          <p:nvPr/>
        </p:nvSpPr>
        <p:spPr>
          <a:xfrm>
            <a:off x="6828326" y="3317351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D3C905B8-E654-41E7-A682-C541AD6AAD4A}"/>
              </a:ext>
            </a:extLst>
          </p:cNvPr>
          <p:cNvSpPr/>
          <p:nvPr/>
        </p:nvSpPr>
        <p:spPr>
          <a:xfrm>
            <a:off x="7437540" y="3249218"/>
            <a:ext cx="944379" cy="526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C3719C17-5EA9-462B-808A-E79C0D263558}"/>
              </a:ext>
            </a:extLst>
          </p:cNvPr>
          <p:cNvSpPr/>
          <p:nvPr/>
        </p:nvSpPr>
        <p:spPr>
          <a:xfrm>
            <a:off x="8378522" y="3249218"/>
            <a:ext cx="944379" cy="526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FFF429D2-8B0B-4EDA-830F-1DDFFE84D299}"/>
              </a:ext>
            </a:extLst>
          </p:cNvPr>
          <p:cNvSpPr/>
          <p:nvPr/>
        </p:nvSpPr>
        <p:spPr>
          <a:xfrm>
            <a:off x="7512873" y="3317351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27FA742A-E488-4FF9-8542-A2D8E331044B}"/>
              </a:ext>
            </a:extLst>
          </p:cNvPr>
          <p:cNvSpPr/>
          <p:nvPr/>
        </p:nvSpPr>
        <p:spPr>
          <a:xfrm>
            <a:off x="7904989" y="3317351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712BECF7-6697-4A1E-B214-C62056042539}"/>
              </a:ext>
            </a:extLst>
          </p:cNvPr>
          <p:cNvSpPr/>
          <p:nvPr/>
        </p:nvSpPr>
        <p:spPr>
          <a:xfrm>
            <a:off x="8456424" y="3315428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DDDEB0F7-72D4-4F46-8C15-10B4636902F5}"/>
              </a:ext>
            </a:extLst>
          </p:cNvPr>
          <p:cNvSpPr/>
          <p:nvPr/>
        </p:nvSpPr>
        <p:spPr>
          <a:xfrm>
            <a:off x="8848539" y="3315428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1EAACA12-0ED1-49E7-826D-A6229B43A9D0}"/>
              </a:ext>
            </a:extLst>
          </p:cNvPr>
          <p:cNvSpPr txBox="1"/>
          <p:nvPr/>
        </p:nvSpPr>
        <p:spPr>
          <a:xfrm>
            <a:off x="521260" y="1824378"/>
            <a:ext cx="2393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(1,2,2,1,2,2)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99D295C9-17FB-429A-9D5E-13E22972BD78}"/>
              </a:ext>
            </a:extLst>
          </p:cNvPr>
          <p:cNvSpPr/>
          <p:nvPr/>
        </p:nvSpPr>
        <p:spPr>
          <a:xfrm>
            <a:off x="74247" y="4610312"/>
            <a:ext cx="9631650" cy="12882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12FC4B54-5700-49B1-8CA0-9E809BDC15E2}"/>
              </a:ext>
            </a:extLst>
          </p:cNvPr>
          <p:cNvSpPr/>
          <p:nvPr/>
        </p:nvSpPr>
        <p:spPr>
          <a:xfrm>
            <a:off x="165687" y="4695656"/>
            <a:ext cx="4730466" cy="10992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E0C665E7-7D1C-4D6D-97BA-823D6F3301C4}"/>
              </a:ext>
            </a:extLst>
          </p:cNvPr>
          <p:cNvSpPr/>
          <p:nvPr/>
        </p:nvSpPr>
        <p:spPr>
          <a:xfrm>
            <a:off x="4877895" y="4695656"/>
            <a:ext cx="4730466" cy="10992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2070022A-3B7F-4C55-9BE8-F87A4EEBECA6}"/>
              </a:ext>
            </a:extLst>
          </p:cNvPr>
          <p:cNvSpPr/>
          <p:nvPr/>
        </p:nvSpPr>
        <p:spPr>
          <a:xfrm>
            <a:off x="257127" y="4793837"/>
            <a:ext cx="2271549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BF9C6364-33BC-4FEA-8A72-764CCCEF1724}"/>
              </a:ext>
            </a:extLst>
          </p:cNvPr>
          <p:cNvSpPr/>
          <p:nvPr/>
        </p:nvSpPr>
        <p:spPr>
          <a:xfrm>
            <a:off x="2528676" y="4793837"/>
            <a:ext cx="2271549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91A444CE-025D-4BB4-A400-5488EC8E9643}"/>
              </a:ext>
            </a:extLst>
          </p:cNvPr>
          <p:cNvSpPr/>
          <p:nvPr/>
        </p:nvSpPr>
        <p:spPr>
          <a:xfrm>
            <a:off x="334797" y="4857381"/>
            <a:ext cx="2116209" cy="788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1660DC6F-54B4-4085-A3FA-D7F74A5EE553}"/>
              </a:ext>
            </a:extLst>
          </p:cNvPr>
          <p:cNvSpPr/>
          <p:nvPr/>
        </p:nvSpPr>
        <p:spPr>
          <a:xfrm>
            <a:off x="403626" y="4946988"/>
            <a:ext cx="996420" cy="6358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7BE80DB9-144D-46AA-8B70-F954AC8055DC}"/>
              </a:ext>
            </a:extLst>
          </p:cNvPr>
          <p:cNvSpPr/>
          <p:nvPr/>
        </p:nvSpPr>
        <p:spPr>
          <a:xfrm>
            <a:off x="1396463" y="4946988"/>
            <a:ext cx="996420" cy="6358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B5D9D51D-610D-4508-95A6-932E18CE5E83}"/>
              </a:ext>
            </a:extLst>
          </p:cNvPr>
          <p:cNvSpPr/>
          <p:nvPr/>
        </p:nvSpPr>
        <p:spPr>
          <a:xfrm>
            <a:off x="483111" y="5029323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B00F28E3-D893-43F5-98FC-59A1324C04B9}"/>
              </a:ext>
            </a:extLst>
          </p:cNvPr>
          <p:cNvSpPr/>
          <p:nvPr/>
        </p:nvSpPr>
        <p:spPr>
          <a:xfrm>
            <a:off x="896834" y="5029323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95592A15-7A6C-4748-839B-3BA6FB0E3D9D}"/>
              </a:ext>
            </a:extLst>
          </p:cNvPr>
          <p:cNvSpPr/>
          <p:nvPr/>
        </p:nvSpPr>
        <p:spPr>
          <a:xfrm>
            <a:off x="1478657" y="5027000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B84CE2E8-556A-435D-A24A-F3EC0D5F4AAB}"/>
              </a:ext>
            </a:extLst>
          </p:cNvPr>
          <p:cNvSpPr/>
          <p:nvPr/>
        </p:nvSpPr>
        <p:spPr>
          <a:xfrm>
            <a:off x="1892380" y="5027000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209F4F85-CBFC-4101-B5AC-39A77D1300F1}"/>
              </a:ext>
            </a:extLst>
          </p:cNvPr>
          <p:cNvSpPr/>
          <p:nvPr/>
        </p:nvSpPr>
        <p:spPr>
          <a:xfrm>
            <a:off x="2618946" y="4868582"/>
            <a:ext cx="2116209" cy="788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E78744AD-F844-44C4-AFA4-6B6E3DDED014}"/>
              </a:ext>
            </a:extLst>
          </p:cNvPr>
          <p:cNvSpPr/>
          <p:nvPr/>
        </p:nvSpPr>
        <p:spPr>
          <a:xfrm>
            <a:off x="2687775" y="4958189"/>
            <a:ext cx="996420" cy="6358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F2F6E4BA-57C5-41E7-AB12-FE9703755008}"/>
              </a:ext>
            </a:extLst>
          </p:cNvPr>
          <p:cNvSpPr/>
          <p:nvPr/>
        </p:nvSpPr>
        <p:spPr>
          <a:xfrm>
            <a:off x="3680612" y="4958189"/>
            <a:ext cx="996420" cy="6358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78E15A6B-8451-4664-975F-024ABB400DDB}"/>
              </a:ext>
            </a:extLst>
          </p:cNvPr>
          <p:cNvSpPr/>
          <p:nvPr/>
        </p:nvSpPr>
        <p:spPr>
          <a:xfrm>
            <a:off x="2767260" y="5040524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3E95B5D-C1DE-4A30-B81F-A8B16A15913B}"/>
              </a:ext>
            </a:extLst>
          </p:cNvPr>
          <p:cNvSpPr/>
          <p:nvPr/>
        </p:nvSpPr>
        <p:spPr>
          <a:xfrm>
            <a:off x="3180983" y="5040524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DB0E6E9D-CF1B-49E8-895F-267DA73F41BA}"/>
              </a:ext>
            </a:extLst>
          </p:cNvPr>
          <p:cNvSpPr/>
          <p:nvPr/>
        </p:nvSpPr>
        <p:spPr>
          <a:xfrm>
            <a:off x="3762806" y="5038201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BBDCE351-ED0B-4F8D-9372-840E8002BC93}"/>
              </a:ext>
            </a:extLst>
          </p:cNvPr>
          <p:cNvSpPr/>
          <p:nvPr/>
        </p:nvSpPr>
        <p:spPr>
          <a:xfrm>
            <a:off x="4176529" y="5038201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C5E39F6C-4A38-44C8-8199-DE937D215CB5}"/>
              </a:ext>
            </a:extLst>
          </p:cNvPr>
          <p:cNvSpPr/>
          <p:nvPr/>
        </p:nvSpPr>
        <p:spPr>
          <a:xfrm>
            <a:off x="4973502" y="4792609"/>
            <a:ext cx="2271549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80752B28-D647-4A3E-A2DC-80B9A9857065}"/>
              </a:ext>
            </a:extLst>
          </p:cNvPr>
          <p:cNvSpPr/>
          <p:nvPr/>
        </p:nvSpPr>
        <p:spPr>
          <a:xfrm>
            <a:off x="7245051" y="4792609"/>
            <a:ext cx="2271549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CC8CD359-DDC2-4DC9-A168-CDFFBF90A0A9}"/>
              </a:ext>
            </a:extLst>
          </p:cNvPr>
          <p:cNvSpPr/>
          <p:nvPr/>
        </p:nvSpPr>
        <p:spPr>
          <a:xfrm>
            <a:off x="5051172" y="4856153"/>
            <a:ext cx="2116209" cy="788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3D172F7D-9343-4ADF-8B26-5DC8C1D739E3}"/>
              </a:ext>
            </a:extLst>
          </p:cNvPr>
          <p:cNvSpPr/>
          <p:nvPr/>
        </p:nvSpPr>
        <p:spPr>
          <a:xfrm>
            <a:off x="5120001" y="4945760"/>
            <a:ext cx="996420" cy="6358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CF1B02B4-3166-4AA5-80B7-E5C49262D74B}"/>
              </a:ext>
            </a:extLst>
          </p:cNvPr>
          <p:cNvSpPr/>
          <p:nvPr/>
        </p:nvSpPr>
        <p:spPr>
          <a:xfrm>
            <a:off x="6112838" y="4945760"/>
            <a:ext cx="996420" cy="6358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7706177E-831B-4478-A0B5-1FC53B65238D}"/>
              </a:ext>
            </a:extLst>
          </p:cNvPr>
          <p:cNvSpPr/>
          <p:nvPr/>
        </p:nvSpPr>
        <p:spPr>
          <a:xfrm>
            <a:off x="5199486" y="5028095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2DED6AF3-4136-4345-972F-DF18F1A781D5}"/>
              </a:ext>
            </a:extLst>
          </p:cNvPr>
          <p:cNvSpPr/>
          <p:nvPr/>
        </p:nvSpPr>
        <p:spPr>
          <a:xfrm>
            <a:off x="5613209" y="5028095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C507B344-6A3A-49FF-B6FE-348C3016E5D5}"/>
              </a:ext>
            </a:extLst>
          </p:cNvPr>
          <p:cNvSpPr/>
          <p:nvPr/>
        </p:nvSpPr>
        <p:spPr>
          <a:xfrm>
            <a:off x="6195032" y="5025772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ECAC110A-1874-4ECE-9B4D-80F7DC06DF1C}"/>
              </a:ext>
            </a:extLst>
          </p:cNvPr>
          <p:cNvSpPr/>
          <p:nvPr/>
        </p:nvSpPr>
        <p:spPr>
          <a:xfrm>
            <a:off x="6608755" y="5025772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AAD7ECB4-E43D-4A12-B623-C841D8023C4D}"/>
              </a:ext>
            </a:extLst>
          </p:cNvPr>
          <p:cNvSpPr/>
          <p:nvPr/>
        </p:nvSpPr>
        <p:spPr>
          <a:xfrm>
            <a:off x="7335321" y="4867354"/>
            <a:ext cx="2116209" cy="788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90F52DFE-E3BB-499A-B51E-41DD8919BB9D}"/>
              </a:ext>
            </a:extLst>
          </p:cNvPr>
          <p:cNvSpPr/>
          <p:nvPr/>
        </p:nvSpPr>
        <p:spPr>
          <a:xfrm>
            <a:off x="7404150" y="4956961"/>
            <a:ext cx="996420" cy="6358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786AF1E9-F975-4C94-BD2D-91F7A06D1FB4}"/>
              </a:ext>
            </a:extLst>
          </p:cNvPr>
          <p:cNvSpPr/>
          <p:nvPr/>
        </p:nvSpPr>
        <p:spPr>
          <a:xfrm>
            <a:off x="8396987" y="4956961"/>
            <a:ext cx="996420" cy="6358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6F3B0A9A-1C80-46F4-A20F-4435B640A0BE}"/>
              </a:ext>
            </a:extLst>
          </p:cNvPr>
          <p:cNvSpPr/>
          <p:nvPr/>
        </p:nvSpPr>
        <p:spPr>
          <a:xfrm>
            <a:off x="7483635" y="5039296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70FD35D9-6D9E-41F9-944D-BD723AFF7703}"/>
              </a:ext>
            </a:extLst>
          </p:cNvPr>
          <p:cNvSpPr/>
          <p:nvPr/>
        </p:nvSpPr>
        <p:spPr>
          <a:xfrm>
            <a:off x="7897358" y="5039296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A3E40C47-98B1-4E87-9395-BCE89365D9A5}"/>
              </a:ext>
            </a:extLst>
          </p:cNvPr>
          <p:cNvSpPr/>
          <p:nvPr/>
        </p:nvSpPr>
        <p:spPr>
          <a:xfrm>
            <a:off x="8479181" y="5036973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322C198A-25F9-480A-BE58-285A0FC697E0}"/>
              </a:ext>
            </a:extLst>
          </p:cNvPr>
          <p:cNvSpPr/>
          <p:nvPr/>
        </p:nvSpPr>
        <p:spPr>
          <a:xfrm>
            <a:off x="8892904" y="5036973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E04BB02-FD59-4599-900B-BE975864A770}"/>
              </a:ext>
            </a:extLst>
          </p:cNvPr>
          <p:cNvSpPr/>
          <p:nvPr/>
        </p:nvSpPr>
        <p:spPr>
          <a:xfrm>
            <a:off x="-1326934" y="2608637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5D5895E-2050-4DF6-9C3A-90AEA3224CA6}"/>
              </a:ext>
            </a:extLst>
          </p:cNvPr>
          <p:cNvSpPr/>
          <p:nvPr/>
        </p:nvSpPr>
        <p:spPr>
          <a:xfrm>
            <a:off x="-898063" y="2608637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BF87595-801A-4E74-9726-35F60A968A33}"/>
              </a:ext>
            </a:extLst>
          </p:cNvPr>
          <p:cNvSpPr/>
          <p:nvPr/>
        </p:nvSpPr>
        <p:spPr>
          <a:xfrm>
            <a:off x="-469193" y="2608637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5AB45D2-17D1-4BA6-9B11-F524CEF04AA9}"/>
              </a:ext>
            </a:extLst>
          </p:cNvPr>
          <p:cNvSpPr/>
          <p:nvPr/>
        </p:nvSpPr>
        <p:spPr>
          <a:xfrm>
            <a:off x="-40321" y="2608637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403A2A6-BF8B-4505-8FF9-63BE74B0FA1A}"/>
              </a:ext>
            </a:extLst>
          </p:cNvPr>
          <p:cNvSpPr/>
          <p:nvPr/>
        </p:nvSpPr>
        <p:spPr>
          <a:xfrm>
            <a:off x="-1326934" y="3030827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3C20C9E-E3D4-469E-8861-09253CC882CB}"/>
              </a:ext>
            </a:extLst>
          </p:cNvPr>
          <p:cNvSpPr/>
          <p:nvPr/>
        </p:nvSpPr>
        <p:spPr>
          <a:xfrm>
            <a:off x="-898063" y="3030827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32E94BF-0EF8-4C22-8C98-452C870E2A73}"/>
              </a:ext>
            </a:extLst>
          </p:cNvPr>
          <p:cNvSpPr/>
          <p:nvPr/>
        </p:nvSpPr>
        <p:spPr>
          <a:xfrm>
            <a:off x="-469193" y="3030827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79A1172-2BE5-451D-A2B6-96B23B6079B2}"/>
              </a:ext>
            </a:extLst>
          </p:cNvPr>
          <p:cNvSpPr/>
          <p:nvPr/>
        </p:nvSpPr>
        <p:spPr>
          <a:xfrm>
            <a:off x="-40321" y="3030827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3D52795-447E-404D-AFCE-EA91D075A1F6}"/>
              </a:ext>
            </a:extLst>
          </p:cNvPr>
          <p:cNvSpPr/>
          <p:nvPr/>
        </p:nvSpPr>
        <p:spPr>
          <a:xfrm>
            <a:off x="-1326934" y="3453016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E99A4EF-7B42-456C-A914-0AE783909046}"/>
              </a:ext>
            </a:extLst>
          </p:cNvPr>
          <p:cNvSpPr/>
          <p:nvPr/>
        </p:nvSpPr>
        <p:spPr>
          <a:xfrm>
            <a:off x="-898063" y="3453016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4A8D701-9EB7-4E3E-AE82-6285CB675700}"/>
              </a:ext>
            </a:extLst>
          </p:cNvPr>
          <p:cNvSpPr/>
          <p:nvPr/>
        </p:nvSpPr>
        <p:spPr>
          <a:xfrm>
            <a:off x="-469193" y="3453016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B58A71A-F6A3-47DF-AAB8-10AB36A37252}"/>
              </a:ext>
            </a:extLst>
          </p:cNvPr>
          <p:cNvSpPr/>
          <p:nvPr/>
        </p:nvSpPr>
        <p:spPr>
          <a:xfrm>
            <a:off x="-40321" y="3453016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9431258-240C-4BCF-96F3-EA2A9EC79179}"/>
              </a:ext>
            </a:extLst>
          </p:cNvPr>
          <p:cNvSpPr/>
          <p:nvPr/>
        </p:nvSpPr>
        <p:spPr>
          <a:xfrm>
            <a:off x="-1326934" y="3875205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156C708-4BBD-4DF9-892F-2D99A7884118}"/>
              </a:ext>
            </a:extLst>
          </p:cNvPr>
          <p:cNvSpPr/>
          <p:nvPr/>
        </p:nvSpPr>
        <p:spPr>
          <a:xfrm>
            <a:off x="-898063" y="3875205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60BA16E-6A02-4202-A598-EDB0F59DABEE}"/>
              </a:ext>
            </a:extLst>
          </p:cNvPr>
          <p:cNvSpPr/>
          <p:nvPr/>
        </p:nvSpPr>
        <p:spPr>
          <a:xfrm>
            <a:off x="-469193" y="3875205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05A1C90-2E99-4D83-9BCA-4B881F87B841}"/>
              </a:ext>
            </a:extLst>
          </p:cNvPr>
          <p:cNvSpPr/>
          <p:nvPr/>
        </p:nvSpPr>
        <p:spPr>
          <a:xfrm>
            <a:off x="-40321" y="3875205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BA293BC-9933-458F-ADF3-88FB8C23D421}"/>
              </a:ext>
            </a:extLst>
          </p:cNvPr>
          <p:cNvSpPr/>
          <p:nvPr/>
        </p:nvSpPr>
        <p:spPr>
          <a:xfrm>
            <a:off x="-472582" y="2584620"/>
            <a:ext cx="861132" cy="82036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4DF268A-5685-458C-9995-9881570D3F7F}"/>
              </a:ext>
            </a:extLst>
          </p:cNvPr>
          <p:cNvSpPr/>
          <p:nvPr/>
        </p:nvSpPr>
        <p:spPr>
          <a:xfrm>
            <a:off x="10062381" y="294304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D142901-73CE-4D22-983C-08E7356A3E78}"/>
              </a:ext>
            </a:extLst>
          </p:cNvPr>
          <p:cNvSpPr/>
          <p:nvPr/>
        </p:nvSpPr>
        <p:spPr>
          <a:xfrm>
            <a:off x="10474725" y="294304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2C0B647-60F3-4C4A-85B4-C2E2EA2F58EC}"/>
              </a:ext>
            </a:extLst>
          </p:cNvPr>
          <p:cNvSpPr/>
          <p:nvPr/>
        </p:nvSpPr>
        <p:spPr>
          <a:xfrm>
            <a:off x="10887069" y="294304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840FCC1-DE12-4AFE-A760-5B58FC52363D}"/>
              </a:ext>
            </a:extLst>
          </p:cNvPr>
          <p:cNvSpPr/>
          <p:nvPr/>
        </p:nvSpPr>
        <p:spPr>
          <a:xfrm>
            <a:off x="11299413" y="294304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186FBE8-053F-4757-A650-A4B4D8CBE8F1}"/>
              </a:ext>
            </a:extLst>
          </p:cNvPr>
          <p:cNvSpPr/>
          <p:nvPr/>
        </p:nvSpPr>
        <p:spPr>
          <a:xfrm>
            <a:off x="10062381" y="333907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A5C9B68-F793-4750-9919-5F3A87439C85}"/>
              </a:ext>
            </a:extLst>
          </p:cNvPr>
          <p:cNvSpPr/>
          <p:nvPr/>
        </p:nvSpPr>
        <p:spPr>
          <a:xfrm>
            <a:off x="10474725" y="333907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6D62C00A-295E-4EFF-BCBB-85C08645C43B}"/>
              </a:ext>
            </a:extLst>
          </p:cNvPr>
          <p:cNvSpPr/>
          <p:nvPr/>
        </p:nvSpPr>
        <p:spPr>
          <a:xfrm>
            <a:off x="10887069" y="333907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F9112C7-0D4F-4D92-BCF6-6AC6D86B874E}"/>
              </a:ext>
            </a:extLst>
          </p:cNvPr>
          <p:cNvSpPr/>
          <p:nvPr/>
        </p:nvSpPr>
        <p:spPr>
          <a:xfrm>
            <a:off x="11299413" y="333907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F7B3B7C-02FD-4500-A340-A22B7C74249E}"/>
              </a:ext>
            </a:extLst>
          </p:cNvPr>
          <p:cNvSpPr/>
          <p:nvPr/>
        </p:nvSpPr>
        <p:spPr>
          <a:xfrm>
            <a:off x="10062381" y="373510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B7F84273-846B-49C8-B47E-3D7CE0695551}"/>
              </a:ext>
            </a:extLst>
          </p:cNvPr>
          <p:cNvSpPr/>
          <p:nvPr/>
        </p:nvSpPr>
        <p:spPr>
          <a:xfrm>
            <a:off x="10474725" y="373510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9CAFCB2-95BF-4FE6-9140-C83F85FF3C55}"/>
              </a:ext>
            </a:extLst>
          </p:cNvPr>
          <p:cNvSpPr/>
          <p:nvPr/>
        </p:nvSpPr>
        <p:spPr>
          <a:xfrm>
            <a:off x="10887069" y="373510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B7C9539F-C684-48B1-9E4B-3D58E0491033}"/>
              </a:ext>
            </a:extLst>
          </p:cNvPr>
          <p:cNvSpPr/>
          <p:nvPr/>
        </p:nvSpPr>
        <p:spPr>
          <a:xfrm>
            <a:off x="11299413" y="373510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F0513E87-710D-4806-A4B2-36CE12602DD6}"/>
              </a:ext>
            </a:extLst>
          </p:cNvPr>
          <p:cNvSpPr/>
          <p:nvPr/>
        </p:nvSpPr>
        <p:spPr>
          <a:xfrm>
            <a:off x="10062381" y="4131127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5DA0C66-A045-443C-8126-DE7D21B4096D}"/>
              </a:ext>
            </a:extLst>
          </p:cNvPr>
          <p:cNvSpPr/>
          <p:nvPr/>
        </p:nvSpPr>
        <p:spPr>
          <a:xfrm>
            <a:off x="10474725" y="4131127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AA6DE68-45BD-4A5A-8B55-CC31F837C169}"/>
              </a:ext>
            </a:extLst>
          </p:cNvPr>
          <p:cNvSpPr/>
          <p:nvPr/>
        </p:nvSpPr>
        <p:spPr>
          <a:xfrm>
            <a:off x="10887069" y="4131127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4946DFA4-E517-4B54-B313-85C97C926866}"/>
              </a:ext>
            </a:extLst>
          </p:cNvPr>
          <p:cNvSpPr/>
          <p:nvPr/>
        </p:nvSpPr>
        <p:spPr>
          <a:xfrm>
            <a:off x="11299413" y="4131127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41436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퍼셉트론이란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?</a:t>
            </a:r>
            <a:endParaRPr kumimoji="0" lang="ko-KR" altLang="en-US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논리 회로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 구현하기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퍼셉트론의 한계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2.5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다층 퍼셉트론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2.6 NAND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에서 컴퓨터 까지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2.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퍼셉트론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506426579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맥스풀링 구현 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4DF268A-5685-458C-9995-9881570D3F7F}"/>
              </a:ext>
            </a:extLst>
          </p:cNvPr>
          <p:cNvSpPr/>
          <p:nvPr/>
        </p:nvSpPr>
        <p:spPr>
          <a:xfrm>
            <a:off x="775768" y="297660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D142901-73CE-4D22-983C-08E7356A3E78}"/>
              </a:ext>
            </a:extLst>
          </p:cNvPr>
          <p:cNvSpPr/>
          <p:nvPr/>
        </p:nvSpPr>
        <p:spPr>
          <a:xfrm>
            <a:off x="1188112" y="297660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2C0B647-60F3-4C4A-85B4-C2E2EA2F58EC}"/>
              </a:ext>
            </a:extLst>
          </p:cNvPr>
          <p:cNvSpPr/>
          <p:nvPr/>
        </p:nvSpPr>
        <p:spPr>
          <a:xfrm>
            <a:off x="1600456" y="297660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840FCC1-DE12-4AFE-A760-5B58FC52363D}"/>
              </a:ext>
            </a:extLst>
          </p:cNvPr>
          <p:cNvSpPr/>
          <p:nvPr/>
        </p:nvSpPr>
        <p:spPr>
          <a:xfrm>
            <a:off x="2012800" y="297660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186FBE8-053F-4757-A650-A4B4D8CBE8F1}"/>
              </a:ext>
            </a:extLst>
          </p:cNvPr>
          <p:cNvSpPr/>
          <p:nvPr/>
        </p:nvSpPr>
        <p:spPr>
          <a:xfrm>
            <a:off x="775768" y="337263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A5C9B68-F793-4750-9919-5F3A87439C85}"/>
              </a:ext>
            </a:extLst>
          </p:cNvPr>
          <p:cNvSpPr/>
          <p:nvPr/>
        </p:nvSpPr>
        <p:spPr>
          <a:xfrm>
            <a:off x="1188112" y="337263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6D62C00A-295E-4EFF-BCBB-85C08645C43B}"/>
              </a:ext>
            </a:extLst>
          </p:cNvPr>
          <p:cNvSpPr/>
          <p:nvPr/>
        </p:nvSpPr>
        <p:spPr>
          <a:xfrm>
            <a:off x="1600456" y="337263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F9112C7-0D4F-4D92-BCF6-6AC6D86B874E}"/>
              </a:ext>
            </a:extLst>
          </p:cNvPr>
          <p:cNvSpPr/>
          <p:nvPr/>
        </p:nvSpPr>
        <p:spPr>
          <a:xfrm>
            <a:off x="2012800" y="337263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F7B3B7C-02FD-4500-A340-A22B7C74249E}"/>
              </a:ext>
            </a:extLst>
          </p:cNvPr>
          <p:cNvSpPr/>
          <p:nvPr/>
        </p:nvSpPr>
        <p:spPr>
          <a:xfrm>
            <a:off x="775768" y="3768657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B7F84273-846B-49C8-B47E-3D7CE0695551}"/>
              </a:ext>
            </a:extLst>
          </p:cNvPr>
          <p:cNvSpPr/>
          <p:nvPr/>
        </p:nvSpPr>
        <p:spPr>
          <a:xfrm>
            <a:off x="1188112" y="3768657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9CAFCB2-95BF-4FE6-9140-C83F85FF3C55}"/>
              </a:ext>
            </a:extLst>
          </p:cNvPr>
          <p:cNvSpPr/>
          <p:nvPr/>
        </p:nvSpPr>
        <p:spPr>
          <a:xfrm>
            <a:off x="1600456" y="3768657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B7C9539F-C684-48B1-9E4B-3D58E0491033}"/>
              </a:ext>
            </a:extLst>
          </p:cNvPr>
          <p:cNvSpPr/>
          <p:nvPr/>
        </p:nvSpPr>
        <p:spPr>
          <a:xfrm>
            <a:off x="2012800" y="3768657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F0513E87-710D-4806-A4B2-36CE12602DD6}"/>
              </a:ext>
            </a:extLst>
          </p:cNvPr>
          <p:cNvSpPr/>
          <p:nvPr/>
        </p:nvSpPr>
        <p:spPr>
          <a:xfrm>
            <a:off x="775768" y="416468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5DA0C66-A045-443C-8126-DE7D21B4096D}"/>
              </a:ext>
            </a:extLst>
          </p:cNvPr>
          <p:cNvSpPr/>
          <p:nvPr/>
        </p:nvSpPr>
        <p:spPr>
          <a:xfrm>
            <a:off x="1188112" y="416468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AA6DE68-45BD-4A5A-8B55-CC31F837C169}"/>
              </a:ext>
            </a:extLst>
          </p:cNvPr>
          <p:cNvSpPr/>
          <p:nvPr/>
        </p:nvSpPr>
        <p:spPr>
          <a:xfrm>
            <a:off x="1600456" y="416468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4946DFA4-E517-4B54-B313-85C97C926866}"/>
              </a:ext>
            </a:extLst>
          </p:cNvPr>
          <p:cNvSpPr/>
          <p:nvPr/>
        </p:nvSpPr>
        <p:spPr>
          <a:xfrm>
            <a:off x="2012800" y="416468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AD3C794-50AC-49F6-AAB8-04B4F1F9097F}"/>
              </a:ext>
            </a:extLst>
          </p:cNvPr>
          <p:cNvSpPr txBox="1"/>
          <p:nvPr/>
        </p:nvSpPr>
        <p:spPr>
          <a:xfrm>
            <a:off x="570451" y="1006679"/>
            <a:ext cx="850745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arg_max = np.argmax(col, axis=1)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 = np.max(col, axis=1)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 = out.reshape(N, out_h, out_w, C).transpose(0, 3, 1, 2)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9DB2FC1A-7821-480E-8D0B-FBCB91BEDD82}"/>
              </a:ext>
            </a:extLst>
          </p:cNvPr>
          <p:cNvSpPr/>
          <p:nvPr/>
        </p:nvSpPr>
        <p:spPr>
          <a:xfrm>
            <a:off x="775768" y="2564261"/>
            <a:ext cx="412344" cy="41234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15041EE7-86C5-4AF5-8792-6E787C0B551D}"/>
              </a:ext>
            </a:extLst>
          </p:cNvPr>
          <p:cNvSpPr/>
          <p:nvPr/>
        </p:nvSpPr>
        <p:spPr>
          <a:xfrm>
            <a:off x="1188112" y="2564261"/>
            <a:ext cx="412344" cy="41234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78643BC9-EA3F-47E7-BCDE-5D55ABB9A3C7}"/>
              </a:ext>
            </a:extLst>
          </p:cNvPr>
          <p:cNvSpPr/>
          <p:nvPr/>
        </p:nvSpPr>
        <p:spPr>
          <a:xfrm>
            <a:off x="1600456" y="2564261"/>
            <a:ext cx="412344" cy="41234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3A4D7251-B92A-4BD1-ADD5-2E31D906C3B2}"/>
              </a:ext>
            </a:extLst>
          </p:cNvPr>
          <p:cNvSpPr/>
          <p:nvPr/>
        </p:nvSpPr>
        <p:spPr>
          <a:xfrm>
            <a:off x="2012800" y="2564261"/>
            <a:ext cx="412344" cy="41234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269B533E-23AE-4644-84DD-A3B7377651FE}"/>
              </a:ext>
            </a:extLst>
          </p:cNvPr>
          <p:cNvSpPr/>
          <p:nvPr/>
        </p:nvSpPr>
        <p:spPr>
          <a:xfrm>
            <a:off x="363424" y="2992923"/>
            <a:ext cx="412344" cy="41234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A56EDBCB-8CEA-4F63-A94D-DEC8EFB7EA52}"/>
              </a:ext>
            </a:extLst>
          </p:cNvPr>
          <p:cNvSpPr/>
          <p:nvPr/>
        </p:nvSpPr>
        <p:spPr>
          <a:xfrm>
            <a:off x="363424" y="3388949"/>
            <a:ext cx="412344" cy="41234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FDC42661-C7EA-4D00-AAB9-72A09F9AAA1E}"/>
              </a:ext>
            </a:extLst>
          </p:cNvPr>
          <p:cNvSpPr/>
          <p:nvPr/>
        </p:nvSpPr>
        <p:spPr>
          <a:xfrm>
            <a:off x="363424" y="3784975"/>
            <a:ext cx="412344" cy="41234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4601466D-8FC7-4584-96CB-38C1BB6EBFB8}"/>
              </a:ext>
            </a:extLst>
          </p:cNvPr>
          <p:cNvSpPr/>
          <p:nvPr/>
        </p:nvSpPr>
        <p:spPr>
          <a:xfrm>
            <a:off x="363424" y="4181001"/>
            <a:ext cx="412344" cy="41234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F7C02A66-0EA7-495E-92B4-4964040677C4}"/>
              </a:ext>
            </a:extLst>
          </p:cNvPr>
          <p:cNvSpPr/>
          <p:nvPr/>
        </p:nvSpPr>
        <p:spPr>
          <a:xfrm>
            <a:off x="3329872" y="300924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17CF87E8-2C2D-46AD-AC6C-22A789969B31}"/>
              </a:ext>
            </a:extLst>
          </p:cNvPr>
          <p:cNvSpPr/>
          <p:nvPr/>
        </p:nvSpPr>
        <p:spPr>
          <a:xfrm>
            <a:off x="3742216" y="300924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790FB24D-2A05-49C2-9492-0120833999CE}"/>
              </a:ext>
            </a:extLst>
          </p:cNvPr>
          <p:cNvSpPr/>
          <p:nvPr/>
        </p:nvSpPr>
        <p:spPr>
          <a:xfrm>
            <a:off x="4154560" y="3008512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8FDB3DA3-A3AC-406D-91E8-076BEB743D68}"/>
              </a:ext>
            </a:extLst>
          </p:cNvPr>
          <p:cNvSpPr/>
          <p:nvPr/>
        </p:nvSpPr>
        <p:spPr>
          <a:xfrm>
            <a:off x="4567630" y="3008512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5FB623DE-09AA-4C7E-8697-1DDB0A6C99D8}"/>
              </a:ext>
            </a:extLst>
          </p:cNvPr>
          <p:cNvSpPr txBox="1"/>
          <p:nvPr/>
        </p:nvSpPr>
        <p:spPr>
          <a:xfrm>
            <a:off x="3193115" y="2537412"/>
            <a:ext cx="269085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self.arg_max (4,) </a:t>
            </a:r>
            <a:endParaRPr lang="ko-KR" altLang="en-US" sz="2000"/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AABCC048-F862-4A94-BA45-8B129A6CD2EB}"/>
              </a:ext>
            </a:extLst>
          </p:cNvPr>
          <p:cNvSpPr/>
          <p:nvPr/>
        </p:nvSpPr>
        <p:spPr>
          <a:xfrm>
            <a:off x="3329872" y="4066254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A9A7C85C-F0FB-465C-8A9E-DD2726C240D7}"/>
              </a:ext>
            </a:extLst>
          </p:cNvPr>
          <p:cNvSpPr/>
          <p:nvPr/>
        </p:nvSpPr>
        <p:spPr>
          <a:xfrm>
            <a:off x="3742216" y="4066254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32574199-FF62-4F4B-9C2C-A180EE10738D}"/>
              </a:ext>
            </a:extLst>
          </p:cNvPr>
          <p:cNvSpPr/>
          <p:nvPr/>
        </p:nvSpPr>
        <p:spPr>
          <a:xfrm>
            <a:off x="4154560" y="406552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CB64FD17-E1BE-4248-9069-D7AC02DD7C95}"/>
              </a:ext>
            </a:extLst>
          </p:cNvPr>
          <p:cNvSpPr/>
          <p:nvPr/>
        </p:nvSpPr>
        <p:spPr>
          <a:xfrm>
            <a:off x="4567630" y="406552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836B5EA0-BCCE-470F-B4EB-2E1465BC189E}"/>
              </a:ext>
            </a:extLst>
          </p:cNvPr>
          <p:cNvSpPr txBox="1"/>
          <p:nvPr/>
        </p:nvSpPr>
        <p:spPr>
          <a:xfrm>
            <a:off x="3193115" y="3594425"/>
            <a:ext cx="192288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 (4,) </a:t>
            </a:r>
            <a:endParaRPr lang="ko-KR" altLang="en-US" sz="2000"/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CD67DDEA-EBE0-4454-859C-611FD26F7948}"/>
              </a:ext>
            </a:extLst>
          </p:cNvPr>
          <p:cNvSpPr/>
          <p:nvPr/>
        </p:nvSpPr>
        <p:spPr>
          <a:xfrm>
            <a:off x="5883975" y="3229302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73918818-64C1-4F9C-928D-744C0EBC3B1C}"/>
              </a:ext>
            </a:extLst>
          </p:cNvPr>
          <p:cNvSpPr/>
          <p:nvPr/>
        </p:nvSpPr>
        <p:spPr>
          <a:xfrm>
            <a:off x="6296319" y="3229302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A22969BB-4A16-4AF5-9FD3-F9E18887C4FB}"/>
              </a:ext>
            </a:extLst>
          </p:cNvPr>
          <p:cNvSpPr/>
          <p:nvPr/>
        </p:nvSpPr>
        <p:spPr>
          <a:xfrm>
            <a:off x="5883975" y="3625328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2CA4A886-45E5-4FCD-9325-D852BE3C4C02}"/>
              </a:ext>
            </a:extLst>
          </p:cNvPr>
          <p:cNvSpPr/>
          <p:nvPr/>
        </p:nvSpPr>
        <p:spPr>
          <a:xfrm>
            <a:off x="6296319" y="3625328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64C1E589-C17F-4969-9FE5-0DBE2A6C4AC4}"/>
              </a:ext>
            </a:extLst>
          </p:cNvPr>
          <p:cNvSpPr/>
          <p:nvPr/>
        </p:nvSpPr>
        <p:spPr>
          <a:xfrm>
            <a:off x="5813833" y="3165999"/>
            <a:ext cx="972134" cy="926652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E20C466D-1686-464B-91E2-DF8D93EC046A}"/>
              </a:ext>
            </a:extLst>
          </p:cNvPr>
          <p:cNvSpPr/>
          <p:nvPr/>
        </p:nvSpPr>
        <p:spPr>
          <a:xfrm>
            <a:off x="5736529" y="3111221"/>
            <a:ext cx="1108161" cy="1049866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FA4700F-809D-41E2-803C-EC634AEA5C4C}"/>
              </a:ext>
            </a:extLst>
          </p:cNvPr>
          <p:cNvSpPr txBox="1"/>
          <p:nvPr/>
        </p:nvSpPr>
        <p:spPr>
          <a:xfrm>
            <a:off x="5471632" y="4140022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E629EB53-7B75-456E-A9A9-9F92F9266204}"/>
              </a:ext>
            </a:extLst>
          </p:cNvPr>
          <p:cNvSpPr/>
          <p:nvPr/>
        </p:nvSpPr>
        <p:spPr>
          <a:xfrm>
            <a:off x="7981259" y="2777608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B988ABF-136B-42C0-A54D-42E1C1F9485A}"/>
              </a:ext>
            </a:extLst>
          </p:cNvPr>
          <p:cNvSpPr/>
          <p:nvPr/>
        </p:nvSpPr>
        <p:spPr>
          <a:xfrm>
            <a:off x="8410130" y="2777608"/>
            <a:ext cx="428871" cy="4288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CFE1250-B35C-4381-855A-33BE969772C5}"/>
              </a:ext>
            </a:extLst>
          </p:cNvPr>
          <p:cNvSpPr/>
          <p:nvPr/>
        </p:nvSpPr>
        <p:spPr>
          <a:xfrm>
            <a:off x="8839000" y="2777608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6F8CA9B7-54B5-48D4-805A-40E6E6333E57}"/>
              </a:ext>
            </a:extLst>
          </p:cNvPr>
          <p:cNvSpPr/>
          <p:nvPr/>
        </p:nvSpPr>
        <p:spPr>
          <a:xfrm>
            <a:off x="9267872" y="2777608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CA02DD32-1942-4829-A552-BACC4136BA86}"/>
              </a:ext>
            </a:extLst>
          </p:cNvPr>
          <p:cNvSpPr/>
          <p:nvPr/>
        </p:nvSpPr>
        <p:spPr>
          <a:xfrm>
            <a:off x="7981259" y="3199798"/>
            <a:ext cx="428871" cy="4288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8216013B-1A31-47FA-9E86-505B02C2A611}"/>
              </a:ext>
            </a:extLst>
          </p:cNvPr>
          <p:cNvSpPr/>
          <p:nvPr/>
        </p:nvSpPr>
        <p:spPr>
          <a:xfrm>
            <a:off x="8410130" y="3199798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E8055E9E-FACE-492E-9D4C-1FFE62CC312D}"/>
              </a:ext>
            </a:extLst>
          </p:cNvPr>
          <p:cNvSpPr/>
          <p:nvPr/>
        </p:nvSpPr>
        <p:spPr>
          <a:xfrm>
            <a:off x="8839000" y="3199798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6AA58EA2-B7E2-4E37-8254-2A8DEF98526D}"/>
              </a:ext>
            </a:extLst>
          </p:cNvPr>
          <p:cNvSpPr/>
          <p:nvPr/>
        </p:nvSpPr>
        <p:spPr>
          <a:xfrm>
            <a:off x="9267872" y="3199798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731E166E-5BEF-4090-9C69-9DBA95AEDA96}"/>
              </a:ext>
            </a:extLst>
          </p:cNvPr>
          <p:cNvSpPr/>
          <p:nvPr/>
        </p:nvSpPr>
        <p:spPr>
          <a:xfrm>
            <a:off x="7981259" y="3621987"/>
            <a:ext cx="428871" cy="4288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0C6BEE83-420D-446F-ABEB-CB52DCF78AC9}"/>
              </a:ext>
            </a:extLst>
          </p:cNvPr>
          <p:cNvSpPr/>
          <p:nvPr/>
        </p:nvSpPr>
        <p:spPr>
          <a:xfrm>
            <a:off x="8410130" y="3621987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56CE935C-61FB-4262-A4DC-3859C200F373}"/>
              </a:ext>
            </a:extLst>
          </p:cNvPr>
          <p:cNvSpPr/>
          <p:nvPr/>
        </p:nvSpPr>
        <p:spPr>
          <a:xfrm>
            <a:off x="8839000" y="3621987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B2266D4-1C7E-484A-8EB3-20F9D98DB424}"/>
              </a:ext>
            </a:extLst>
          </p:cNvPr>
          <p:cNvSpPr/>
          <p:nvPr/>
        </p:nvSpPr>
        <p:spPr>
          <a:xfrm>
            <a:off x="9267872" y="3621987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E656D472-8165-46CC-B829-F74A59D2C575}"/>
              </a:ext>
            </a:extLst>
          </p:cNvPr>
          <p:cNvSpPr/>
          <p:nvPr/>
        </p:nvSpPr>
        <p:spPr>
          <a:xfrm>
            <a:off x="7981259" y="4044176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9579FE17-3631-4F2D-B3CE-A15C461B1A2B}"/>
              </a:ext>
            </a:extLst>
          </p:cNvPr>
          <p:cNvSpPr/>
          <p:nvPr/>
        </p:nvSpPr>
        <p:spPr>
          <a:xfrm>
            <a:off x="8410130" y="4044176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03AEB812-6DBB-4F00-B830-22D79434B65B}"/>
              </a:ext>
            </a:extLst>
          </p:cNvPr>
          <p:cNvSpPr/>
          <p:nvPr/>
        </p:nvSpPr>
        <p:spPr>
          <a:xfrm>
            <a:off x="8839000" y="4044176"/>
            <a:ext cx="428871" cy="4288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AF01F5D6-4190-4FE2-85D3-0314BEC26821}"/>
              </a:ext>
            </a:extLst>
          </p:cNvPr>
          <p:cNvSpPr/>
          <p:nvPr/>
        </p:nvSpPr>
        <p:spPr>
          <a:xfrm>
            <a:off x="9267872" y="4044176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EDE9F5EF-3769-4145-897E-810B674DCEC3}"/>
              </a:ext>
            </a:extLst>
          </p:cNvPr>
          <p:cNvSpPr/>
          <p:nvPr/>
        </p:nvSpPr>
        <p:spPr>
          <a:xfrm>
            <a:off x="5813833" y="5302695"/>
            <a:ext cx="812116" cy="81767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화살표: 오른쪽 57">
            <a:extLst>
              <a:ext uri="{FF2B5EF4-FFF2-40B4-BE49-F238E27FC236}">
                <a16:creationId xmlns:a16="http://schemas.microsoft.com/office/drawing/2014/main" id="{8E6B0DA5-9DB5-4789-8D4C-23AB26A6BDB2}"/>
              </a:ext>
            </a:extLst>
          </p:cNvPr>
          <p:cNvSpPr/>
          <p:nvPr/>
        </p:nvSpPr>
        <p:spPr>
          <a:xfrm flipH="1">
            <a:off x="7109071" y="3372631"/>
            <a:ext cx="428871" cy="379708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882062-17AC-4A30-9805-36143467B70D}"/>
              </a:ext>
            </a:extLst>
          </p:cNvPr>
          <p:cNvSpPr txBox="1"/>
          <p:nvPr/>
        </p:nvSpPr>
        <p:spPr>
          <a:xfrm>
            <a:off x="1055179" y="4560709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self.x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7611111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ABAB8F1-C734-489F-9858-17B2B02A7DB3}"/>
              </a:ext>
            </a:extLst>
          </p:cNvPr>
          <p:cNvSpPr txBox="1"/>
          <p:nvPr/>
        </p:nvSpPr>
        <p:spPr>
          <a:xfrm>
            <a:off x="117446" y="900708"/>
            <a:ext cx="9840286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def backward(self, dout):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dout = dout.transpose(0, 2, 3, 1)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pool_size = self.pool_h * self.pool_w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dmax = np.zeros((dout.size, pool_size))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dmax[np.arange(self.arg_max.size), self.arg_max.flatten()] = dout.flatten()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dmax = dmax.reshape(dout.shape + (pool_size,)) 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dcol = dmax.reshape(dmax.shape[0] * dmax.shape[1] * dmax.shape[2], -1)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dx = col2im(dcol, self.x.shape, self.pool_h, self.pool_w, self.stride, self.pad)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return dx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5808797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맥스풀링 구현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AD3C794-50AC-49F6-AAB8-04B4F1F9097F}"/>
              </a:ext>
            </a:extLst>
          </p:cNvPr>
          <p:cNvSpPr txBox="1"/>
          <p:nvPr/>
        </p:nvSpPr>
        <p:spPr>
          <a:xfrm>
            <a:off x="570451" y="1006679"/>
            <a:ext cx="57919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dout = dout.transpose(0, 2, 3, 1)</a:t>
            </a: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CD67DDEA-EBE0-4454-859C-611FD26F7948}"/>
              </a:ext>
            </a:extLst>
          </p:cNvPr>
          <p:cNvSpPr/>
          <p:nvPr/>
        </p:nvSpPr>
        <p:spPr>
          <a:xfrm>
            <a:off x="8048334" y="308668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73918818-64C1-4F9C-928D-744C0EBC3B1C}"/>
              </a:ext>
            </a:extLst>
          </p:cNvPr>
          <p:cNvSpPr/>
          <p:nvPr/>
        </p:nvSpPr>
        <p:spPr>
          <a:xfrm>
            <a:off x="8460678" y="308668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A22969BB-4A16-4AF5-9FD3-F9E18887C4FB}"/>
              </a:ext>
            </a:extLst>
          </p:cNvPr>
          <p:cNvSpPr/>
          <p:nvPr/>
        </p:nvSpPr>
        <p:spPr>
          <a:xfrm>
            <a:off x="8048334" y="348271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2CA4A886-45E5-4FCD-9325-D852BE3C4C02}"/>
              </a:ext>
            </a:extLst>
          </p:cNvPr>
          <p:cNvSpPr/>
          <p:nvPr/>
        </p:nvSpPr>
        <p:spPr>
          <a:xfrm>
            <a:off x="8460678" y="348271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64C1E589-C17F-4969-9FE5-0DBE2A6C4AC4}"/>
              </a:ext>
            </a:extLst>
          </p:cNvPr>
          <p:cNvSpPr/>
          <p:nvPr/>
        </p:nvSpPr>
        <p:spPr>
          <a:xfrm>
            <a:off x="7978192" y="3023386"/>
            <a:ext cx="972134" cy="926652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E20C466D-1686-464B-91E2-DF8D93EC046A}"/>
              </a:ext>
            </a:extLst>
          </p:cNvPr>
          <p:cNvSpPr/>
          <p:nvPr/>
        </p:nvSpPr>
        <p:spPr>
          <a:xfrm>
            <a:off x="7900888" y="2968608"/>
            <a:ext cx="1108161" cy="1049866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FA4700F-809D-41E2-803C-EC634AEA5C4C}"/>
              </a:ext>
            </a:extLst>
          </p:cNvPr>
          <p:cNvSpPr txBox="1"/>
          <p:nvPr/>
        </p:nvSpPr>
        <p:spPr>
          <a:xfrm>
            <a:off x="7635991" y="3997409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화살표: 오른쪽 57">
            <a:extLst>
              <a:ext uri="{FF2B5EF4-FFF2-40B4-BE49-F238E27FC236}">
                <a16:creationId xmlns:a16="http://schemas.microsoft.com/office/drawing/2014/main" id="{8E6B0DA5-9DB5-4789-8D4C-23AB26A6BDB2}"/>
              </a:ext>
            </a:extLst>
          </p:cNvPr>
          <p:cNvSpPr/>
          <p:nvPr/>
        </p:nvSpPr>
        <p:spPr>
          <a:xfrm flipH="1">
            <a:off x="7109071" y="3372631"/>
            <a:ext cx="428871" cy="379708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44874F26-3B10-4088-B760-95FB5A5CB1B4}"/>
              </a:ext>
            </a:extLst>
          </p:cNvPr>
          <p:cNvSpPr txBox="1"/>
          <p:nvPr/>
        </p:nvSpPr>
        <p:spPr>
          <a:xfrm>
            <a:off x="5246806" y="4459074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(1,2,2,1)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1EDE39B-DDBB-45EB-A530-E461B38F17DA}"/>
              </a:ext>
            </a:extLst>
          </p:cNvPr>
          <p:cNvSpPr/>
          <p:nvPr/>
        </p:nvSpPr>
        <p:spPr>
          <a:xfrm>
            <a:off x="1804667" y="2960137"/>
            <a:ext cx="5167618" cy="130099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9801C0DF-7545-4ADC-BE86-A25D37D1C8C5}"/>
              </a:ext>
            </a:extLst>
          </p:cNvPr>
          <p:cNvSpPr/>
          <p:nvPr/>
        </p:nvSpPr>
        <p:spPr>
          <a:xfrm>
            <a:off x="1921211" y="3049346"/>
            <a:ext cx="2484122" cy="11104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D729D4FD-70C3-4D78-8CBA-B3D8F067967E}"/>
              </a:ext>
            </a:extLst>
          </p:cNvPr>
          <p:cNvSpPr/>
          <p:nvPr/>
        </p:nvSpPr>
        <p:spPr>
          <a:xfrm>
            <a:off x="4405333" y="3051326"/>
            <a:ext cx="2484122" cy="11104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C7E2E94E-F921-4F8D-8CA6-A7045CA4FF89}"/>
              </a:ext>
            </a:extLst>
          </p:cNvPr>
          <p:cNvSpPr/>
          <p:nvPr/>
        </p:nvSpPr>
        <p:spPr>
          <a:xfrm>
            <a:off x="2040241" y="3159293"/>
            <a:ext cx="1120708" cy="9039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6A3830A1-BF6D-4276-A561-1302261144AC}"/>
              </a:ext>
            </a:extLst>
          </p:cNvPr>
          <p:cNvSpPr/>
          <p:nvPr/>
        </p:nvSpPr>
        <p:spPr>
          <a:xfrm>
            <a:off x="3160949" y="3159293"/>
            <a:ext cx="1120708" cy="9039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4CF21130-CE14-48A5-B408-57D3BDC8D84B}"/>
              </a:ext>
            </a:extLst>
          </p:cNvPr>
          <p:cNvSpPr/>
          <p:nvPr/>
        </p:nvSpPr>
        <p:spPr>
          <a:xfrm>
            <a:off x="4531953" y="3159293"/>
            <a:ext cx="1120708" cy="9039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416FC2F9-6D40-41DE-B6C8-83010976A5BD}"/>
              </a:ext>
            </a:extLst>
          </p:cNvPr>
          <p:cNvSpPr/>
          <p:nvPr/>
        </p:nvSpPr>
        <p:spPr>
          <a:xfrm>
            <a:off x="5652661" y="3159293"/>
            <a:ext cx="1120708" cy="9039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1BD9ABB0-FED7-443E-AD80-E4FBE9770F90}"/>
              </a:ext>
            </a:extLst>
          </p:cNvPr>
          <p:cNvSpPr/>
          <p:nvPr/>
        </p:nvSpPr>
        <p:spPr>
          <a:xfrm>
            <a:off x="2156784" y="3260951"/>
            <a:ext cx="921335" cy="6890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CB1864B8-487C-4B24-B2C3-39783923E6D3}"/>
              </a:ext>
            </a:extLst>
          </p:cNvPr>
          <p:cNvSpPr/>
          <p:nvPr/>
        </p:nvSpPr>
        <p:spPr>
          <a:xfrm>
            <a:off x="3260636" y="3260951"/>
            <a:ext cx="921335" cy="6890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1A05EF7C-8EF3-4043-8AAE-23A2F64D2EBA}"/>
              </a:ext>
            </a:extLst>
          </p:cNvPr>
          <p:cNvSpPr/>
          <p:nvPr/>
        </p:nvSpPr>
        <p:spPr>
          <a:xfrm>
            <a:off x="4631640" y="3266747"/>
            <a:ext cx="921335" cy="6890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ECB2EF9F-6CC3-464F-95DA-AEA472D8944C}"/>
              </a:ext>
            </a:extLst>
          </p:cNvPr>
          <p:cNvSpPr/>
          <p:nvPr/>
        </p:nvSpPr>
        <p:spPr>
          <a:xfrm>
            <a:off x="5744758" y="3273001"/>
            <a:ext cx="921335" cy="6890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0806775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맥스풀링 구현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AD3C794-50AC-49F6-AAB8-04B4F1F9097F}"/>
              </a:ext>
            </a:extLst>
          </p:cNvPr>
          <p:cNvSpPr txBox="1"/>
          <p:nvPr/>
        </p:nvSpPr>
        <p:spPr>
          <a:xfrm>
            <a:off x="570451" y="1006679"/>
            <a:ext cx="681148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pool_size = self.pool_h * self.pool_w</a:t>
            </a:r>
          </a:p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dmax = np.zeros((dout.size, pool_size))</a:t>
            </a: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CD67DDEA-EBE0-4454-859C-611FD26F7948}"/>
              </a:ext>
            </a:extLst>
          </p:cNvPr>
          <p:cNvSpPr/>
          <p:nvPr/>
        </p:nvSpPr>
        <p:spPr>
          <a:xfrm>
            <a:off x="8048334" y="2726204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73918818-64C1-4F9C-928D-744C0EBC3B1C}"/>
              </a:ext>
            </a:extLst>
          </p:cNvPr>
          <p:cNvSpPr/>
          <p:nvPr/>
        </p:nvSpPr>
        <p:spPr>
          <a:xfrm>
            <a:off x="8460678" y="2726204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A22969BB-4A16-4AF5-9FD3-F9E18887C4FB}"/>
              </a:ext>
            </a:extLst>
          </p:cNvPr>
          <p:cNvSpPr/>
          <p:nvPr/>
        </p:nvSpPr>
        <p:spPr>
          <a:xfrm>
            <a:off x="8048334" y="3122230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2CA4A886-45E5-4FCD-9325-D852BE3C4C02}"/>
              </a:ext>
            </a:extLst>
          </p:cNvPr>
          <p:cNvSpPr/>
          <p:nvPr/>
        </p:nvSpPr>
        <p:spPr>
          <a:xfrm>
            <a:off x="8460678" y="3122230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64C1E589-C17F-4969-9FE5-0DBE2A6C4AC4}"/>
              </a:ext>
            </a:extLst>
          </p:cNvPr>
          <p:cNvSpPr/>
          <p:nvPr/>
        </p:nvSpPr>
        <p:spPr>
          <a:xfrm>
            <a:off x="7978192" y="2662901"/>
            <a:ext cx="972134" cy="926652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E20C466D-1686-464B-91E2-DF8D93EC046A}"/>
              </a:ext>
            </a:extLst>
          </p:cNvPr>
          <p:cNvSpPr/>
          <p:nvPr/>
        </p:nvSpPr>
        <p:spPr>
          <a:xfrm>
            <a:off x="7900888" y="2608123"/>
            <a:ext cx="1108161" cy="1049866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FA4700F-809D-41E2-803C-EC634AEA5C4C}"/>
              </a:ext>
            </a:extLst>
          </p:cNvPr>
          <p:cNvSpPr txBox="1"/>
          <p:nvPr/>
        </p:nvSpPr>
        <p:spPr>
          <a:xfrm>
            <a:off x="7635991" y="3636924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화살표: 오른쪽 57">
            <a:extLst>
              <a:ext uri="{FF2B5EF4-FFF2-40B4-BE49-F238E27FC236}">
                <a16:creationId xmlns:a16="http://schemas.microsoft.com/office/drawing/2014/main" id="{8E6B0DA5-9DB5-4789-8D4C-23AB26A6BDB2}"/>
              </a:ext>
            </a:extLst>
          </p:cNvPr>
          <p:cNvSpPr/>
          <p:nvPr/>
        </p:nvSpPr>
        <p:spPr>
          <a:xfrm flipH="1">
            <a:off x="7109071" y="3012146"/>
            <a:ext cx="428871" cy="379708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44874F26-3B10-4088-B760-95FB5A5CB1B4}"/>
              </a:ext>
            </a:extLst>
          </p:cNvPr>
          <p:cNvSpPr txBox="1"/>
          <p:nvPr/>
        </p:nvSpPr>
        <p:spPr>
          <a:xfrm>
            <a:off x="3976191" y="2092392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(1,2,2,1)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1EDE39B-DDBB-45EB-A530-E461B38F17DA}"/>
              </a:ext>
            </a:extLst>
          </p:cNvPr>
          <p:cNvSpPr/>
          <p:nvPr/>
        </p:nvSpPr>
        <p:spPr>
          <a:xfrm>
            <a:off x="1804667" y="2599652"/>
            <a:ext cx="5167618" cy="130099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9801C0DF-7545-4ADC-BE86-A25D37D1C8C5}"/>
              </a:ext>
            </a:extLst>
          </p:cNvPr>
          <p:cNvSpPr/>
          <p:nvPr/>
        </p:nvSpPr>
        <p:spPr>
          <a:xfrm>
            <a:off x="1921211" y="2688861"/>
            <a:ext cx="2484122" cy="11104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D729D4FD-70C3-4D78-8CBA-B3D8F067967E}"/>
              </a:ext>
            </a:extLst>
          </p:cNvPr>
          <p:cNvSpPr/>
          <p:nvPr/>
        </p:nvSpPr>
        <p:spPr>
          <a:xfrm>
            <a:off x="4405333" y="2690841"/>
            <a:ext cx="2484122" cy="11104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C7E2E94E-F921-4F8D-8CA6-A7045CA4FF89}"/>
              </a:ext>
            </a:extLst>
          </p:cNvPr>
          <p:cNvSpPr/>
          <p:nvPr/>
        </p:nvSpPr>
        <p:spPr>
          <a:xfrm>
            <a:off x="2040241" y="2798808"/>
            <a:ext cx="1120708" cy="9039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6A3830A1-BF6D-4276-A561-1302261144AC}"/>
              </a:ext>
            </a:extLst>
          </p:cNvPr>
          <p:cNvSpPr/>
          <p:nvPr/>
        </p:nvSpPr>
        <p:spPr>
          <a:xfrm>
            <a:off x="3160949" y="2798808"/>
            <a:ext cx="1120708" cy="9039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4CF21130-CE14-48A5-B408-57D3BDC8D84B}"/>
              </a:ext>
            </a:extLst>
          </p:cNvPr>
          <p:cNvSpPr/>
          <p:nvPr/>
        </p:nvSpPr>
        <p:spPr>
          <a:xfrm>
            <a:off x="4531953" y="2798808"/>
            <a:ext cx="1120708" cy="9039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416FC2F9-6D40-41DE-B6C8-83010976A5BD}"/>
              </a:ext>
            </a:extLst>
          </p:cNvPr>
          <p:cNvSpPr/>
          <p:nvPr/>
        </p:nvSpPr>
        <p:spPr>
          <a:xfrm>
            <a:off x="5652661" y="2798808"/>
            <a:ext cx="1120708" cy="9039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1BD9ABB0-FED7-443E-AD80-E4FBE9770F90}"/>
              </a:ext>
            </a:extLst>
          </p:cNvPr>
          <p:cNvSpPr/>
          <p:nvPr/>
        </p:nvSpPr>
        <p:spPr>
          <a:xfrm>
            <a:off x="2156784" y="2900466"/>
            <a:ext cx="921335" cy="6890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CB1864B8-487C-4B24-B2C3-39783923E6D3}"/>
              </a:ext>
            </a:extLst>
          </p:cNvPr>
          <p:cNvSpPr/>
          <p:nvPr/>
        </p:nvSpPr>
        <p:spPr>
          <a:xfrm>
            <a:off x="3260636" y="2900466"/>
            <a:ext cx="921335" cy="6890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1A05EF7C-8EF3-4043-8AAE-23A2F64D2EBA}"/>
              </a:ext>
            </a:extLst>
          </p:cNvPr>
          <p:cNvSpPr/>
          <p:nvPr/>
        </p:nvSpPr>
        <p:spPr>
          <a:xfrm>
            <a:off x="4631640" y="2906262"/>
            <a:ext cx="921335" cy="6890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ECB2EF9F-6CC3-464F-95DA-AEA472D8944C}"/>
              </a:ext>
            </a:extLst>
          </p:cNvPr>
          <p:cNvSpPr/>
          <p:nvPr/>
        </p:nvSpPr>
        <p:spPr>
          <a:xfrm>
            <a:off x="5744758" y="2912516"/>
            <a:ext cx="921335" cy="6890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1FEDE9A-F00D-4165-8956-708E5E24B958}"/>
              </a:ext>
            </a:extLst>
          </p:cNvPr>
          <p:cNvSpPr/>
          <p:nvPr/>
        </p:nvSpPr>
        <p:spPr>
          <a:xfrm>
            <a:off x="1841087" y="479935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97DF173-8BDC-44C2-81A6-7829A7EC001E}"/>
              </a:ext>
            </a:extLst>
          </p:cNvPr>
          <p:cNvSpPr/>
          <p:nvPr/>
        </p:nvSpPr>
        <p:spPr>
          <a:xfrm>
            <a:off x="2253431" y="479935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781D26B-30B9-49F6-911B-330BE6323D49}"/>
              </a:ext>
            </a:extLst>
          </p:cNvPr>
          <p:cNvSpPr/>
          <p:nvPr/>
        </p:nvSpPr>
        <p:spPr>
          <a:xfrm>
            <a:off x="2665775" y="479935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B5648CA-A17A-489C-90BF-D94333A0B241}"/>
              </a:ext>
            </a:extLst>
          </p:cNvPr>
          <p:cNvSpPr/>
          <p:nvPr/>
        </p:nvSpPr>
        <p:spPr>
          <a:xfrm>
            <a:off x="3078845" y="479935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A8A29E7-50E3-43E4-A6F2-AFABF8F2B13A}"/>
              </a:ext>
            </a:extLst>
          </p:cNvPr>
          <p:cNvSpPr txBox="1"/>
          <p:nvPr/>
        </p:nvSpPr>
        <p:spPr>
          <a:xfrm>
            <a:off x="1704330" y="4328251"/>
            <a:ext cx="192288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dmax (4, 4) </a:t>
            </a:r>
            <a:endParaRPr lang="ko-KR" altLang="en-US" sz="200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67EEE1A-3F86-4D14-92F6-6A1414E35481}"/>
              </a:ext>
            </a:extLst>
          </p:cNvPr>
          <p:cNvSpPr/>
          <p:nvPr/>
        </p:nvSpPr>
        <p:spPr>
          <a:xfrm>
            <a:off x="1841087" y="521169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A02A611-6FBC-4D54-AB19-ED5290676362}"/>
              </a:ext>
            </a:extLst>
          </p:cNvPr>
          <p:cNvSpPr/>
          <p:nvPr/>
        </p:nvSpPr>
        <p:spPr>
          <a:xfrm>
            <a:off x="2253431" y="521169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01FC9E18-9253-4EAB-82F0-56C304795524}"/>
              </a:ext>
            </a:extLst>
          </p:cNvPr>
          <p:cNvSpPr/>
          <p:nvPr/>
        </p:nvSpPr>
        <p:spPr>
          <a:xfrm>
            <a:off x="2665775" y="521169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1F00D2E-B0FD-469C-AA2A-8C71502CEDA1}"/>
              </a:ext>
            </a:extLst>
          </p:cNvPr>
          <p:cNvSpPr/>
          <p:nvPr/>
        </p:nvSpPr>
        <p:spPr>
          <a:xfrm>
            <a:off x="3078845" y="521169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805288B9-19E5-475D-8B67-85378E733086}"/>
              </a:ext>
            </a:extLst>
          </p:cNvPr>
          <p:cNvSpPr/>
          <p:nvPr/>
        </p:nvSpPr>
        <p:spPr>
          <a:xfrm>
            <a:off x="1841087" y="562403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CC72A44-EAC1-4860-8869-D418DBDBDFCD}"/>
              </a:ext>
            </a:extLst>
          </p:cNvPr>
          <p:cNvSpPr/>
          <p:nvPr/>
        </p:nvSpPr>
        <p:spPr>
          <a:xfrm>
            <a:off x="2253431" y="562403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EFFD01CC-2113-4009-ABC1-AF341AC8E87D}"/>
              </a:ext>
            </a:extLst>
          </p:cNvPr>
          <p:cNvSpPr/>
          <p:nvPr/>
        </p:nvSpPr>
        <p:spPr>
          <a:xfrm>
            <a:off x="2665775" y="562403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AABCF2F3-B404-4C4F-93D0-4730241AEBC4}"/>
              </a:ext>
            </a:extLst>
          </p:cNvPr>
          <p:cNvSpPr/>
          <p:nvPr/>
        </p:nvSpPr>
        <p:spPr>
          <a:xfrm>
            <a:off x="3078845" y="562403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A401DBA5-BFF9-4AB5-A8F7-0E2FC5D7098B}"/>
              </a:ext>
            </a:extLst>
          </p:cNvPr>
          <p:cNvSpPr/>
          <p:nvPr/>
        </p:nvSpPr>
        <p:spPr>
          <a:xfrm>
            <a:off x="1841087" y="603638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370D6BC-E33F-4B85-8C22-451A64D935EB}"/>
              </a:ext>
            </a:extLst>
          </p:cNvPr>
          <p:cNvSpPr/>
          <p:nvPr/>
        </p:nvSpPr>
        <p:spPr>
          <a:xfrm>
            <a:off x="2253431" y="603638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45DE3EC9-B91E-4A4F-8131-E34DF352CC8C}"/>
              </a:ext>
            </a:extLst>
          </p:cNvPr>
          <p:cNvSpPr/>
          <p:nvPr/>
        </p:nvSpPr>
        <p:spPr>
          <a:xfrm>
            <a:off x="2665775" y="603638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74FD68F-B370-4907-BE51-141DFD816461}"/>
              </a:ext>
            </a:extLst>
          </p:cNvPr>
          <p:cNvSpPr/>
          <p:nvPr/>
        </p:nvSpPr>
        <p:spPr>
          <a:xfrm>
            <a:off x="3078845" y="603638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38C160A-AE8E-475B-8F00-59A41D010A11}"/>
              </a:ext>
            </a:extLst>
          </p:cNvPr>
          <p:cNvSpPr txBox="1"/>
          <p:nvPr/>
        </p:nvSpPr>
        <p:spPr>
          <a:xfrm>
            <a:off x="3260636" y="2175500"/>
            <a:ext cx="192288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dout</a:t>
            </a:r>
            <a:endParaRPr lang="ko-KR" altLang="en-US" sz="2000"/>
          </a:p>
        </p:txBody>
      </p:sp>
    </p:spTree>
    <p:extLst>
      <p:ext uri="{BB962C8B-B14F-4D97-AF65-F5344CB8AC3E}">
        <p14:creationId xmlns:p14="http://schemas.microsoft.com/office/powerpoint/2010/main" val="2981147821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맥스풀링 구현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AD3C794-50AC-49F6-AAB8-04B4F1F9097F}"/>
              </a:ext>
            </a:extLst>
          </p:cNvPr>
          <p:cNvSpPr txBox="1"/>
          <p:nvPr/>
        </p:nvSpPr>
        <p:spPr>
          <a:xfrm>
            <a:off x="-719512" y="1174901"/>
            <a:ext cx="129285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dmax[np.arange(self.arg_max.size), self.arg_max.flatten()] = dout.flatten()</a:t>
            </a: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CD67DDEA-EBE0-4454-859C-611FD26F7948}"/>
              </a:ext>
            </a:extLst>
          </p:cNvPr>
          <p:cNvSpPr/>
          <p:nvPr/>
        </p:nvSpPr>
        <p:spPr>
          <a:xfrm>
            <a:off x="8048334" y="2726204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73918818-64C1-4F9C-928D-744C0EBC3B1C}"/>
              </a:ext>
            </a:extLst>
          </p:cNvPr>
          <p:cNvSpPr/>
          <p:nvPr/>
        </p:nvSpPr>
        <p:spPr>
          <a:xfrm>
            <a:off x="8460678" y="2726204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A22969BB-4A16-4AF5-9FD3-F9E18887C4FB}"/>
              </a:ext>
            </a:extLst>
          </p:cNvPr>
          <p:cNvSpPr/>
          <p:nvPr/>
        </p:nvSpPr>
        <p:spPr>
          <a:xfrm>
            <a:off x="8048334" y="3122230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2CA4A886-45E5-4FCD-9325-D852BE3C4C02}"/>
              </a:ext>
            </a:extLst>
          </p:cNvPr>
          <p:cNvSpPr/>
          <p:nvPr/>
        </p:nvSpPr>
        <p:spPr>
          <a:xfrm>
            <a:off x="8460678" y="3122230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64C1E589-C17F-4969-9FE5-0DBE2A6C4AC4}"/>
              </a:ext>
            </a:extLst>
          </p:cNvPr>
          <p:cNvSpPr/>
          <p:nvPr/>
        </p:nvSpPr>
        <p:spPr>
          <a:xfrm>
            <a:off x="7978192" y="2662901"/>
            <a:ext cx="972134" cy="926652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E20C466D-1686-464B-91E2-DF8D93EC046A}"/>
              </a:ext>
            </a:extLst>
          </p:cNvPr>
          <p:cNvSpPr/>
          <p:nvPr/>
        </p:nvSpPr>
        <p:spPr>
          <a:xfrm>
            <a:off x="7900888" y="2608123"/>
            <a:ext cx="1108161" cy="1049866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FA4700F-809D-41E2-803C-EC634AEA5C4C}"/>
              </a:ext>
            </a:extLst>
          </p:cNvPr>
          <p:cNvSpPr txBox="1"/>
          <p:nvPr/>
        </p:nvSpPr>
        <p:spPr>
          <a:xfrm>
            <a:off x="7635991" y="3636924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화살표: 오른쪽 57">
            <a:extLst>
              <a:ext uri="{FF2B5EF4-FFF2-40B4-BE49-F238E27FC236}">
                <a16:creationId xmlns:a16="http://schemas.microsoft.com/office/drawing/2014/main" id="{8E6B0DA5-9DB5-4789-8D4C-23AB26A6BDB2}"/>
              </a:ext>
            </a:extLst>
          </p:cNvPr>
          <p:cNvSpPr/>
          <p:nvPr/>
        </p:nvSpPr>
        <p:spPr>
          <a:xfrm flipH="1">
            <a:off x="7109071" y="3012146"/>
            <a:ext cx="428871" cy="379708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44874F26-3B10-4088-B760-95FB5A5CB1B4}"/>
              </a:ext>
            </a:extLst>
          </p:cNvPr>
          <p:cNvSpPr txBox="1"/>
          <p:nvPr/>
        </p:nvSpPr>
        <p:spPr>
          <a:xfrm>
            <a:off x="3976191" y="2092392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(1,2,2,1)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1EDE39B-DDBB-45EB-A530-E461B38F17DA}"/>
              </a:ext>
            </a:extLst>
          </p:cNvPr>
          <p:cNvSpPr/>
          <p:nvPr/>
        </p:nvSpPr>
        <p:spPr>
          <a:xfrm>
            <a:off x="1804667" y="2599652"/>
            <a:ext cx="5167618" cy="130099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9801C0DF-7545-4ADC-BE86-A25D37D1C8C5}"/>
              </a:ext>
            </a:extLst>
          </p:cNvPr>
          <p:cNvSpPr/>
          <p:nvPr/>
        </p:nvSpPr>
        <p:spPr>
          <a:xfrm>
            <a:off x="1921211" y="2688861"/>
            <a:ext cx="2484122" cy="11104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D729D4FD-70C3-4D78-8CBA-B3D8F067967E}"/>
              </a:ext>
            </a:extLst>
          </p:cNvPr>
          <p:cNvSpPr/>
          <p:nvPr/>
        </p:nvSpPr>
        <p:spPr>
          <a:xfrm>
            <a:off x="4405333" y="2690841"/>
            <a:ext cx="2484122" cy="11104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C7E2E94E-F921-4F8D-8CA6-A7045CA4FF89}"/>
              </a:ext>
            </a:extLst>
          </p:cNvPr>
          <p:cNvSpPr/>
          <p:nvPr/>
        </p:nvSpPr>
        <p:spPr>
          <a:xfrm>
            <a:off x="2040241" y="2798808"/>
            <a:ext cx="1120708" cy="9039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6A3830A1-BF6D-4276-A561-1302261144AC}"/>
              </a:ext>
            </a:extLst>
          </p:cNvPr>
          <p:cNvSpPr/>
          <p:nvPr/>
        </p:nvSpPr>
        <p:spPr>
          <a:xfrm>
            <a:off x="3160949" y="2798808"/>
            <a:ext cx="1120708" cy="9039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4CF21130-CE14-48A5-B408-57D3BDC8D84B}"/>
              </a:ext>
            </a:extLst>
          </p:cNvPr>
          <p:cNvSpPr/>
          <p:nvPr/>
        </p:nvSpPr>
        <p:spPr>
          <a:xfrm>
            <a:off x="4531953" y="2798808"/>
            <a:ext cx="1120708" cy="9039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416FC2F9-6D40-41DE-B6C8-83010976A5BD}"/>
              </a:ext>
            </a:extLst>
          </p:cNvPr>
          <p:cNvSpPr/>
          <p:nvPr/>
        </p:nvSpPr>
        <p:spPr>
          <a:xfrm>
            <a:off x="5652661" y="2798808"/>
            <a:ext cx="1120708" cy="9039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1BD9ABB0-FED7-443E-AD80-E4FBE9770F90}"/>
              </a:ext>
            </a:extLst>
          </p:cNvPr>
          <p:cNvSpPr/>
          <p:nvPr/>
        </p:nvSpPr>
        <p:spPr>
          <a:xfrm>
            <a:off x="2156784" y="2900466"/>
            <a:ext cx="921335" cy="6890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CB1864B8-487C-4B24-B2C3-39783923E6D3}"/>
              </a:ext>
            </a:extLst>
          </p:cNvPr>
          <p:cNvSpPr/>
          <p:nvPr/>
        </p:nvSpPr>
        <p:spPr>
          <a:xfrm>
            <a:off x="3260636" y="2900466"/>
            <a:ext cx="921335" cy="6890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1A05EF7C-8EF3-4043-8AAE-23A2F64D2EBA}"/>
              </a:ext>
            </a:extLst>
          </p:cNvPr>
          <p:cNvSpPr/>
          <p:nvPr/>
        </p:nvSpPr>
        <p:spPr>
          <a:xfrm>
            <a:off x="4631640" y="2906262"/>
            <a:ext cx="921335" cy="6890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ECB2EF9F-6CC3-464F-95DA-AEA472D8944C}"/>
              </a:ext>
            </a:extLst>
          </p:cNvPr>
          <p:cNvSpPr/>
          <p:nvPr/>
        </p:nvSpPr>
        <p:spPr>
          <a:xfrm>
            <a:off x="5744758" y="2912516"/>
            <a:ext cx="921335" cy="6890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1FEDE9A-F00D-4165-8956-708E5E24B958}"/>
              </a:ext>
            </a:extLst>
          </p:cNvPr>
          <p:cNvSpPr/>
          <p:nvPr/>
        </p:nvSpPr>
        <p:spPr>
          <a:xfrm>
            <a:off x="1841087" y="479935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97DF173-8BDC-44C2-81A6-7829A7EC001E}"/>
              </a:ext>
            </a:extLst>
          </p:cNvPr>
          <p:cNvSpPr/>
          <p:nvPr/>
        </p:nvSpPr>
        <p:spPr>
          <a:xfrm>
            <a:off x="2253431" y="4799351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781D26B-30B9-49F6-911B-330BE6323D49}"/>
              </a:ext>
            </a:extLst>
          </p:cNvPr>
          <p:cNvSpPr/>
          <p:nvPr/>
        </p:nvSpPr>
        <p:spPr>
          <a:xfrm>
            <a:off x="2665775" y="479935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B5648CA-A17A-489C-90BF-D94333A0B241}"/>
              </a:ext>
            </a:extLst>
          </p:cNvPr>
          <p:cNvSpPr/>
          <p:nvPr/>
        </p:nvSpPr>
        <p:spPr>
          <a:xfrm>
            <a:off x="3078845" y="479935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A8A29E7-50E3-43E4-A6F2-AFABF8F2B13A}"/>
              </a:ext>
            </a:extLst>
          </p:cNvPr>
          <p:cNvSpPr txBox="1"/>
          <p:nvPr/>
        </p:nvSpPr>
        <p:spPr>
          <a:xfrm>
            <a:off x="1704330" y="4328251"/>
            <a:ext cx="192288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dmax (4, 4) </a:t>
            </a:r>
            <a:endParaRPr lang="ko-KR" altLang="en-US" sz="200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67EEE1A-3F86-4D14-92F6-6A1414E35481}"/>
              </a:ext>
            </a:extLst>
          </p:cNvPr>
          <p:cNvSpPr/>
          <p:nvPr/>
        </p:nvSpPr>
        <p:spPr>
          <a:xfrm>
            <a:off x="1841087" y="5211695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A02A611-6FBC-4D54-AB19-ED5290676362}"/>
              </a:ext>
            </a:extLst>
          </p:cNvPr>
          <p:cNvSpPr/>
          <p:nvPr/>
        </p:nvSpPr>
        <p:spPr>
          <a:xfrm>
            <a:off x="2253431" y="521169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01FC9E18-9253-4EAB-82F0-56C304795524}"/>
              </a:ext>
            </a:extLst>
          </p:cNvPr>
          <p:cNvSpPr/>
          <p:nvPr/>
        </p:nvSpPr>
        <p:spPr>
          <a:xfrm>
            <a:off x="2665775" y="521169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1F00D2E-B0FD-469C-AA2A-8C71502CEDA1}"/>
              </a:ext>
            </a:extLst>
          </p:cNvPr>
          <p:cNvSpPr/>
          <p:nvPr/>
        </p:nvSpPr>
        <p:spPr>
          <a:xfrm>
            <a:off x="3078845" y="521169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805288B9-19E5-475D-8B67-85378E733086}"/>
              </a:ext>
            </a:extLst>
          </p:cNvPr>
          <p:cNvSpPr/>
          <p:nvPr/>
        </p:nvSpPr>
        <p:spPr>
          <a:xfrm>
            <a:off x="1841087" y="5624039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CC72A44-EAC1-4860-8869-D418DBDBDFCD}"/>
              </a:ext>
            </a:extLst>
          </p:cNvPr>
          <p:cNvSpPr/>
          <p:nvPr/>
        </p:nvSpPr>
        <p:spPr>
          <a:xfrm>
            <a:off x="2253431" y="562403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EFFD01CC-2113-4009-ABC1-AF341AC8E87D}"/>
              </a:ext>
            </a:extLst>
          </p:cNvPr>
          <p:cNvSpPr/>
          <p:nvPr/>
        </p:nvSpPr>
        <p:spPr>
          <a:xfrm>
            <a:off x="2665775" y="562403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AABCF2F3-B404-4C4F-93D0-4730241AEBC4}"/>
              </a:ext>
            </a:extLst>
          </p:cNvPr>
          <p:cNvSpPr/>
          <p:nvPr/>
        </p:nvSpPr>
        <p:spPr>
          <a:xfrm>
            <a:off x="3078845" y="562403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A401DBA5-BFF9-4AB5-A8F7-0E2FC5D7098B}"/>
              </a:ext>
            </a:extLst>
          </p:cNvPr>
          <p:cNvSpPr/>
          <p:nvPr/>
        </p:nvSpPr>
        <p:spPr>
          <a:xfrm>
            <a:off x="1841087" y="603638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370D6BC-E33F-4B85-8C22-451A64D935EB}"/>
              </a:ext>
            </a:extLst>
          </p:cNvPr>
          <p:cNvSpPr/>
          <p:nvPr/>
        </p:nvSpPr>
        <p:spPr>
          <a:xfrm>
            <a:off x="2253431" y="603638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45DE3EC9-B91E-4A4F-8131-E34DF352CC8C}"/>
              </a:ext>
            </a:extLst>
          </p:cNvPr>
          <p:cNvSpPr/>
          <p:nvPr/>
        </p:nvSpPr>
        <p:spPr>
          <a:xfrm>
            <a:off x="2665775" y="6036383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74FD68F-B370-4907-BE51-141DFD816461}"/>
              </a:ext>
            </a:extLst>
          </p:cNvPr>
          <p:cNvSpPr/>
          <p:nvPr/>
        </p:nvSpPr>
        <p:spPr>
          <a:xfrm>
            <a:off x="3078845" y="603638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38C160A-AE8E-475B-8F00-59A41D010A11}"/>
              </a:ext>
            </a:extLst>
          </p:cNvPr>
          <p:cNvSpPr txBox="1"/>
          <p:nvPr/>
        </p:nvSpPr>
        <p:spPr>
          <a:xfrm>
            <a:off x="3260636" y="2175500"/>
            <a:ext cx="192288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dout</a:t>
            </a:r>
            <a:endParaRPr lang="ko-KR" altLang="en-US" sz="200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150DA32-C9D9-4B4A-8FCE-B380D9B7D3BA}"/>
              </a:ext>
            </a:extLst>
          </p:cNvPr>
          <p:cNvSpPr txBox="1"/>
          <p:nvPr/>
        </p:nvSpPr>
        <p:spPr>
          <a:xfrm>
            <a:off x="9584022" y="1587527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[1,2,3,4]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64A7201-8FFF-42E0-8DC4-6CC73A05F295}"/>
              </a:ext>
            </a:extLst>
          </p:cNvPr>
          <p:cNvSpPr txBox="1"/>
          <p:nvPr/>
        </p:nvSpPr>
        <p:spPr>
          <a:xfrm>
            <a:off x="1701290" y="157318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[0,1,2,3]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02193902-2EA5-4B2F-8152-C6B2C51F0B7B}"/>
              </a:ext>
            </a:extLst>
          </p:cNvPr>
          <p:cNvSpPr/>
          <p:nvPr/>
        </p:nvSpPr>
        <p:spPr>
          <a:xfrm>
            <a:off x="4395721" y="4800080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AB3E1DF6-52A3-46BB-95FE-41B9ECEC0896}"/>
              </a:ext>
            </a:extLst>
          </p:cNvPr>
          <p:cNvSpPr/>
          <p:nvPr/>
        </p:nvSpPr>
        <p:spPr>
          <a:xfrm>
            <a:off x="4808065" y="4800080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1527B0CF-8FF4-4F66-B78E-AE3E472A79BB}"/>
              </a:ext>
            </a:extLst>
          </p:cNvPr>
          <p:cNvSpPr/>
          <p:nvPr/>
        </p:nvSpPr>
        <p:spPr>
          <a:xfrm>
            <a:off x="5220409" y="479935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A8572611-1067-4996-B782-A9BD617A3371}"/>
              </a:ext>
            </a:extLst>
          </p:cNvPr>
          <p:cNvSpPr/>
          <p:nvPr/>
        </p:nvSpPr>
        <p:spPr>
          <a:xfrm>
            <a:off x="5633479" y="479935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DE2371D-9773-4CA3-91EA-83B484C4DB9F}"/>
              </a:ext>
            </a:extLst>
          </p:cNvPr>
          <p:cNvSpPr txBox="1"/>
          <p:nvPr/>
        </p:nvSpPr>
        <p:spPr>
          <a:xfrm>
            <a:off x="4258964" y="4328251"/>
            <a:ext cx="269085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self.arg_max (4,) </a:t>
            </a:r>
            <a:endParaRPr lang="ko-KR" altLang="en-US" sz="200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74BE402-F83D-45A0-BE9F-312C5D205721}"/>
              </a:ext>
            </a:extLst>
          </p:cNvPr>
          <p:cNvSpPr txBox="1"/>
          <p:nvPr/>
        </p:nvSpPr>
        <p:spPr>
          <a:xfrm>
            <a:off x="6115319" y="1550302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[1,0,0,2]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5124326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맥스풀링 구현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AD3C794-50AC-49F6-AAB8-04B4F1F9097F}"/>
              </a:ext>
            </a:extLst>
          </p:cNvPr>
          <p:cNvSpPr txBox="1"/>
          <p:nvPr/>
        </p:nvSpPr>
        <p:spPr>
          <a:xfrm>
            <a:off x="165951" y="795068"/>
            <a:ext cx="1207894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dmax = dmax.reshape(dout.shape + (pool_size,)) </a:t>
            </a:r>
          </a:p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                    (1,2,2,1)+(4,)</a:t>
            </a:r>
          </a:p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dcol = dmax.reshape(dmax.shape[0] * dmax.shape[1] * dmax.shape[2], -1)</a:t>
            </a:r>
          </a:p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     1      *     2         *    2</a:t>
            </a: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C9DA58D8-1742-410F-91F7-455214D69E13}"/>
              </a:ext>
            </a:extLst>
          </p:cNvPr>
          <p:cNvSpPr/>
          <p:nvPr/>
        </p:nvSpPr>
        <p:spPr>
          <a:xfrm>
            <a:off x="1457971" y="2971430"/>
            <a:ext cx="11091618" cy="15063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5F1C9A4A-312C-4F94-9AFB-345A8DA7E027}"/>
              </a:ext>
            </a:extLst>
          </p:cNvPr>
          <p:cNvSpPr/>
          <p:nvPr/>
        </p:nvSpPr>
        <p:spPr>
          <a:xfrm>
            <a:off x="1572271" y="3071282"/>
            <a:ext cx="5430593" cy="13185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8171DE24-2B75-4E3F-BEA2-8E376854881B}"/>
              </a:ext>
            </a:extLst>
          </p:cNvPr>
          <p:cNvSpPr/>
          <p:nvPr/>
        </p:nvSpPr>
        <p:spPr>
          <a:xfrm>
            <a:off x="7002864" y="3071282"/>
            <a:ext cx="5430593" cy="13185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4F347375-06F4-4834-821A-67EE6776B2CC}"/>
              </a:ext>
            </a:extLst>
          </p:cNvPr>
          <p:cNvSpPr/>
          <p:nvPr/>
        </p:nvSpPr>
        <p:spPr>
          <a:xfrm>
            <a:off x="1686572" y="3159203"/>
            <a:ext cx="2601355" cy="11427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6BC30D97-89B3-4B47-BFCA-6384551353D0}"/>
              </a:ext>
            </a:extLst>
          </p:cNvPr>
          <p:cNvSpPr/>
          <p:nvPr/>
        </p:nvSpPr>
        <p:spPr>
          <a:xfrm>
            <a:off x="4285377" y="3159203"/>
            <a:ext cx="2601355" cy="11427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97F2E700-7B36-4FE6-80CD-F2228D8BA8E2}"/>
              </a:ext>
            </a:extLst>
          </p:cNvPr>
          <p:cNvSpPr/>
          <p:nvPr/>
        </p:nvSpPr>
        <p:spPr>
          <a:xfrm>
            <a:off x="7117164" y="3160342"/>
            <a:ext cx="2601355" cy="11427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BB6FEDB6-8393-43BE-A90E-E65ADC5EE46C}"/>
              </a:ext>
            </a:extLst>
          </p:cNvPr>
          <p:cNvSpPr/>
          <p:nvPr/>
        </p:nvSpPr>
        <p:spPr>
          <a:xfrm>
            <a:off x="9715969" y="3160342"/>
            <a:ext cx="2601355" cy="11427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4E3ACB35-7983-4BA8-BC01-4CC87127064F}"/>
              </a:ext>
            </a:extLst>
          </p:cNvPr>
          <p:cNvSpPr/>
          <p:nvPr/>
        </p:nvSpPr>
        <p:spPr>
          <a:xfrm>
            <a:off x="1800873" y="3247124"/>
            <a:ext cx="2368372" cy="97568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623A976B-8A91-418D-B6F4-5C5EA454CEDD}"/>
              </a:ext>
            </a:extLst>
          </p:cNvPr>
          <p:cNvSpPr/>
          <p:nvPr/>
        </p:nvSpPr>
        <p:spPr>
          <a:xfrm>
            <a:off x="4402227" y="3236764"/>
            <a:ext cx="2368372" cy="97568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E6FC68B0-B248-47E6-9386-5E5A387A80AB}"/>
              </a:ext>
            </a:extLst>
          </p:cNvPr>
          <p:cNvSpPr/>
          <p:nvPr/>
        </p:nvSpPr>
        <p:spPr>
          <a:xfrm>
            <a:off x="7232381" y="3236763"/>
            <a:ext cx="2368372" cy="97568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586C4F30-66BF-4F85-82B3-48F034B50C82}"/>
              </a:ext>
            </a:extLst>
          </p:cNvPr>
          <p:cNvSpPr/>
          <p:nvPr/>
        </p:nvSpPr>
        <p:spPr>
          <a:xfrm>
            <a:off x="9831186" y="3236762"/>
            <a:ext cx="2368372" cy="97568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215195F7-93F5-4CC4-A67B-6FA1CE4F2D15}"/>
              </a:ext>
            </a:extLst>
          </p:cNvPr>
          <p:cNvSpPr/>
          <p:nvPr/>
        </p:nvSpPr>
        <p:spPr>
          <a:xfrm>
            <a:off x="1904748" y="3345687"/>
            <a:ext cx="545092" cy="7879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261631C6-75F2-4BDE-A641-4213A706DBD6}"/>
              </a:ext>
            </a:extLst>
          </p:cNvPr>
          <p:cNvSpPr/>
          <p:nvPr/>
        </p:nvSpPr>
        <p:spPr>
          <a:xfrm>
            <a:off x="2451202" y="3345687"/>
            <a:ext cx="545092" cy="7879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A4BED4DD-2D15-4CB7-B408-F229A6E36D5C}"/>
              </a:ext>
            </a:extLst>
          </p:cNvPr>
          <p:cNvSpPr/>
          <p:nvPr/>
        </p:nvSpPr>
        <p:spPr>
          <a:xfrm>
            <a:off x="2997656" y="3345687"/>
            <a:ext cx="545092" cy="7879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D5D8C5DA-874E-4015-9B90-6D0ACAED657F}"/>
              </a:ext>
            </a:extLst>
          </p:cNvPr>
          <p:cNvSpPr/>
          <p:nvPr/>
        </p:nvSpPr>
        <p:spPr>
          <a:xfrm>
            <a:off x="3544110" y="3345687"/>
            <a:ext cx="545092" cy="7879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89984910-69BD-482D-887C-A75F33C58B23}"/>
              </a:ext>
            </a:extLst>
          </p:cNvPr>
          <p:cNvSpPr/>
          <p:nvPr/>
        </p:nvSpPr>
        <p:spPr>
          <a:xfrm>
            <a:off x="4493827" y="3330649"/>
            <a:ext cx="545092" cy="7879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6015BF64-187B-4CA3-B870-649724EE8C40}"/>
              </a:ext>
            </a:extLst>
          </p:cNvPr>
          <p:cNvSpPr/>
          <p:nvPr/>
        </p:nvSpPr>
        <p:spPr>
          <a:xfrm>
            <a:off x="5040281" y="3330649"/>
            <a:ext cx="545092" cy="7879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C61A1228-C48C-4A2C-9E07-CBCFADA4498F}"/>
              </a:ext>
            </a:extLst>
          </p:cNvPr>
          <p:cNvSpPr/>
          <p:nvPr/>
        </p:nvSpPr>
        <p:spPr>
          <a:xfrm>
            <a:off x="5586735" y="3330649"/>
            <a:ext cx="545092" cy="7879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A40C7528-8B1D-496D-88DD-C6E42D3765EB}"/>
              </a:ext>
            </a:extLst>
          </p:cNvPr>
          <p:cNvSpPr/>
          <p:nvPr/>
        </p:nvSpPr>
        <p:spPr>
          <a:xfrm>
            <a:off x="6133189" y="3330649"/>
            <a:ext cx="545092" cy="7879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30A95279-8B37-4107-9725-6AD6F1B20F4B}"/>
              </a:ext>
            </a:extLst>
          </p:cNvPr>
          <p:cNvSpPr/>
          <p:nvPr/>
        </p:nvSpPr>
        <p:spPr>
          <a:xfrm>
            <a:off x="7324340" y="3330649"/>
            <a:ext cx="545092" cy="7879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7B8C6DFB-EE9B-4400-896D-44046241C332}"/>
              </a:ext>
            </a:extLst>
          </p:cNvPr>
          <p:cNvSpPr/>
          <p:nvPr/>
        </p:nvSpPr>
        <p:spPr>
          <a:xfrm>
            <a:off x="7870794" y="3330649"/>
            <a:ext cx="545092" cy="7879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C30AE03E-A8DF-4848-9CB6-F93D470797AA}"/>
              </a:ext>
            </a:extLst>
          </p:cNvPr>
          <p:cNvSpPr/>
          <p:nvPr/>
        </p:nvSpPr>
        <p:spPr>
          <a:xfrm>
            <a:off x="8417248" y="3330649"/>
            <a:ext cx="545092" cy="7879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BCA47F00-06D9-401B-A916-5751AFD26618}"/>
              </a:ext>
            </a:extLst>
          </p:cNvPr>
          <p:cNvSpPr/>
          <p:nvPr/>
        </p:nvSpPr>
        <p:spPr>
          <a:xfrm>
            <a:off x="8963702" y="3330649"/>
            <a:ext cx="545092" cy="7879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8D10EB56-4115-4252-ADCD-2DE1314BA837}"/>
              </a:ext>
            </a:extLst>
          </p:cNvPr>
          <p:cNvSpPr/>
          <p:nvPr/>
        </p:nvSpPr>
        <p:spPr>
          <a:xfrm>
            <a:off x="9922464" y="3339313"/>
            <a:ext cx="545092" cy="7879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3970715B-9766-4CB8-972E-F9D3F5376602}"/>
              </a:ext>
            </a:extLst>
          </p:cNvPr>
          <p:cNvSpPr/>
          <p:nvPr/>
        </p:nvSpPr>
        <p:spPr>
          <a:xfrm>
            <a:off x="10468918" y="3339313"/>
            <a:ext cx="545092" cy="7879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258AB69B-F5AA-4C67-AAD2-58332617250C}"/>
              </a:ext>
            </a:extLst>
          </p:cNvPr>
          <p:cNvSpPr/>
          <p:nvPr/>
        </p:nvSpPr>
        <p:spPr>
          <a:xfrm>
            <a:off x="11015372" y="3339313"/>
            <a:ext cx="545092" cy="7879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497920DB-8D39-4C24-9995-B77F9697AE1D}"/>
              </a:ext>
            </a:extLst>
          </p:cNvPr>
          <p:cNvSpPr/>
          <p:nvPr/>
        </p:nvSpPr>
        <p:spPr>
          <a:xfrm>
            <a:off x="11561826" y="3339313"/>
            <a:ext cx="545092" cy="7879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51BCE07E-6CF7-49CF-AEB3-75BAEB04B81C}"/>
              </a:ext>
            </a:extLst>
          </p:cNvPr>
          <p:cNvSpPr/>
          <p:nvPr/>
        </p:nvSpPr>
        <p:spPr>
          <a:xfrm>
            <a:off x="-1011773" y="289488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9A911323-7850-495F-B678-4715CA687054}"/>
              </a:ext>
            </a:extLst>
          </p:cNvPr>
          <p:cNvSpPr/>
          <p:nvPr/>
        </p:nvSpPr>
        <p:spPr>
          <a:xfrm>
            <a:off x="-599429" y="2894883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9A3E50F0-AFD7-41A6-8163-33F16A51BB4F}"/>
              </a:ext>
            </a:extLst>
          </p:cNvPr>
          <p:cNvSpPr/>
          <p:nvPr/>
        </p:nvSpPr>
        <p:spPr>
          <a:xfrm>
            <a:off x="-187085" y="289488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9604557E-0E4C-4568-86A2-A428F0D84A2B}"/>
              </a:ext>
            </a:extLst>
          </p:cNvPr>
          <p:cNvSpPr/>
          <p:nvPr/>
        </p:nvSpPr>
        <p:spPr>
          <a:xfrm>
            <a:off x="225985" y="289488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A42D0F98-3F51-4675-ACD0-A339C721A03F}"/>
              </a:ext>
            </a:extLst>
          </p:cNvPr>
          <p:cNvSpPr txBox="1"/>
          <p:nvPr/>
        </p:nvSpPr>
        <p:spPr>
          <a:xfrm>
            <a:off x="-1119032" y="2520224"/>
            <a:ext cx="192288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dmax (4, 4) </a:t>
            </a:r>
            <a:endParaRPr lang="ko-KR" altLang="en-US" sz="2000"/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6146E705-509C-4F7E-AA14-32E32876EC48}"/>
              </a:ext>
            </a:extLst>
          </p:cNvPr>
          <p:cNvSpPr/>
          <p:nvPr/>
        </p:nvSpPr>
        <p:spPr>
          <a:xfrm>
            <a:off x="-1011773" y="3307227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61503B70-4463-4E0F-A58F-14CDE682856C}"/>
              </a:ext>
            </a:extLst>
          </p:cNvPr>
          <p:cNvSpPr/>
          <p:nvPr/>
        </p:nvSpPr>
        <p:spPr>
          <a:xfrm>
            <a:off x="-599429" y="3307227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3F094C3A-A7BF-4BF6-9CB9-D6306D3B265E}"/>
              </a:ext>
            </a:extLst>
          </p:cNvPr>
          <p:cNvSpPr/>
          <p:nvPr/>
        </p:nvSpPr>
        <p:spPr>
          <a:xfrm>
            <a:off x="-187085" y="3307227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59A55102-0818-4479-A0AA-1CBD75541FB2}"/>
              </a:ext>
            </a:extLst>
          </p:cNvPr>
          <p:cNvSpPr/>
          <p:nvPr/>
        </p:nvSpPr>
        <p:spPr>
          <a:xfrm>
            <a:off x="225985" y="3307227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C3AA8EF0-F1C9-4880-BF61-E3483CB9E4ED}"/>
              </a:ext>
            </a:extLst>
          </p:cNvPr>
          <p:cNvSpPr/>
          <p:nvPr/>
        </p:nvSpPr>
        <p:spPr>
          <a:xfrm>
            <a:off x="-1011773" y="3719571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56CD1C9A-90A4-4CC2-88F9-BD791F2C55F5}"/>
              </a:ext>
            </a:extLst>
          </p:cNvPr>
          <p:cNvSpPr/>
          <p:nvPr/>
        </p:nvSpPr>
        <p:spPr>
          <a:xfrm>
            <a:off x="-599429" y="371957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3550E5B3-9E5A-48DB-9308-61A1D44BD2F9}"/>
              </a:ext>
            </a:extLst>
          </p:cNvPr>
          <p:cNvSpPr/>
          <p:nvPr/>
        </p:nvSpPr>
        <p:spPr>
          <a:xfrm>
            <a:off x="-187085" y="371957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62B5BBAC-AC6D-4EEB-8E9C-6BF84130B95F}"/>
              </a:ext>
            </a:extLst>
          </p:cNvPr>
          <p:cNvSpPr/>
          <p:nvPr/>
        </p:nvSpPr>
        <p:spPr>
          <a:xfrm>
            <a:off x="225985" y="371957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408232E1-DDDC-4F76-8BD5-63DAD6AC9F43}"/>
              </a:ext>
            </a:extLst>
          </p:cNvPr>
          <p:cNvSpPr/>
          <p:nvPr/>
        </p:nvSpPr>
        <p:spPr>
          <a:xfrm>
            <a:off x="-1011773" y="413191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06CCC82B-BF62-407A-BA38-CDF3660AFAC6}"/>
              </a:ext>
            </a:extLst>
          </p:cNvPr>
          <p:cNvSpPr/>
          <p:nvPr/>
        </p:nvSpPr>
        <p:spPr>
          <a:xfrm>
            <a:off x="-599429" y="413191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9F161A1A-6CAA-4CFA-8C81-EA7C09D5809C}"/>
              </a:ext>
            </a:extLst>
          </p:cNvPr>
          <p:cNvSpPr/>
          <p:nvPr/>
        </p:nvSpPr>
        <p:spPr>
          <a:xfrm>
            <a:off x="-187085" y="4131915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BF5D2127-F781-4966-B70C-E4AD405BE183}"/>
              </a:ext>
            </a:extLst>
          </p:cNvPr>
          <p:cNvSpPr/>
          <p:nvPr/>
        </p:nvSpPr>
        <p:spPr>
          <a:xfrm>
            <a:off x="225985" y="413191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3A85FB45-8A22-4BDE-B582-20B20DE6C3FB}"/>
              </a:ext>
            </a:extLst>
          </p:cNvPr>
          <p:cNvSpPr txBox="1"/>
          <p:nvPr/>
        </p:nvSpPr>
        <p:spPr>
          <a:xfrm>
            <a:off x="1488395" y="2556736"/>
            <a:ext cx="249296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dmax (1,2,2,1,4) </a:t>
            </a:r>
            <a:endParaRPr lang="ko-KR" altLang="en-US" sz="2000"/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90EB7725-961D-4285-853A-C7DD16C1EDD2}"/>
              </a:ext>
            </a:extLst>
          </p:cNvPr>
          <p:cNvSpPr/>
          <p:nvPr/>
        </p:nvSpPr>
        <p:spPr>
          <a:xfrm>
            <a:off x="886470" y="3429000"/>
            <a:ext cx="412344" cy="689559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95EE5AE3-9045-4459-BD95-1855A69CDE9C}"/>
              </a:ext>
            </a:extLst>
          </p:cNvPr>
          <p:cNvSpPr/>
          <p:nvPr/>
        </p:nvSpPr>
        <p:spPr>
          <a:xfrm>
            <a:off x="3462967" y="4972086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F464B01D-7C97-4573-B44C-E0A122803822}"/>
              </a:ext>
            </a:extLst>
          </p:cNvPr>
          <p:cNvSpPr/>
          <p:nvPr/>
        </p:nvSpPr>
        <p:spPr>
          <a:xfrm>
            <a:off x="3875311" y="4972086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86330ABF-5D2A-4543-B63A-6EDFA943C465}"/>
              </a:ext>
            </a:extLst>
          </p:cNvPr>
          <p:cNvSpPr/>
          <p:nvPr/>
        </p:nvSpPr>
        <p:spPr>
          <a:xfrm>
            <a:off x="4287655" y="4972086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0613D3B7-2307-47BA-9BD4-8DA35F956F71}"/>
              </a:ext>
            </a:extLst>
          </p:cNvPr>
          <p:cNvSpPr/>
          <p:nvPr/>
        </p:nvSpPr>
        <p:spPr>
          <a:xfrm>
            <a:off x="4700725" y="4972086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F8D50BA5-8480-445C-B12F-F2C460394B97}"/>
              </a:ext>
            </a:extLst>
          </p:cNvPr>
          <p:cNvSpPr/>
          <p:nvPr/>
        </p:nvSpPr>
        <p:spPr>
          <a:xfrm>
            <a:off x="3462967" y="5384430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A3D0B11E-BCCC-4954-A29F-CD29DF4A286D}"/>
              </a:ext>
            </a:extLst>
          </p:cNvPr>
          <p:cNvSpPr/>
          <p:nvPr/>
        </p:nvSpPr>
        <p:spPr>
          <a:xfrm>
            <a:off x="3875311" y="5384430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2A1A6415-9959-4E2E-A92F-5F1EF46823FD}"/>
              </a:ext>
            </a:extLst>
          </p:cNvPr>
          <p:cNvSpPr/>
          <p:nvPr/>
        </p:nvSpPr>
        <p:spPr>
          <a:xfrm>
            <a:off x="4287655" y="5384430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906B75B0-5F42-4C75-BFE3-4BC3F77B239B}"/>
              </a:ext>
            </a:extLst>
          </p:cNvPr>
          <p:cNvSpPr/>
          <p:nvPr/>
        </p:nvSpPr>
        <p:spPr>
          <a:xfrm>
            <a:off x="4700725" y="5384430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C04E30DF-CEED-4377-9E83-F5078C0AA035}"/>
              </a:ext>
            </a:extLst>
          </p:cNvPr>
          <p:cNvSpPr/>
          <p:nvPr/>
        </p:nvSpPr>
        <p:spPr>
          <a:xfrm>
            <a:off x="3462967" y="5796774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AEBC7D14-64C8-4FE8-A065-C844B8A57467}"/>
              </a:ext>
            </a:extLst>
          </p:cNvPr>
          <p:cNvSpPr/>
          <p:nvPr/>
        </p:nvSpPr>
        <p:spPr>
          <a:xfrm>
            <a:off x="3875311" y="5796774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C82F2B55-D286-4EE6-9191-F0F2053C54ED}"/>
              </a:ext>
            </a:extLst>
          </p:cNvPr>
          <p:cNvSpPr/>
          <p:nvPr/>
        </p:nvSpPr>
        <p:spPr>
          <a:xfrm>
            <a:off x="4287655" y="5796774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79922FFE-0358-4F45-A983-2A8C1785CF80}"/>
              </a:ext>
            </a:extLst>
          </p:cNvPr>
          <p:cNvSpPr/>
          <p:nvPr/>
        </p:nvSpPr>
        <p:spPr>
          <a:xfrm>
            <a:off x="4700725" y="5796774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8E8F6DC4-782A-43BF-B131-13D2D1F55DA9}"/>
              </a:ext>
            </a:extLst>
          </p:cNvPr>
          <p:cNvSpPr/>
          <p:nvPr/>
        </p:nvSpPr>
        <p:spPr>
          <a:xfrm>
            <a:off x="3462967" y="6209118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BCE1DE67-064E-4EEB-BC33-528E38A2090C}"/>
              </a:ext>
            </a:extLst>
          </p:cNvPr>
          <p:cNvSpPr/>
          <p:nvPr/>
        </p:nvSpPr>
        <p:spPr>
          <a:xfrm>
            <a:off x="3875311" y="6209118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7B9C64E9-4461-4FCA-A940-B4151B5C8816}"/>
              </a:ext>
            </a:extLst>
          </p:cNvPr>
          <p:cNvSpPr/>
          <p:nvPr/>
        </p:nvSpPr>
        <p:spPr>
          <a:xfrm>
            <a:off x="4287655" y="6209118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0ABA4C49-0CBE-4333-A1F9-4448305CE251}"/>
              </a:ext>
            </a:extLst>
          </p:cNvPr>
          <p:cNvSpPr/>
          <p:nvPr/>
        </p:nvSpPr>
        <p:spPr>
          <a:xfrm>
            <a:off x="4700725" y="6209118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7D1A7C75-4D76-4F2A-95B0-34ED5ADA3B60}"/>
              </a:ext>
            </a:extLst>
          </p:cNvPr>
          <p:cNvSpPr txBox="1"/>
          <p:nvPr/>
        </p:nvSpPr>
        <p:spPr>
          <a:xfrm>
            <a:off x="3323932" y="4568814"/>
            <a:ext cx="192288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dcol (4, 4) </a:t>
            </a:r>
            <a:endParaRPr lang="ko-KR" altLang="en-US" sz="2000"/>
          </a:p>
        </p:txBody>
      </p:sp>
    </p:spTree>
    <p:extLst>
      <p:ext uri="{BB962C8B-B14F-4D97-AF65-F5344CB8AC3E}">
        <p14:creationId xmlns:p14="http://schemas.microsoft.com/office/powerpoint/2010/main" val="3123785711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맥스풀링 구현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AD3C794-50AC-49F6-AAB8-04B4F1F9097F}"/>
              </a:ext>
            </a:extLst>
          </p:cNvPr>
          <p:cNvSpPr txBox="1"/>
          <p:nvPr/>
        </p:nvSpPr>
        <p:spPr>
          <a:xfrm>
            <a:off x="165951" y="795068"/>
            <a:ext cx="137781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dx = col2im(dcol, self.x.shape, self.pool_h, self.pool_w, self.stride, self.pad)</a:t>
            </a: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95EE5AE3-9045-4459-BD95-1855A69CDE9C}"/>
              </a:ext>
            </a:extLst>
          </p:cNvPr>
          <p:cNvSpPr/>
          <p:nvPr/>
        </p:nvSpPr>
        <p:spPr>
          <a:xfrm>
            <a:off x="908154" y="482865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F464B01D-7C97-4573-B44C-E0A122803822}"/>
              </a:ext>
            </a:extLst>
          </p:cNvPr>
          <p:cNvSpPr/>
          <p:nvPr/>
        </p:nvSpPr>
        <p:spPr>
          <a:xfrm>
            <a:off x="1320498" y="4828651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86330ABF-5D2A-4543-B63A-6EDFA943C465}"/>
              </a:ext>
            </a:extLst>
          </p:cNvPr>
          <p:cNvSpPr/>
          <p:nvPr/>
        </p:nvSpPr>
        <p:spPr>
          <a:xfrm>
            <a:off x="1732842" y="482865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0613D3B7-2307-47BA-9BD4-8DA35F956F71}"/>
              </a:ext>
            </a:extLst>
          </p:cNvPr>
          <p:cNvSpPr/>
          <p:nvPr/>
        </p:nvSpPr>
        <p:spPr>
          <a:xfrm>
            <a:off x="2145912" y="482865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F8D50BA5-8480-445C-B12F-F2C460394B97}"/>
              </a:ext>
            </a:extLst>
          </p:cNvPr>
          <p:cNvSpPr/>
          <p:nvPr/>
        </p:nvSpPr>
        <p:spPr>
          <a:xfrm>
            <a:off x="908154" y="5240995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A3D0B11E-BCCC-4954-A29F-CD29DF4A286D}"/>
              </a:ext>
            </a:extLst>
          </p:cNvPr>
          <p:cNvSpPr/>
          <p:nvPr/>
        </p:nvSpPr>
        <p:spPr>
          <a:xfrm>
            <a:off x="1320498" y="524099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2A1A6415-9959-4E2E-A92F-5F1EF46823FD}"/>
              </a:ext>
            </a:extLst>
          </p:cNvPr>
          <p:cNvSpPr/>
          <p:nvPr/>
        </p:nvSpPr>
        <p:spPr>
          <a:xfrm>
            <a:off x="1732842" y="524099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906B75B0-5F42-4C75-BFE3-4BC3F77B239B}"/>
              </a:ext>
            </a:extLst>
          </p:cNvPr>
          <p:cNvSpPr/>
          <p:nvPr/>
        </p:nvSpPr>
        <p:spPr>
          <a:xfrm>
            <a:off x="2145912" y="524099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C04E30DF-CEED-4377-9E83-F5078C0AA035}"/>
              </a:ext>
            </a:extLst>
          </p:cNvPr>
          <p:cNvSpPr/>
          <p:nvPr/>
        </p:nvSpPr>
        <p:spPr>
          <a:xfrm>
            <a:off x="908154" y="5653339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AEBC7D14-64C8-4FE8-A065-C844B8A57467}"/>
              </a:ext>
            </a:extLst>
          </p:cNvPr>
          <p:cNvSpPr/>
          <p:nvPr/>
        </p:nvSpPr>
        <p:spPr>
          <a:xfrm>
            <a:off x="1320498" y="565333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C82F2B55-D286-4EE6-9191-F0F2053C54ED}"/>
              </a:ext>
            </a:extLst>
          </p:cNvPr>
          <p:cNvSpPr/>
          <p:nvPr/>
        </p:nvSpPr>
        <p:spPr>
          <a:xfrm>
            <a:off x="1732842" y="565333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79922FFE-0358-4F45-A983-2A8C1785CF80}"/>
              </a:ext>
            </a:extLst>
          </p:cNvPr>
          <p:cNvSpPr/>
          <p:nvPr/>
        </p:nvSpPr>
        <p:spPr>
          <a:xfrm>
            <a:off x="2145912" y="565333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8E8F6DC4-782A-43BF-B131-13D2D1F55DA9}"/>
              </a:ext>
            </a:extLst>
          </p:cNvPr>
          <p:cNvSpPr/>
          <p:nvPr/>
        </p:nvSpPr>
        <p:spPr>
          <a:xfrm>
            <a:off x="908154" y="606568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BCE1DE67-064E-4EEB-BC33-528E38A2090C}"/>
              </a:ext>
            </a:extLst>
          </p:cNvPr>
          <p:cNvSpPr/>
          <p:nvPr/>
        </p:nvSpPr>
        <p:spPr>
          <a:xfrm>
            <a:off x="1320498" y="606568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7B9C64E9-4461-4FCA-A940-B4151B5C8816}"/>
              </a:ext>
            </a:extLst>
          </p:cNvPr>
          <p:cNvSpPr/>
          <p:nvPr/>
        </p:nvSpPr>
        <p:spPr>
          <a:xfrm>
            <a:off x="1732842" y="6065683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0ABA4C49-0CBE-4333-A1F9-4448305CE251}"/>
              </a:ext>
            </a:extLst>
          </p:cNvPr>
          <p:cNvSpPr/>
          <p:nvPr/>
        </p:nvSpPr>
        <p:spPr>
          <a:xfrm>
            <a:off x="2145912" y="606568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7D1A7C75-4D76-4F2A-95B0-34ED5ADA3B60}"/>
              </a:ext>
            </a:extLst>
          </p:cNvPr>
          <p:cNvSpPr txBox="1"/>
          <p:nvPr/>
        </p:nvSpPr>
        <p:spPr>
          <a:xfrm>
            <a:off x="769119" y="4425379"/>
            <a:ext cx="192288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dcol (4, 4) </a:t>
            </a:r>
            <a:endParaRPr lang="ko-KR" altLang="en-US" sz="20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E18F5A-2770-4047-8337-C0188DB4CCD6}"/>
              </a:ext>
            </a:extLst>
          </p:cNvPr>
          <p:cNvSpPr txBox="1"/>
          <p:nvPr/>
        </p:nvSpPr>
        <p:spPr>
          <a:xfrm>
            <a:off x="3137647" y="1202876"/>
            <a:ext cx="1959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(1,1,4,4)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BA03F5BE-24F1-465E-853C-AA3CD80DFEE4}"/>
              </a:ext>
            </a:extLst>
          </p:cNvPr>
          <p:cNvSpPr txBox="1"/>
          <p:nvPr/>
        </p:nvSpPr>
        <p:spPr>
          <a:xfrm>
            <a:off x="3156349" y="2266093"/>
            <a:ext cx="834074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img[:, :, 0:4:2, 0:4:2] += col[:, :, 0, 0, :, :]</a:t>
            </a:r>
          </a:p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img[:, :, 0:4:2, 1:5:2] += col[:, :, 0, 1, :, :]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img[:, :, 1:5:2, 0:0:2] += col[:, :, 1, 0, :, :]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img[:, :, 1:5:2, 1:5:2] += col[:, :, 1, 1, :, :]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47F603-5B9C-490E-A944-9BC39F5AEC5B}"/>
              </a:ext>
            </a:extLst>
          </p:cNvPr>
          <p:cNvSpPr txBox="1"/>
          <p:nvPr/>
        </p:nvSpPr>
        <p:spPr>
          <a:xfrm>
            <a:off x="3254188" y="1813029"/>
            <a:ext cx="59618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 (1,2,2,1,2,2) =&gt; (1,1,2,2,2,2)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1822B29E-19E7-49A0-958F-2A987794E27B}"/>
              </a:ext>
            </a:extLst>
          </p:cNvPr>
          <p:cNvSpPr/>
          <p:nvPr/>
        </p:nvSpPr>
        <p:spPr>
          <a:xfrm>
            <a:off x="3777335" y="4543057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C08F5F62-C0C7-47CF-9C08-4911A14239CD}"/>
              </a:ext>
            </a:extLst>
          </p:cNvPr>
          <p:cNvSpPr/>
          <p:nvPr/>
        </p:nvSpPr>
        <p:spPr>
          <a:xfrm>
            <a:off x="4189679" y="4543057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420EDCD6-9B84-46A6-A775-EB4C89743FF6}"/>
              </a:ext>
            </a:extLst>
          </p:cNvPr>
          <p:cNvSpPr/>
          <p:nvPr/>
        </p:nvSpPr>
        <p:spPr>
          <a:xfrm>
            <a:off x="4602023" y="4543057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3CB3FBD5-3456-40EA-B2BD-4CF8F71F433A}"/>
              </a:ext>
            </a:extLst>
          </p:cNvPr>
          <p:cNvSpPr/>
          <p:nvPr/>
        </p:nvSpPr>
        <p:spPr>
          <a:xfrm>
            <a:off x="5015093" y="4543057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DA94D57D-5201-43D0-9CBD-EFF296403E64}"/>
              </a:ext>
            </a:extLst>
          </p:cNvPr>
          <p:cNvSpPr/>
          <p:nvPr/>
        </p:nvSpPr>
        <p:spPr>
          <a:xfrm>
            <a:off x="3777335" y="495540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C75E86F1-F958-4BEA-A5E5-6D94DD7EBF21}"/>
              </a:ext>
            </a:extLst>
          </p:cNvPr>
          <p:cNvSpPr/>
          <p:nvPr/>
        </p:nvSpPr>
        <p:spPr>
          <a:xfrm>
            <a:off x="4189679" y="495540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D63FF216-FF4B-409A-834F-7A5594332637}"/>
              </a:ext>
            </a:extLst>
          </p:cNvPr>
          <p:cNvSpPr/>
          <p:nvPr/>
        </p:nvSpPr>
        <p:spPr>
          <a:xfrm>
            <a:off x="4602023" y="495540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6F43EC56-86E0-46B1-BB89-34E1083DBAF2}"/>
              </a:ext>
            </a:extLst>
          </p:cNvPr>
          <p:cNvSpPr/>
          <p:nvPr/>
        </p:nvSpPr>
        <p:spPr>
          <a:xfrm>
            <a:off x="5015093" y="495540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0F2A2290-C448-4730-A8D8-25A5A413DD13}"/>
              </a:ext>
            </a:extLst>
          </p:cNvPr>
          <p:cNvSpPr/>
          <p:nvPr/>
        </p:nvSpPr>
        <p:spPr>
          <a:xfrm>
            <a:off x="3777335" y="5367745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06C878E2-D629-4D66-8F4E-69D55DA4F39D}"/>
              </a:ext>
            </a:extLst>
          </p:cNvPr>
          <p:cNvSpPr/>
          <p:nvPr/>
        </p:nvSpPr>
        <p:spPr>
          <a:xfrm>
            <a:off x="4189679" y="536774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9AF37E77-2FE7-4E75-93D3-D03D6B78A647}"/>
              </a:ext>
            </a:extLst>
          </p:cNvPr>
          <p:cNvSpPr/>
          <p:nvPr/>
        </p:nvSpPr>
        <p:spPr>
          <a:xfrm>
            <a:off x="4602023" y="536774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7475BFEB-BF1C-49B4-B3C2-061F7ECC4BEF}"/>
              </a:ext>
            </a:extLst>
          </p:cNvPr>
          <p:cNvSpPr/>
          <p:nvPr/>
        </p:nvSpPr>
        <p:spPr>
          <a:xfrm>
            <a:off x="5015093" y="536774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D48E6DDE-5158-4716-9A93-BC73E198DD09}"/>
              </a:ext>
            </a:extLst>
          </p:cNvPr>
          <p:cNvSpPr/>
          <p:nvPr/>
        </p:nvSpPr>
        <p:spPr>
          <a:xfrm>
            <a:off x="3777335" y="578008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BD3C6040-7365-40F7-82C5-10AF8B4D0322}"/>
              </a:ext>
            </a:extLst>
          </p:cNvPr>
          <p:cNvSpPr/>
          <p:nvPr/>
        </p:nvSpPr>
        <p:spPr>
          <a:xfrm>
            <a:off x="4189679" y="578008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71DFC7EF-E029-414F-B348-DD3268D6B3B1}"/>
              </a:ext>
            </a:extLst>
          </p:cNvPr>
          <p:cNvSpPr/>
          <p:nvPr/>
        </p:nvSpPr>
        <p:spPr>
          <a:xfrm>
            <a:off x="4602023" y="5780089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B14B8B9C-9F31-444D-A793-15525C8D5DBB}"/>
              </a:ext>
            </a:extLst>
          </p:cNvPr>
          <p:cNvSpPr/>
          <p:nvPr/>
        </p:nvSpPr>
        <p:spPr>
          <a:xfrm>
            <a:off x="5015093" y="578008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923D6F90-6F0C-4209-AF95-DCD2CBC5D078}"/>
              </a:ext>
            </a:extLst>
          </p:cNvPr>
          <p:cNvSpPr/>
          <p:nvPr/>
        </p:nvSpPr>
        <p:spPr>
          <a:xfrm>
            <a:off x="6867483" y="457569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61F50DFA-778C-4B26-8D60-DBCA191F8AB8}"/>
              </a:ext>
            </a:extLst>
          </p:cNvPr>
          <p:cNvSpPr/>
          <p:nvPr/>
        </p:nvSpPr>
        <p:spPr>
          <a:xfrm>
            <a:off x="7279827" y="4575693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8BAEDC78-066E-4E2E-9DCC-B94522DE7E03}"/>
              </a:ext>
            </a:extLst>
          </p:cNvPr>
          <p:cNvSpPr/>
          <p:nvPr/>
        </p:nvSpPr>
        <p:spPr>
          <a:xfrm>
            <a:off x="7692171" y="4575693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19087710-3F37-47DE-9405-1055D21EAF88}"/>
              </a:ext>
            </a:extLst>
          </p:cNvPr>
          <p:cNvSpPr/>
          <p:nvPr/>
        </p:nvSpPr>
        <p:spPr>
          <a:xfrm>
            <a:off x="8104515" y="457569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2" name="직사각형 191">
            <a:extLst>
              <a:ext uri="{FF2B5EF4-FFF2-40B4-BE49-F238E27FC236}">
                <a16:creationId xmlns:a16="http://schemas.microsoft.com/office/drawing/2014/main" id="{F4598E01-77F1-401A-BDB8-0332F45B8A8E}"/>
              </a:ext>
            </a:extLst>
          </p:cNvPr>
          <p:cNvSpPr/>
          <p:nvPr/>
        </p:nvSpPr>
        <p:spPr>
          <a:xfrm>
            <a:off x="6867483" y="497171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8F858DE7-76CE-45A7-B19F-ADB14F64C838}"/>
              </a:ext>
            </a:extLst>
          </p:cNvPr>
          <p:cNvSpPr/>
          <p:nvPr/>
        </p:nvSpPr>
        <p:spPr>
          <a:xfrm>
            <a:off x="7279827" y="497171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4" name="직사각형 193">
            <a:extLst>
              <a:ext uri="{FF2B5EF4-FFF2-40B4-BE49-F238E27FC236}">
                <a16:creationId xmlns:a16="http://schemas.microsoft.com/office/drawing/2014/main" id="{5AA1C188-6EBC-4C02-ABDA-248C57B15421}"/>
              </a:ext>
            </a:extLst>
          </p:cNvPr>
          <p:cNvSpPr/>
          <p:nvPr/>
        </p:nvSpPr>
        <p:spPr>
          <a:xfrm>
            <a:off x="7692171" y="497171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8DE9ACAD-4717-4DB9-9046-5715EE0FDAA6}"/>
              </a:ext>
            </a:extLst>
          </p:cNvPr>
          <p:cNvSpPr/>
          <p:nvPr/>
        </p:nvSpPr>
        <p:spPr>
          <a:xfrm>
            <a:off x="8104515" y="497171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D0025C28-E0CE-4160-9C56-12E1FD614FA8}"/>
              </a:ext>
            </a:extLst>
          </p:cNvPr>
          <p:cNvSpPr/>
          <p:nvPr/>
        </p:nvSpPr>
        <p:spPr>
          <a:xfrm>
            <a:off x="6867483" y="5367745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0415FAFD-AECB-41F5-9EB8-E51C67A05B6F}"/>
              </a:ext>
            </a:extLst>
          </p:cNvPr>
          <p:cNvSpPr/>
          <p:nvPr/>
        </p:nvSpPr>
        <p:spPr>
          <a:xfrm>
            <a:off x="7279827" y="536774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D5317673-3AF0-4CFC-B8C2-1EA6BACC439B}"/>
              </a:ext>
            </a:extLst>
          </p:cNvPr>
          <p:cNvSpPr/>
          <p:nvPr/>
        </p:nvSpPr>
        <p:spPr>
          <a:xfrm>
            <a:off x="7692171" y="536774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C28D782D-6F91-45DF-B465-C48C5424B661}"/>
              </a:ext>
            </a:extLst>
          </p:cNvPr>
          <p:cNvSpPr/>
          <p:nvPr/>
        </p:nvSpPr>
        <p:spPr>
          <a:xfrm>
            <a:off x="8104515" y="536774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ECDC1468-34A5-469C-8A6D-9A5081EE4C49}"/>
              </a:ext>
            </a:extLst>
          </p:cNvPr>
          <p:cNvSpPr/>
          <p:nvPr/>
        </p:nvSpPr>
        <p:spPr>
          <a:xfrm>
            <a:off x="6867483" y="576377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B1122831-ED3B-4365-9CB0-9EABF600AEF5}"/>
              </a:ext>
            </a:extLst>
          </p:cNvPr>
          <p:cNvSpPr/>
          <p:nvPr/>
        </p:nvSpPr>
        <p:spPr>
          <a:xfrm>
            <a:off x="7279827" y="576377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B9553C4D-75FA-4CF6-81F8-EDAF09E56740}"/>
              </a:ext>
            </a:extLst>
          </p:cNvPr>
          <p:cNvSpPr/>
          <p:nvPr/>
        </p:nvSpPr>
        <p:spPr>
          <a:xfrm>
            <a:off x="7692171" y="5763771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544C2E9A-2521-4C8D-A1F1-0071940DBC0D}"/>
              </a:ext>
            </a:extLst>
          </p:cNvPr>
          <p:cNvSpPr/>
          <p:nvPr/>
        </p:nvSpPr>
        <p:spPr>
          <a:xfrm>
            <a:off x="8104515" y="576377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177DE04E-E89C-414D-A46D-C39665A27C5E}"/>
              </a:ext>
            </a:extLst>
          </p:cNvPr>
          <p:cNvSpPr/>
          <p:nvPr/>
        </p:nvSpPr>
        <p:spPr>
          <a:xfrm>
            <a:off x="6867483" y="4163349"/>
            <a:ext cx="412344" cy="41234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5" name="직사각형 204">
            <a:extLst>
              <a:ext uri="{FF2B5EF4-FFF2-40B4-BE49-F238E27FC236}">
                <a16:creationId xmlns:a16="http://schemas.microsoft.com/office/drawing/2014/main" id="{ABEC62CB-9165-4F74-8E64-3484BBCA363C}"/>
              </a:ext>
            </a:extLst>
          </p:cNvPr>
          <p:cNvSpPr/>
          <p:nvPr/>
        </p:nvSpPr>
        <p:spPr>
          <a:xfrm>
            <a:off x="7279827" y="4163349"/>
            <a:ext cx="412344" cy="41234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6" name="직사각형 205">
            <a:extLst>
              <a:ext uri="{FF2B5EF4-FFF2-40B4-BE49-F238E27FC236}">
                <a16:creationId xmlns:a16="http://schemas.microsoft.com/office/drawing/2014/main" id="{840A1B97-1212-4814-8EB4-831D2DE12204}"/>
              </a:ext>
            </a:extLst>
          </p:cNvPr>
          <p:cNvSpPr/>
          <p:nvPr/>
        </p:nvSpPr>
        <p:spPr>
          <a:xfrm>
            <a:off x="7692171" y="4163349"/>
            <a:ext cx="412344" cy="41234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7" name="직사각형 206">
            <a:extLst>
              <a:ext uri="{FF2B5EF4-FFF2-40B4-BE49-F238E27FC236}">
                <a16:creationId xmlns:a16="http://schemas.microsoft.com/office/drawing/2014/main" id="{7AB2E0DA-C6C2-41B1-AA19-38531E1B3701}"/>
              </a:ext>
            </a:extLst>
          </p:cNvPr>
          <p:cNvSpPr/>
          <p:nvPr/>
        </p:nvSpPr>
        <p:spPr>
          <a:xfrm>
            <a:off x="8104515" y="4163349"/>
            <a:ext cx="412344" cy="41234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8" name="직사각형 207">
            <a:extLst>
              <a:ext uri="{FF2B5EF4-FFF2-40B4-BE49-F238E27FC236}">
                <a16:creationId xmlns:a16="http://schemas.microsoft.com/office/drawing/2014/main" id="{6E60891D-5A88-457B-BD78-0D8EDE65E786}"/>
              </a:ext>
            </a:extLst>
          </p:cNvPr>
          <p:cNvSpPr/>
          <p:nvPr/>
        </p:nvSpPr>
        <p:spPr>
          <a:xfrm>
            <a:off x="6455139" y="4592011"/>
            <a:ext cx="412344" cy="41234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9" name="직사각형 208">
            <a:extLst>
              <a:ext uri="{FF2B5EF4-FFF2-40B4-BE49-F238E27FC236}">
                <a16:creationId xmlns:a16="http://schemas.microsoft.com/office/drawing/2014/main" id="{250F462A-F1F4-4673-89C5-A12DF288BA5C}"/>
              </a:ext>
            </a:extLst>
          </p:cNvPr>
          <p:cNvSpPr/>
          <p:nvPr/>
        </p:nvSpPr>
        <p:spPr>
          <a:xfrm>
            <a:off x="6455139" y="4988037"/>
            <a:ext cx="412344" cy="41234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0" name="직사각형 209">
            <a:extLst>
              <a:ext uri="{FF2B5EF4-FFF2-40B4-BE49-F238E27FC236}">
                <a16:creationId xmlns:a16="http://schemas.microsoft.com/office/drawing/2014/main" id="{351207F1-9B37-4ACA-B7BC-704333BC69C0}"/>
              </a:ext>
            </a:extLst>
          </p:cNvPr>
          <p:cNvSpPr/>
          <p:nvPr/>
        </p:nvSpPr>
        <p:spPr>
          <a:xfrm>
            <a:off x="6455139" y="5384063"/>
            <a:ext cx="412344" cy="41234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F1EA3BF2-931E-42D1-9E96-CFC39DCBA8E7}"/>
              </a:ext>
            </a:extLst>
          </p:cNvPr>
          <p:cNvSpPr/>
          <p:nvPr/>
        </p:nvSpPr>
        <p:spPr>
          <a:xfrm>
            <a:off x="6455139" y="5780089"/>
            <a:ext cx="412344" cy="41234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B0B8D3C9-72EB-40F4-B170-DF9D887ADFC0}"/>
              </a:ext>
            </a:extLst>
          </p:cNvPr>
          <p:cNvSpPr txBox="1"/>
          <p:nvPr/>
        </p:nvSpPr>
        <p:spPr>
          <a:xfrm>
            <a:off x="7146894" y="6159797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self.x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9561BB12-D00E-41D8-80A9-449B19327A0C}"/>
              </a:ext>
            </a:extLst>
          </p:cNvPr>
          <p:cNvSpPr txBox="1"/>
          <p:nvPr/>
        </p:nvSpPr>
        <p:spPr>
          <a:xfrm>
            <a:off x="3974488" y="6147040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self.dx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4" name="TextBox 213">
            <a:extLst>
              <a:ext uri="{FF2B5EF4-FFF2-40B4-BE49-F238E27FC236}">
                <a16:creationId xmlns:a16="http://schemas.microsoft.com/office/drawing/2014/main" id="{6AB69972-87EF-4EFF-BFD8-E6693D34D8EC}"/>
              </a:ext>
            </a:extLst>
          </p:cNvPr>
          <p:cNvSpPr txBox="1"/>
          <p:nvPr/>
        </p:nvSpPr>
        <p:spPr>
          <a:xfrm>
            <a:off x="8777032" y="4432132"/>
            <a:ext cx="341311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[[[[0. 1. 2. 0.]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  [0. 0. 0. 0.]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  [3. 0. 0. 0.]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  [0. 0. 4. 0.]]]]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6705361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8F716A6-86BB-42E0-A152-4F3D5126EC32}"/>
              </a:ext>
            </a:extLst>
          </p:cNvPr>
          <p:cNvSpPr txBox="1"/>
          <p:nvPr/>
        </p:nvSpPr>
        <p:spPr>
          <a:xfrm>
            <a:off x="386862" y="1160585"/>
            <a:ext cx="3583032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img (1, 1, 333, 250)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weight  (1, 1, 5, 5)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stride=1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pad=0</a:t>
            </a: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(1, 1, 329, 246)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OH = 333-5+1 = 329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OW = 250-5+1 = 246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9883262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8172246-B94E-4425-AB5F-CA26C41992F6}"/>
              </a:ext>
            </a:extLst>
          </p:cNvPr>
          <p:cNvSpPr txBox="1"/>
          <p:nvPr/>
        </p:nvSpPr>
        <p:spPr>
          <a:xfrm>
            <a:off x="625326" y="1565030"/>
            <a:ext cx="91903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conv - relu - pool - affine - relu - affine - softmax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64F33D-9863-40EA-878A-1E0EB964D39B}"/>
              </a:ext>
            </a:extLst>
          </p:cNvPr>
          <p:cNvSpPr txBox="1"/>
          <p:nvPr/>
        </p:nvSpPr>
        <p:spPr>
          <a:xfrm>
            <a:off x="-1159512" y="3389312"/>
            <a:ext cx="239360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(100,1,28,28)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F9E649-B4A6-41B3-A61B-21699FC29449}"/>
              </a:ext>
            </a:extLst>
          </p:cNvPr>
          <p:cNvSpPr txBox="1"/>
          <p:nvPr/>
        </p:nvSpPr>
        <p:spPr>
          <a:xfrm>
            <a:off x="625326" y="984737"/>
            <a:ext cx="34131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mini_batch_size=100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A08356-C8F5-4DA4-A34D-771376BE6CB7}"/>
              </a:ext>
            </a:extLst>
          </p:cNvPr>
          <p:cNvSpPr txBox="1"/>
          <p:nvPr/>
        </p:nvSpPr>
        <p:spPr>
          <a:xfrm>
            <a:off x="3452049" y="3362936"/>
            <a:ext cx="25635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(100,30,24,24)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A2AFED-0CB6-4AFB-BC3A-3D145A7D51BC}"/>
              </a:ext>
            </a:extLst>
          </p:cNvPr>
          <p:cNvSpPr txBox="1"/>
          <p:nvPr/>
        </p:nvSpPr>
        <p:spPr>
          <a:xfrm>
            <a:off x="1401146" y="3362937"/>
            <a:ext cx="18838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(30,1,5,5)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F884F6-523C-4C21-8AA8-37D76B3AE58A}"/>
              </a:ext>
            </a:extLst>
          </p:cNvPr>
          <p:cNvSpPr txBox="1"/>
          <p:nvPr/>
        </p:nvSpPr>
        <p:spPr>
          <a:xfrm>
            <a:off x="6182625" y="3362935"/>
            <a:ext cx="25635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(100,30,12,12)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8FF21B-4067-4AB1-AAD4-2C4A0765E8A5}"/>
              </a:ext>
            </a:extLst>
          </p:cNvPr>
          <p:cNvSpPr txBox="1"/>
          <p:nvPr/>
        </p:nvSpPr>
        <p:spPr>
          <a:xfrm>
            <a:off x="4370053" y="1914488"/>
            <a:ext cx="25635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W2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30*12*12,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100)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83E8D0-88DF-4649-8648-01E9E257011D}"/>
              </a:ext>
            </a:extLst>
          </p:cNvPr>
          <p:cNvSpPr txBox="1"/>
          <p:nvPr/>
        </p:nvSpPr>
        <p:spPr>
          <a:xfrm>
            <a:off x="7159478" y="1850684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D94E70-AC32-4AAE-AE3C-B092595F7686}"/>
              </a:ext>
            </a:extLst>
          </p:cNvPr>
          <p:cNvSpPr txBox="1"/>
          <p:nvPr/>
        </p:nvSpPr>
        <p:spPr>
          <a:xfrm>
            <a:off x="1856809" y="1914489"/>
            <a:ext cx="25635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(100,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30*12*12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977D2AE-DA5D-4F89-81F7-721A82FDD5D1}"/>
              </a:ext>
            </a:extLst>
          </p:cNvPr>
          <p:cNvSpPr txBox="1"/>
          <p:nvPr/>
        </p:nvSpPr>
        <p:spPr>
          <a:xfrm>
            <a:off x="5707798" y="2699261"/>
            <a:ext cx="30732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(100,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100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100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,10)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25506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2.5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다층 퍼셉트론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DFA5719D-5050-42EE-8DD2-83454B9E9719}"/>
                  </a:ext>
                </a:extLst>
              </p:cNvPr>
              <p:cNvSpPr/>
              <p:nvPr/>
            </p:nvSpPr>
            <p:spPr>
              <a:xfrm>
                <a:off x="5311532" y="972185"/>
                <a:ext cx="686589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DFA5719D-5050-42EE-8DD2-83454B9E97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1532" y="972185"/>
                <a:ext cx="686589" cy="49177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BBA91252-7DC0-448F-9049-114D69E7B221}"/>
                  </a:ext>
                </a:extLst>
              </p:cNvPr>
              <p:cNvSpPr/>
              <p:nvPr/>
            </p:nvSpPr>
            <p:spPr>
              <a:xfrm>
                <a:off x="5998121" y="972185"/>
                <a:ext cx="686589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BBA91252-7DC0-448F-9049-114D69E7B2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8121" y="972185"/>
                <a:ext cx="686589" cy="49177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BFDFD60F-2C9C-4A59-8125-DE3D0BEEDC7D}"/>
              </a:ext>
            </a:extLst>
          </p:cNvPr>
          <p:cNvSpPr/>
          <p:nvPr/>
        </p:nvSpPr>
        <p:spPr>
          <a:xfrm>
            <a:off x="5311532" y="1461896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CF84496-3935-48CD-8C57-1B008C937BB6}"/>
              </a:ext>
            </a:extLst>
          </p:cNvPr>
          <p:cNvSpPr/>
          <p:nvPr/>
        </p:nvSpPr>
        <p:spPr>
          <a:xfrm>
            <a:off x="5998121" y="1461896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7F0FC79-7DBA-4622-8CE1-F0E114255B0E}"/>
              </a:ext>
            </a:extLst>
          </p:cNvPr>
          <p:cNvSpPr/>
          <p:nvPr/>
        </p:nvSpPr>
        <p:spPr>
          <a:xfrm>
            <a:off x="5311532" y="1953672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D3248F4-F973-4EB0-8714-4DBCF8313C3B}"/>
              </a:ext>
            </a:extLst>
          </p:cNvPr>
          <p:cNvSpPr/>
          <p:nvPr/>
        </p:nvSpPr>
        <p:spPr>
          <a:xfrm>
            <a:off x="5998121" y="1953672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32410C9-A32F-4C41-B1F2-45EDB3CC13B1}"/>
              </a:ext>
            </a:extLst>
          </p:cNvPr>
          <p:cNvSpPr/>
          <p:nvPr/>
        </p:nvSpPr>
        <p:spPr>
          <a:xfrm>
            <a:off x="5311532" y="2445448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590327D-0B82-4F24-BA26-C14EA64B33BA}"/>
              </a:ext>
            </a:extLst>
          </p:cNvPr>
          <p:cNvSpPr/>
          <p:nvPr/>
        </p:nvSpPr>
        <p:spPr>
          <a:xfrm>
            <a:off x="5998121" y="2445448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C3D4A07-F8A2-40D3-A8FB-AABBFE0354C5}"/>
              </a:ext>
            </a:extLst>
          </p:cNvPr>
          <p:cNvSpPr/>
          <p:nvPr/>
        </p:nvSpPr>
        <p:spPr>
          <a:xfrm>
            <a:off x="5311532" y="2937224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B8AF7EE-0F9C-4C9B-A41F-F3D9E2F6E3C1}"/>
              </a:ext>
            </a:extLst>
          </p:cNvPr>
          <p:cNvSpPr/>
          <p:nvPr/>
        </p:nvSpPr>
        <p:spPr>
          <a:xfrm>
            <a:off x="5998121" y="2937224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기존 게이트 조합</a:t>
            </a:r>
          </a:p>
        </p:txBody>
      </p:sp>
      <p:sp>
        <p:nvSpPr>
          <p:cNvPr id="9" name="순서도: 지연 8">
            <a:extLst>
              <a:ext uri="{FF2B5EF4-FFF2-40B4-BE49-F238E27FC236}">
                <a16:creationId xmlns:a16="http://schemas.microsoft.com/office/drawing/2014/main" id="{CFDBFC6D-034D-4CAF-99A2-3A49B826732F}"/>
              </a:ext>
            </a:extLst>
          </p:cNvPr>
          <p:cNvSpPr/>
          <p:nvPr/>
        </p:nvSpPr>
        <p:spPr>
          <a:xfrm>
            <a:off x="877936" y="1242254"/>
            <a:ext cx="465615" cy="401637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37150CF1-7A00-4430-86DF-E364A223E223}"/>
              </a:ext>
            </a:extLst>
          </p:cNvPr>
          <p:cNvCxnSpPr/>
          <p:nvPr/>
        </p:nvCxnSpPr>
        <p:spPr>
          <a:xfrm>
            <a:off x="583421" y="1348244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B88A788C-2A2B-477A-872F-C588AE987F9B}"/>
              </a:ext>
            </a:extLst>
          </p:cNvPr>
          <p:cNvCxnSpPr/>
          <p:nvPr/>
        </p:nvCxnSpPr>
        <p:spPr>
          <a:xfrm>
            <a:off x="583421" y="1549253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CE681F86-A781-4918-ABA2-1CF5CC744EC8}"/>
              </a:ext>
            </a:extLst>
          </p:cNvPr>
          <p:cNvCxnSpPr/>
          <p:nvPr/>
        </p:nvCxnSpPr>
        <p:spPr>
          <a:xfrm>
            <a:off x="1343551" y="1443072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순서도: 지연 37">
            <a:extLst>
              <a:ext uri="{FF2B5EF4-FFF2-40B4-BE49-F238E27FC236}">
                <a16:creationId xmlns:a16="http://schemas.microsoft.com/office/drawing/2014/main" id="{009C4F3A-F883-4CDA-8F46-12BC7AC593E1}"/>
              </a:ext>
            </a:extLst>
          </p:cNvPr>
          <p:cNvSpPr/>
          <p:nvPr/>
        </p:nvSpPr>
        <p:spPr>
          <a:xfrm>
            <a:off x="2186272" y="1242254"/>
            <a:ext cx="465615" cy="401637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B3E8AE0F-1C63-4862-9C4C-D9ABD0834F0E}"/>
              </a:ext>
            </a:extLst>
          </p:cNvPr>
          <p:cNvCxnSpPr/>
          <p:nvPr/>
        </p:nvCxnSpPr>
        <p:spPr>
          <a:xfrm>
            <a:off x="3456896" y="1341742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96D14F8A-C1E6-4BFC-82BC-FDF4C69FD885}"/>
              </a:ext>
            </a:extLst>
          </p:cNvPr>
          <p:cNvCxnSpPr/>
          <p:nvPr/>
        </p:nvCxnSpPr>
        <p:spPr>
          <a:xfrm>
            <a:off x="3456896" y="1542751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F1FD86D8-161A-4135-BE34-3210292FB22B}"/>
              </a:ext>
            </a:extLst>
          </p:cNvPr>
          <p:cNvCxnSpPr/>
          <p:nvPr/>
        </p:nvCxnSpPr>
        <p:spPr>
          <a:xfrm>
            <a:off x="4250842" y="1440831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타원 12">
            <a:extLst>
              <a:ext uri="{FF2B5EF4-FFF2-40B4-BE49-F238E27FC236}">
                <a16:creationId xmlns:a16="http://schemas.microsoft.com/office/drawing/2014/main" id="{E060FDFF-FE84-488C-B0C9-6F33AFEC31AF}"/>
              </a:ext>
            </a:extLst>
          </p:cNvPr>
          <p:cNvSpPr/>
          <p:nvPr/>
        </p:nvSpPr>
        <p:spPr>
          <a:xfrm>
            <a:off x="2658753" y="1385840"/>
            <a:ext cx="95669" cy="956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93E702E-928C-4437-A679-9FCABDD1289E}"/>
              </a:ext>
            </a:extLst>
          </p:cNvPr>
          <p:cNvSpPr txBox="1"/>
          <p:nvPr/>
        </p:nvSpPr>
        <p:spPr>
          <a:xfrm>
            <a:off x="730678" y="1688960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AND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B5B93FF-73DC-415C-B472-0B55EF2CB309}"/>
              </a:ext>
            </a:extLst>
          </p:cNvPr>
          <p:cNvSpPr txBox="1"/>
          <p:nvPr/>
        </p:nvSpPr>
        <p:spPr>
          <a:xfrm>
            <a:off x="2031648" y="1676713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NAND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순서도: 저장 데이터 16">
            <a:extLst>
              <a:ext uri="{FF2B5EF4-FFF2-40B4-BE49-F238E27FC236}">
                <a16:creationId xmlns:a16="http://schemas.microsoft.com/office/drawing/2014/main" id="{D2335346-CFA1-4CEC-962C-2C368C4DFB49}"/>
              </a:ext>
            </a:extLst>
          </p:cNvPr>
          <p:cNvSpPr/>
          <p:nvPr/>
        </p:nvSpPr>
        <p:spPr>
          <a:xfrm rot="10800000">
            <a:off x="3664985" y="1228288"/>
            <a:ext cx="585857" cy="425087"/>
          </a:xfrm>
          <a:prstGeom prst="flowChartOnlineStorag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15226D9-A246-4863-ADE8-BBB6A34092AC}"/>
              </a:ext>
            </a:extLst>
          </p:cNvPr>
          <p:cNvSpPr txBox="1"/>
          <p:nvPr/>
        </p:nvSpPr>
        <p:spPr>
          <a:xfrm>
            <a:off x="3726339" y="1665052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OR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2D2AF3BA-0345-46BD-81B6-E4B65B2E695B}"/>
              </a:ext>
            </a:extLst>
          </p:cNvPr>
          <p:cNvCxnSpPr/>
          <p:nvPr/>
        </p:nvCxnSpPr>
        <p:spPr>
          <a:xfrm>
            <a:off x="1891757" y="1341742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A1400BCF-9A75-4CA5-A74D-D6CC3C6DF162}"/>
              </a:ext>
            </a:extLst>
          </p:cNvPr>
          <p:cNvCxnSpPr/>
          <p:nvPr/>
        </p:nvCxnSpPr>
        <p:spPr>
          <a:xfrm>
            <a:off x="1891757" y="1542751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1AFDFB9C-929E-430A-8952-98D8152D974B}"/>
              </a:ext>
            </a:extLst>
          </p:cNvPr>
          <p:cNvCxnSpPr/>
          <p:nvPr/>
        </p:nvCxnSpPr>
        <p:spPr>
          <a:xfrm>
            <a:off x="2748729" y="1440831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6C696DF6-3E20-43AE-8889-13FD77FFCCFC}"/>
                  </a:ext>
                </a:extLst>
              </p:cNvPr>
              <p:cNvSpPr/>
              <p:nvPr/>
            </p:nvSpPr>
            <p:spPr>
              <a:xfrm>
                <a:off x="6710662" y="970120"/>
                <a:ext cx="686589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6C696DF6-3E20-43AE-8889-13FD77FFCCF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0662" y="970120"/>
                <a:ext cx="686589" cy="49177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46DE31CC-151E-4FE5-B6FB-ADD1A9C318AF}"/>
                  </a:ext>
                </a:extLst>
              </p:cNvPr>
              <p:cNvSpPr/>
              <p:nvPr/>
            </p:nvSpPr>
            <p:spPr>
              <a:xfrm>
                <a:off x="7397251" y="970120"/>
                <a:ext cx="686589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46DE31CC-151E-4FE5-B6FB-ADD1A9C318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7251" y="970120"/>
                <a:ext cx="686589" cy="49177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B71AB3BB-28C5-4165-BE39-D705BDB844CF}"/>
                  </a:ext>
                </a:extLst>
              </p:cNvPr>
              <p:cNvSpPr/>
              <p:nvPr/>
            </p:nvSpPr>
            <p:spPr>
              <a:xfrm>
                <a:off x="8083839" y="970120"/>
                <a:ext cx="686589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B71AB3BB-28C5-4165-BE39-D705BDB844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3839" y="970120"/>
                <a:ext cx="686589" cy="491776"/>
              </a:xfrm>
              <a:prstGeom prst="rect">
                <a:avLst/>
              </a:prstGeom>
              <a:blipFill>
                <a:blip r:embed="rId7"/>
                <a:stretch>
                  <a:fillRect b="-6173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직사각형 59">
            <a:extLst>
              <a:ext uri="{FF2B5EF4-FFF2-40B4-BE49-F238E27FC236}">
                <a16:creationId xmlns:a16="http://schemas.microsoft.com/office/drawing/2014/main" id="{DA281B2C-F24B-413E-94E0-4A7BE8FD5846}"/>
              </a:ext>
            </a:extLst>
          </p:cNvPr>
          <p:cNvSpPr/>
          <p:nvPr/>
        </p:nvSpPr>
        <p:spPr>
          <a:xfrm>
            <a:off x="6710662" y="1461896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403F412A-8FB4-4663-A4F0-F150E7365FB1}"/>
              </a:ext>
            </a:extLst>
          </p:cNvPr>
          <p:cNvSpPr/>
          <p:nvPr/>
        </p:nvSpPr>
        <p:spPr>
          <a:xfrm>
            <a:off x="7397251" y="1461896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585259F2-D37E-48A8-B430-64727B84261D}"/>
              </a:ext>
            </a:extLst>
          </p:cNvPr>
          <p:cNvSpPr/>
          <p:nvPr/>
        </p:nvSpPr>
        <p:spPr>
          <a:xfrm>
            <a:off x="8083839" y="1461896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8650383-4D5F-4D41-8240-253806C3B5F1}"/>
              </a:ext>
            </a:extLst>
          </p:cNvPr>
          <p:cNvSpPr/>
          <p:nvPr/>
        </p:nvSpPr>
        <p:spPr>
          <a:xfrm>
            <a:off x="6710662" y="1953672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C7D93587-0C71-4DFB-8718-F35BD4B5B434}"/>
              </a:ext>
            </a:extLst>
          </p:cNvPr>
          <p:cNvSpPr/>
          <p:nvPr/>
        </p:nvSpPr>
        <p:spPr>
          <a:xfrm>
            <a:off x="7397251" y="1953672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F0CABCF8-A131-4B66-B8D7-0447BC71D74D}"/>
              </a:ext>
            </a:extLst>
          </p:cNvPr>
          <p:cNvSpPr/>
          <p:nvPr/>
        </p:nvSpPr>
        <p:spPr>
          <a:xfrm>
            <a:off x="8083839" y="1953672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52369518-28FC-4359-805D-3C3E7B25EEB6}"/>
              </a:ext>
            </a:extLst>
          </p:cNvPr>
          <p:cNvSpPr/>
          <p:nvPr/>
        </p:nvSpPr>
        <p:spPr>
          <a:xfrm>
            <a:off x="6710662" y="2445448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481C0167-5FDF-4463-8601-E3F4BA45EE11}"/>
              </a:ext>
            </a:extLst>
          </p:cNvPr>
          <p:cNvSpPr/>
          <p:nvPr/>
        </p:nvSpPr>
        <p:spPr>
          <a:xfrm>
            <a:off x="7397251" y="2445448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889C5ED0-AABD-4502-A35B-0FDD454CC11C}"/>
              </a:ext>
            </a:extLst>
          </p:cNvPr>
          <p:cNvSpPr/>
          <p:nvPr/>
        </p:nvSpPr>
        <p:spPr>
          <a:xfrm>
            <a:off x="8083839" y="2445448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83E665B6-5E74-4746-BA0C-87FD8E9DA216}"/>
              </a:ext>
            </a:extLst>
          </p:cNvPr>
          <p:cNvSpPr/>
          <p:nvPr/>
        </p:nvSpPr>
        <p:spPr>
          <a:xfrm>
            <a:off x="6710662" y="2937224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88A4D486-9C3F-437D-8CCA-1A12C9FAA7BF}"/>
              </a:ext>
            </a:extLst>
          </p:cNvPr>
          <p:cNvSpPr/>
          <p:nvPr/>
        </p:nvSpPr>
        <p:spPr>
          <a:xfrm>
            <a:off x="7397251" y="2937224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8C3C6801-CB5E-48A1-B847-0AF627EDF417}"/>
              </a:ext>
            </a:extLst>
          </p:cNvPr>
          <p:cNvSpPr/>
          <p:nvPr/>
        </p:nvSpPr>
        <p:spPr>
          <a:xfrm>
            <a:off x="8083839" y="2937224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순서도: 지연 71">
            <a:extLst>
              <a:ext uri="{FF2B5EF4-FFF2-40B4-BE49-F238E27FC236}">
                <a16:creationId xmlns:a16="http://schemas.microsoft.com/office/drawing/2014/main" id="{F97C96D9-9DC5-4FDB-BC00-9E38795118FF}"/>
              </a:ext>
            </a:extLst>
          </p:cNvPr>
          <p:cNvSpPr/>
          <p:nvPr/>
        </p:nvSpPr>
        <p:spPr>
          <a:xfrm>
            <a:off x="1566033" y="3018032"/>
            <a:ext cx="465615" cy="401637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C29CA36E-CB2F-46D5-BC11-15B1FD477D83}"/>
              </a:ext>
            </a:extLst>
          </p:cNvPr>
          <p:cNvSpPr/>
          <p:nvPr/>
        </p:nvSpPr>
        <p:spPr>
          <a:xfrm>
            <a:off x="2038514" y="3161618"/>
            <a:ext cx="95669" cy="956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FEEC3372-B9CE-4E51-A3E2-F32C6CB044C6}"/>
              </a:ext>
            </a:extLst>
          </p:cNvPr>
          <p:cNvCxnSpPr>
            <a:cxnSpLocks/>
          </p:cNvCxnSpPr>
          <p:nvPr/>
        </p:nvCxnSpPr>
        <p:spPr>
          <a:xfrm>
            <a:off x="774155" y="3117520"/>
            <a:ext cx="79187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E5DE93FB-5368-4B5D-BF27-F79091752442}"/>
              </a:ext>
            </a:extLst>
          </p:cNvPr>
          <p:cNvCxnSpPr/>
          <p:nvPr/>
        </p:nvCxnSpPr>
        <p:spPr>
          <a:xfrm>
            <a:off x="1271518" y="3318529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28F53FD2-03DA-4D00-9AE9-B24C84F92A0D}"/>
              </a:ext>
            </a:extLst>
          </p:cNvPr>
          <p:cNvCxnSpPr>
            <a:cxnSpLocks/>
            <a:endCxn id="82" idx="1"/>
          </p:cNvCxnSpPr>
          <p:nvPr/>
        </p:nvCxnSpPr>
        <p:spPr>
          <a:xfrm>
            <a:off x="2128490" y="3216609"/>
            <a:ext cx="687213" cy="3954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BCA45999-BFC8-4B77-8425-21BDD65184CD}"/>
              </a:ext>
            </a:extLst>
          </p:cNvPr>
          <p:cNvCxnSpPr/>
          <p:nvPr/>
        </p:nvCxnSpPr>
        <p:spPr>
          <a:xfrm>
            <a:off x="1334544" y="3926331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1A599378-BE12-40E3-81CA-8FB377447B6C}"/>
              </a:ext>
            </a:extLst>
          </p:cNvPr>
          <p:cNvCxnSpPr>
            <a:cxnSpLocks/>
          </p:cNvCxnSpPr>
          <p:nvPr/>
        </p:nvCxnSpPr>
        <p:spPr>
          <a:xfrm>
            <a:off x="774155" y="4127340"/>
            <a:ext cx="85490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B10B8690-1F9C-49C0-BECC-E77A371A5D1E}"/>
              </a:ext>
            </a:extLst>
          </p:cNvPr>
          <p:cNvCxnSpPr>
            <a:cxnSpLocks/>
            <a:stCxn id="80" idx="1"/>
            <a:endCxn id="82" idx="1"/>
          </p:cNvCxnSpPr>
          <p:nvPr/>
        </p:nvCxnSpPr>
        <p:spPr>
          <a:xfrm flipV="1">
            <a:off x="2067135" y="3612059"/>
            <a:ext cx="748568" cy="4133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순서도: 저장 데이터 79">
            <a:extLst>
              <a:ext uri="{FF2B5EF4-FFF2-40B4-BE49-F238E27FC236}">
                <a16:creationId xmlns:a16="http://schemas.microsoft.com/office/drawing/2014/main" id="{AE8B1706-FD08-469E-BCAF-8175AAE36B99}"/>
              </a:ext>
            </a:extLst>
          </p:cNvPr>
          <p:cNvSpPr/>
          <p:nvPr/>
        </p:nvSpPr>
        <p:spPr>
          <a:xfrm rot="10800000">
            <a:off x="1542633" y="3812876"/>
            <a:ext cx="524502" cy="425087"/>
          </a:xfrm>
          <a:prstGeom prst="flowChartOnlineStorag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41E8216-336D-4335-9A57-85B9D35D5DB2}"/>
              </a:ext>
            </a:extLst>
          </p:cNvPr>
          <p:cNvSpPr txBox="1"/>
          <p:nvPr/>
        </p:nvSpPr>
        <p:spPr>
          <a:xfrm>
            <a:off x="1603987" y="4249641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OR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순서도: 지연 81">
            <a:extLst>
              <a:ext uri="{FF2B5EF4-FFF2-40B4-BE49-F238E27FC236}">
                <a16:creationId xmlns:a16="http://schemas.microsoft.com/office/drawing/2014/main" id="{C136DB07-C4A1-4242-A48A-8EF82C3B7C6E}"/>
              </a:ext>
            </a:extLst>
          </p:cNvPr>
          <p:cNvSpPr/>
          <p:nvPr/>
        </p:nvSpPr>
        <p:spPr>
          <a:xfrm>
            <a:off x="2815703" y="3411240"/>
            <a:ext cx="465615" cy="401637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5" name="직선 연결선 84">
            <a:extLst>
              <a:ext uri="{FF2B5EF4-FFF2-40B4-BE49-F238E27FC236}">
                <a16:creationId xmlns:a16="http://schemas.microsoft.com/office/drawing/2014/main" id="{A21E9995-DA2A-4AB8-B389-BA03853AFA8E}"/>
              </a:ext>
            </a:extLst>
          </p:cNvPr>
          <p:cNvCxnSpPr/>
          <p:nvPr/>
        </p:nvCxnSpPr>
        <p:spPr>
          <a:xfrm>
            <a:off x="3281318" y="3612058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7DEC2C2B-FE18-4107-A8C0-CD320E955419}"/>
                  </a:ext>
                </a:extLst>
              </p:cNvPr>
              <p:cNvSpPr/>
              <p:nvPr/>
            </p:nvSpPr>
            <p:spPr>
              <a:xfrm>
                <a:off x="387384" y="2739737"/>
                <a:ext cx="561276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7DEC2C2B-FE18-4107-A8C0-CD320E9554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384" y="2739737"/>
                <a:ext cx="561276" cy="491776"/>
              </a:xfrm>
              <a:prstGeom prst="rect">
                <a:avLst/>
              </a:prstGeom>
              <a:blipFill>
                <a:blip r:embed="rId8"/>
                <a:stretch>
                  <a:fillRect l="-5435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F1654DB2-8F7D-4F51-8871-F29ED730AC8E}"/>
                  </a:ext>
                </a:extLst>
              </p:cNvPr>
              <p:cNvSpPr/>
              <p:nvPr/>
            </p:nvSpPr>
            <p:spPr>
              <a:xfrm>
                <a:off x="387384" y="3881452"/>
                <a:ext cx="524504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F1654DB2-8F7D-4F51-8871-F29ED730AC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384" y="3881452"/>
                <a:ext cx="524504" cy="491776"/>
              </a:xfrm>
              <a:prstGeom prst="rect">
                <a:avLst/>
              </a:prstGeom>
              <a:blipFill>
                <a:blip r:embed="rId9"/>
                <a:stretch>
                  <a:fillRect l="-10465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8" name="타원 87">
            <a:extLst>
              <a:ext uri="{FF2B5EF4-FFF2-40B4-BE49-F238E27FC236}">
                <a16:creationId xmlns:a16="http://schemas.microsoft.com/office/drawing/2014/main" id="{8451D967-AFCC-4CEC-9A95-3022C8FC0AD2}"/>
              </a:ext>
            </a:extLst>
          </p:cNvPr>
          <p:cNvSpPr/>
          <p:nvPr/>
        </p:nvSpPr>
        <p:spPr>
          <a:xfrm>
            <a:off x="1124782" y="4127340"/>
            <a:ext cx="95669" cy="95669"/>
          </a:xfrm>
          <a:prstGeom prst="ellipse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타원 88">
            <a:extLst>
              <a:ext uri="{FF2B5EF4-FFF2-40B4-BE49-F238E27FC236}">
                <a16:creationId xmlns:a16="http://schemas.microsoft.com/office/drawing/2014/main" id="{64A73DB1-8285-4FFD-87DF-E6548E67B4DF}"/>
              </a:ext>
            </a:extLst>
          </p:cNvPr>
          <p:cNvSpPr/>
          <p:nvPr/>
        </p:nvSpPr>
        <p:spPr>
          <a:xfrm>
            <a:off x="987993" y="3024861"/>
            <a:ext cx="95669" cy="95669"/>
          </a:xfrm>
          <a:prstGeom prst="ellipse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타원 89">
            <a:extLst>
              <a:ext uri="{FF2B5EF4-FFF2-40B4-BE49-F238E27FC236}">
                <a16:creationId xmlns:a16="http://schemas.microsoft.com/office/drawing/2014/main" id="{30C6A296-A301-437B-B563-FFF82549A900}"/>
              </a:ext>
            </a:extLst>
          </p:cNvPr>
          <p:cNvSpPr/>
          <p:nvPr/>
        </p:nvSpPr>
        <p:spPr>
          <a:xfrm>
            <a:off x="1332555" y="3877723"/>
            <a:ext cx="95669" cy="95669"/>
          </a:xfrm>
          <a:prstGeom prst="ellipse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060637B7-273A-4E6D-96B2-C349B40B7423}"/>
              </a:ext>
            </a:extLst>
          </p:cNvPr>
          <p:cNvSpPr/>
          <p:nvPr/>
        </p:nvSpPr>
        <p:spPr>
          <a:xfrm>
            <a:off x="1276246" y="3272308"/>
            <a:ext cx="95669" cy="95669"/>
          </a:xfrm>
          <a:prstGeom prst="ellipse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EF474C4A-B629-4D88-9A78-FAA917606119}"/>
              </a:ext>
            </a:extLst>
          </p:cNvPr>
          <p:cNvCxnSpPr>
            <a:cxnSpLocks/>
            <a:stCxn id="89" idx="4"/>
            <a:endCxn id="90" idx="2"/>
          </p:cNvCxnSpPr>
          <p:nvPr/>
        </p:nvCxnSpPr>
        <p:spPr>
          <a:xfrm rot="16200000" flipH="1">
            <a:off x="781677" y="3374680"/>
            <a:ext cx="805028" cy="296727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연결선: 꺾임 93">
            <a:extLst>
              <a:ext uri="{FF2B5EF4-FFF2-40B4-BE49-F238E27FC236}">
                <a16:creationId xmlns:a16="http://schemas.microsoft.com/office/drawing/2014/main" id="{95AC0E0D-0AD3-42C8-ACE6-7BBF9337533E}"/>
              </a:ext>
            </a:extLst>
          </p:cNvPr>
          <p:cNvCxnSpPr>
            <a:cxnSpLocks/>
            <a:stCxn id="88" idx="0"/>
            <a:endCxn id="91" idx="2"/>
          </p:cNvCxnSpPr>
          <p:nvPr/>
        </p:nvCxnSpPr>
        <p:spPr>
          <a:xfrm rot="5400000" flipH="1" flipV="1">
            <a:off x="820833" y="3671928"/>
            <a:ext cx="807197" cy="103629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직사각형 82">
                <a:extLst>
                  <a:ext uri="{FF2B5EF4-FFF2-40B4-BE49-F238E27FC236}">
                    <a16:creationId xmlns:a16="http://schemas.microsoft.com/office/drawing/2014/main" id="{2F763019-5483-49EE-BB06-77E87BE22DA5}"/>
                  </a:ext>
                </a:extLst>
              </p:cNvPr>
              <p:cNvSpPr/>
              <p:nvPr/>
            </p:nvSpPr>
            <p:spPr>
              <a:xfrm>
                <a:off x="2264411" y="2916753"/>
                <a:ext cx="686589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3" name="직사각형 82">
                <a:extLst>
                  <a:ext uri="{FF2B5EF4-FFF2-40B4-BE49-F238E27FC236}">
                    <a16:creationId xmlns:a16="http://schemas.microsoft.com/office/drawing/2014/main" id="{2F763019-5483-49EE-BB06-77E87BE22D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4411" y="2916753"/>
                <a:ext cx="686589" cy="49177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직사각형 83">
                <a:extLst>
                  <a:ext uri="{FF2B5EF4-FFF2-40B4-BE49-F238E27FC236}">
                    <a16:creationId xmlns:a16="http://schemas.microsoft.com/office/drawing/2014/main" id="{0DA69C94-8AF6-4022-9706-CDE0A25A3A1B}"/>
                  </a:ext>
                </a:extLst>
              </p:cNvPr>
              <p:cNvSpPr/>
              <p:nvPr/>
            </p:nvSpPr>
            <p:spPr>
              <a:xfrm>
                <a:off x="2254359" y="3714056"/>
                <a:ext cx="686589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4" name="직사각형 83">
                <a:extLst>
                  <a:ext uri="{FF2B5EF4-FFF2-40B4-BE49-F238E27FC236}">
                    <a16:creationId xmlns:a16="http://schemas.microsoft.com/office/drawing/2014/main" id="{0DA69C94-8AF6-4022-9706-CDE0A25A3A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4359" y="3714056"/>
                <a:ext cx="686589" cy="49177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직사각형 91">
                <a:extLst>
                  <a:ext uri="{FF2B5EF4-FFF2-40B4-BE49-F238E27FC236}">
                    <a16:creationId xmlns:a16="http://schemas.microsoft.com/office/drawing/2014/main" id="{8FD63877-4897-472C-919C-83FF205EE015}"/>
                  </a:ext>
                </a:extLst>
              </p:cNvPr>
              <p:cNvSpPr/>
              <p:nvPr/>
            </p:nvSpPr>
            <p:spPr>
              <a:xfrm>
                <a:off x="3387032" y="3321100"/>
                <a:ext cx="686589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2" name="직사각형 91">
                <a:extLst>
                  <a:ext uri="{FF2B5EF4-FFF2-40B4-BE49-F238E27FC236}">
                    <a16:creationId xmlns:a16="http://schemas.microsoft.com/office/drawing/2014/main" id="{8FD63877-4897-472C-919C-83FF205EE0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7032" y="3321100"/>
                <a:ext cx="686589" cy="491776"/>
              </a:xfrm>
              <a:prstGeom prst="rect">
                <a:avLst/>
              </a:prstGeom>
              <a:blipFill>
                <a:blip r:embed="rId12"/>
                <a:stretch>
                  <a:fillRect b="-7500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BB0E43DE-BCAB-48D5-B06E-543AA2EB3DF6}"/>
              </a:ext>
            </a:extLst>
          </p:cNvPr>
          <p:cNvCxnSpPr/>
          <p:nvPr/>
        </p:nvCxnSpPr>
        <p:spPr>
          <a:xfrm>
            <a:off x="1798840" y="2550253"/>
            <a:ext cx="0" cy="2978092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3" name="직선 연결선 92">
            <a:extLst>
              <a:ext uri="{FF2B5EF4-FFF2-40B4-BE49-F238E27FC236}">
                <a16:creationId xmlns:a16="http://schemas.microsoft.com/office/drawing/2014/main" id="{78D253A8-77AD-490B-82F5-1CEB01E7BFA7}"/>
              </a:ext>
            </a:extLst>
          </p:cNvPr>
          <p:cNvCxnSpPr/>
          <p:nvPr/>
        </p:nvCxnSpPr>
        <p:spPr>
          <a:xfrm>
            <a:off x="3080396" y="2536373"/>
            <a:ext cx="0" cy="2978092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93032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2.5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다층 퍼셉트론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XOR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게이트 구현하기 </a:t>
            </a:r>
          </a:p>
        </p:txBody>
      </p:sp>
      <p:sp>
        <p:nvSpPr>
          <p:cNvPr id="72" name="순서도: 지연 71">
            <a:extLst>
              <a:ext uri="{FF2B5EF4-FFF2-40B4-BE49-F238E27FC236}">
                <a16:creationId xmlns:a16="http://schemas.microsoft.com/office/drawing/2014/main" id="{F97C96D9-9DC5-4FDB-BC00-9E38795118FF}"/>
              </a:ext>
            </a:extLst>
          </p:cNvPr>
          <p:cNvSpPr/>
          <p:nvPr/>
        </p:nvSpPr>
        <p:spPr>
          <a:xfrm>
            <a:off x="7919632" y="1287254"/>
            <a:ext cx="465615" cy="401637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C29CA36E-CB2F-46D5-BC11-15B1FD477D83}"/>
              </a:ext>
            </a:extLst>
          </p:cNvPr>
          <p:cNvSpPr/>
          <p:nvPr/>
        </p:nvSpPr>
        <p:spPr>
          <a:xfrm>
            <a:off x="8392113" y="1430840"/>
            <a:ext cx="95669" cy="956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FEEC3372-B9CE-4E51-A3E2-F32C6CB044C6}"/>
              </a:ext>
            </a:extLst>
          </p:cNvPr>
          <p:cNvCxnSpPr>
            <a:cxnSpLocks/>
          </p:cNvCxnSpPr>
          <p:nvPr/>
        </p:nvCxnSpPr>
        <p:spPr>
          <a:xfrm>
            <a:off x="7127754" y="1386742"/>
            <a:ext cx="79187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E5DE93FB-5368-4B5D-BF27-F79091752442}"/>
              </a:ext>
            </a:extLst>
          </p:cNvPr>
          <p:cNvCxnSpPr/>
          <p:nvPr/>
        </p:nvCxnSpPr>
        <p:spPr>
          <a:xfrm>
            <a:off x="7625117" y="1587751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28F53FD2-03DA-4D00-9AE9-B24C84F92A0D}"/>
              </a:ext>
            </a:extLst>
          </p:cNvPr>
          <p:cNvCxnSpPr>
            <a:cxnSpLocks/>
            <a:endCxn id="82" idx="1"/>
          </p:cNvCxnSpPr>
          <p:nvPr/>
        </p:nvCxnSpPr>
        <p:spPr>
          <a:xfrm>
            <a:off x="8482089" y="1485831"/>
            <a:ext cx="687213" cy="3954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BCA45999-BFC8-4B77-8425-21BDD65184CD}"/>
              </a:ext>
            </a:extLst>
          </p:cNvPr>
          <p:cNvCxnSpPr/>
          <p:nvPr/>
        </p:nvCxnSpPr>
        <p:spPr>
          <a:xfrm>
            <a:off x="7688143" y="2195553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1A599378-BE12-40E3-81CA-8FB377447B6C}"/>
              </a:ext>
            </a:extLst>
          </p:cNvPr>
          <p:cNvCxnSpPr>
            <a:cxnSpLocks/>
          </p:cNvCxnSpPr>
          <p:nvPr/>
        </p:nvCxnSpPr>
        <p:spPr>
          <a:xfrm>
            <a:off x="7127754" y="2396562"/>
            <a:ext cx="85490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B10B8690-1F9C-49C0-BECC-E77A371A5D1E}"/>
              </a:ext>
            </a:extLst>
          </p:cNvPr>
          <p:cNvCxnSpPr>
            <a:cxnSpLocks/>
            <a:stCxn id="80" idx="1"/>
            <a:endCxn id="82" idx="1"/>
          </p:cNvCxnSpPr>
          <p:nvPr/>
        </p:nvCxnSpPr>
        <p:spPr>
          <a:xfrm flipV="1">
            <a:off x="8420734" y="1881281"/>
            <a:ext cx="748568" cy="4133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순서도: 저장 데이터 79">
            <a:extLst>
              <a:ext uri="{FF2B5EF4-FFF2-40B4-BE49-F238E27FC236}">
                <a16:creationId xmlns:a16="http://schemas.microsoft.com/office/drawing/2014/main" id="{AE8B1706-FD08-469E-BCAF-8175AAE36B99}"/>
              </a:ext>
            </a:extLst>
          </p:cNvPr>
          <p:cNvSpPr/>
          <p:nvPr/>
        </p:nvSpPr>
        <p:spPr>
          <a:xfrm rot="10800000">
            <a:off x="7896232" y="2082098"/>
            <a:ext cx="524502" cy="425087"/>
          </a:xfrm>
          <a:prstGeom prst="flowChartOnlineStorag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41E8216-336D-4335-9A57-85B9D35D5DB2}"/>
              </a:ext>
            </a:extLst>
          </p:cNvPr>
          <p:cNvSpPr txBox="1"/>
          <p:nvPr/>
        </p:nvSpPr>
        <p:spPr>
          <a:xfrm>
            <a:off x="7957586" y="2518863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OR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순서도: 지연 81">
            <a:extLst>
              <a:ext uri="{FF2B5EF4-FFF2-40B4-BE49-F238E27FC236}">
                <a16:creationId xmlns:a16="http://schemas.microsoft.com/office/drawing/2014/main" id="{C136DB07-C4A1-4242-A48A-8EF82C3B7C6E}"/>
              </a:ext>
            </a:extLst>
          </p:cNvPr>
          <p:cNvSpPr/>
          <p:nvPr/>
        </p:nvSpPr>
        <p:spPr>
          <a:xfrm>
            <a:off x="9169302" y="1680462"/>
            <a:ext cx="465615" cy="401637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5" name="직선 연결선 84">
            <a:extLst>
              <a:ext uri="{FF2B5EF4-FFF2-40B4-BE49-F238E27FC236}">
                <a16:creationId xmlns:a16="http://schemas.microsoft.com/office/drawing/2014/main" id="{A21E9995-DA2A-4AB8-B389-BA03853AFA8E}"/>
              </a:ext>
            </a:extLst>
          </p:cNvPr>
          <p:cNvCxnSpPr/>
          <p:nvPr/>
        </p:nvCxnSpPr>
        <p:spPr>
          <a:xfrm>
            <a:off x="9634917" y="1881280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7DEC2C2B-FE18-4107-A8C0-CD320E955419}"/>
                  </a:ext>
                </a:extLst>
              </p:cNvPr>
              <p:cNvSpPr/>
              <p:nvPr/>
            </p:nvSpPr>
            <p:spPr>
              <a:xfrm>
                <a:off x="6740983" y="1008959"/>
                <a:ext cx="561276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7DEC2C2B-FE18-4107-A8C0-CD320E9554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0983" y="1008959"/>
                <a:ext cx="561276" cy="491776"/>
              </a:xfrm>
              <a:prstGeom prst="rect">
                <a:avLst/>
              </a:prstGeom>
              <a:blipFill>
                <a:blip r:embed="rId3"/>
                <a:stretch>
                  <a:fillRect l="-4348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F1654DB2-8F7D-4F51-8871-F29ED730AC8E}"/>
                  </a:ext>
                </a:extLst>
              </p:cNvPr>
              <p:cNvSpPr/>
              <p:nvPr/>
            </p:nvSpPr>
            <p:spPr>
              <a:xfrm>
                <a:off x="6740983" y="2150674"/>
                <a:ext cx="524504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F1654DB2-8F7D-4F51-8871-F29ED730AC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0983" y="2150674"/>
                <a:ext cx="524504" cy="491776"/>
              </a:xfrm>
              <a:prstGeom prst="rect">
                <a:avLst/>
              </a:prstGeom>
              <a:blipFill>
                <a:blip r:embed="rId4"/>
                <a:stretch>
                  <a:fillRect l="-9302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8" name="타원 87">
            <a:extLst>
              <a:ext uri="{FF2B5EF4-FFF2-40B4-BE49-F238E27FC236}">
                <a16:creationId xmlns:a16="http://schemas.microsoft.com/office/drawing/2014/main" id="{8451D967-AFCC-4CEC-9A95-3022C8FC0AD2}"/>
              </a:ext>
            </a:extLst>
          </p:cNvPr>
          <p:cNvSpPr/>
          <p:nvPr/>
        </p:nvSpPr>
        <p:spPr>
          <a:xfrm>
            <a:off x="7478381" y="2396562"/>
            <a:ext cx="95669" cy="95669"/>
          </a:xfrm>
          <a:prstGeom prst="ellipse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타원 88">
            <a:extLst>
              <a:ext uri="{FF2B5EF4-FFF2-40B4-BE49-F238E27FC236}">
                <a16:creationId xmlns:a16="http://schemas.microsoft.com/office/drawing/2014/main" id="{64A73DB1-8285-4FFD-87DF-E6548E67B4DF}"/>
              </a:ext>
            </a:extLst>
          </p:cNvPr>
          <p:cNvSpPr/>
          <p:nvPr/>
        </p:nvSpPr>
        <p:spPr>
          <a:xfrm>
            <a:off x="7341592" y="1294083"/>
            <a:ext cx="95669" cy="95669"/>
          </a:xfrm>
          <a:prstGeom prst="ellipse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타원 89">
            <a:extLst>
              <a:ext uri="{FF2B5EF4-FFF2-40B4-BE49-F238E27FC236}">
                <a16:creationId xmlns:a16="http://schemas.microsoft.com/office/drawing/2014/main" id="{30C6A296-A301-437B-B563-FFF82549A900}"/>
              </a:ext>
            </a:extLst>
          </p:cNvPr>
          <p:cNvSpPr/>
          <p:nvPr/>
        </p:nvSpPr>
        <p:spPr>
          <a:xfrm>
            <a:off x="7686154" y="2146945"/>
            <a:ext cx="95669" cy="95669"/>
          </a:xfrm>
          <a:prstGeom prst="ellipse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060637B7-273A-4E6D-96B2-C349B40B7423}"/>
              </a:ext>
            </a:extLst>
          </p:cNvPr>
          <p:cNvSpPr/>
          <p:nvPr/>
        </p:nvSpPr>
        <p:spPr>
          <a:xfrm>
            <a:off x="7629845" y="1541530"/>
            <a:ext cx="95669" cy="95669"/>
          </a:xfrm>
          <a:prstGeom prst="ellipse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EF474C4A-B629-4D88-9A78-FAA917606119}"/>
              </a:ext>
            </a:extLst>
          </p:cNvPr>
          <p:cNvCxnSpPr>
            <a:cxnSpLocks/>
            <a:stCxn id="89" idx="4"/>
            <a:endCxn id="90" idx="2"/>
          </p:cNvCxnSpPr>
          <p:nvPr/>
        </p:nvCxnSpPr>
        <p:spPr>
          <a:xfrm rot="16200000" flipH="1">
            <a:off x="7135276" y="1643902"/>
            <a:ext cx="805028" cy="296727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연결선: 꺾임 93">
            <a:extLst>
              <a:ext uri="{FF2B5EF4-FFF2-40B4-BE49-F238E27FC236}">
                <a16:creationId xmlns:a16="http://schemas.microsoft.com/office/drawing/2014/main" id="{95AC0E0D-0AD3-42C8-ACE6-7BBF9337533E}"/>
              </a:ext>
            </a:extLst>
          </p:cNvPr>
          <p:cNvCxnSpPr>
            <a:cxnSpLocks/>
            <a:stCxn id="88" idx="0"/>
            <a:endCxn id="91" idx="2"/>
          </p:cNvCxnSpPr>
          <p:nvPr/>
        </p:nvCxnSpPr>
        <p:spPr>
          <a:xfrm rot="5400000" flipH="1" flipV="1">
            <a:off x="7174432" y="1941150"/>
            <a:ext cx="807197" cy="103629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5C6FD19C-368A-4D7F-8B75-66C299ACB313}"/>
              </a:ext>
            </a:extLst>
          </p:cNvPr>
          <p:cNvSpPr txBox="1"/>
          <p:nvPr/>
        </p:nvSpPr>
        <p:spPr>
          <a:xfrm>
            <a:off x="314150" y="1396844"/>
            <a:ext cx="6136616" cy="4247317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from and_gate import AND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from or_gate import OR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from nand_gate import NAND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def XOR(x1, x2):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s1 = NAND(x1, x2)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s2 = OR(x1, x2)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y = AND(s1, s2)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return y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if __name__ == '__main__':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for xs in [(0, 0), (0, 1), (1, 0), (1, 1)]: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y = XOR(xs[0], xs[1])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print(str(xs) + " -&gt; " + str(y))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FBDB26DE-F76D-4D4A-BDA8-C4E17449180E}"/>
              </a:ext>
            </a:extLst>
          </p:cNvPr>
          <p:cNvSpPr/>
          <p:nvPr/>
        </p:nvSpPr>
        <p:spPr>
          <a:xfrm>
            <a:off x="6743307" y="4008449"/>
            <a:ext cx="479001" cy="479001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46E7E8A2-EF8E-479A-B71E-D6C9FF54DCA3}"/>
              </a:ext>
            </a:extLst>
          </p:cNvPr>
          <p:cNvSpPr/>
          <p:nvPr/>
        </p:nvSpPr>
        <p:spPr>
          <a:xfrm>
            <a:off x="6743306" y="5018778"/>
            <a:ext cx="479001" cy="479001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A4224056-5C73-4FCD-84CC-AEE061216DF9}"/>
              </a:ext>
            </a:extLst>
          </p:cNvPr>
          <p:cNvCxnSpPr>
            <a:cxnSpLocks/>
            <a:stCxn id="83" idx="6"/>
            <a:endCxn id="53" idx="2"/>
          </p:cNvCxnSpPr>
          <p:nvPr/>
        </p:nvCxnSpPr>
        <p:spPr>
          <a:xfrm flipV="1">
            <a:off x="7222308" y="4247949"/>
            <a:ext cx="74419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8FFBDD34-1696-4479-BA9A-1F5FB5ECA83E}"/>
              </a:ext>
            </a:extLst>
          </p:cNvPr>
          <p:cNvCxnSpPr>
            <a:cxnSpLocks/>
            <a:stCxn id="84" idx="6"/>
            <a:endCxn id="53" idx="2"/>
          </p:cNvCxnSpPr>
          <p:nvPr/>
        </p:nvCxnSpPr>
        <p:spPr>
          <a:xfrm flipV="1">
            <a:off x="7222307" y="4247949"/>
            <a:ext cx="744200" cy="10103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3166BC41-81D7-4814-BD01-EDCC1E3E0523}"/>
                  </a:ext>
                </a:extLst>
              </p:cNvPr>
              <p:cNvSpPr txBox="1"/>
              <p:nvPr/>
            </p:nvSpPr>
            <p:spPr>
              <a:xfrm>
                <a:off x="6828174" y="4084927"/>
                <a:ext cx="34983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3166BC41-81D7-4814-BD01-EDCC1E3E05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8174" y="4084927"/>
                <a:ext cx="349839" cy="276999"/>
              </a:xfrm>
              <a:prstGeom prst="rect">
                <a:avLst/>
              </a:prstGeom>
              <a:blipFill>
                <a:blip r:embed="rId5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F7F70A8C-8F83-4391-B4D4-E2E8A73644B1}"/>
                  </a:ext>
                </a:extLst>
              </p:cNvPr>
              <p:cNvSpPr txBox="1"/>
              <p:nvPr/>
            </p:nvSpPr>
            <p:spPr>
              <a:xfrm>
                <a:off x="6825621" y="5125775"/>
                <a:ext cx="35516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F7F70A8C-8F83-4391-B4D4-E2E8A73644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5621" y="5125775"/>
                <a:ext cx="355162" cy="276999"/>
              </a:xfrm>
              <a:prstGeom prst="rect">
                <a:avLst/>
              </a:prstGeom>
              <a:blipFill>
                <a:blip r:embed="rId6"/>
                <a:stretch>
                  <a:fillRect b="-1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9E263541-FC00-4DC5-91FB-D2F93962EF87}"/>
                  </a:ext>
                </a:extLst>
              </p:cNvPr>
              <p:cNvSpPr txBox="1"/>
              <p:nvPr/>
            </p:nvSpPr>
            <p:spPr>
              <a:xfrm>
                <a:off x="10400101" y="4544651"/>
                <a:ext cx="26045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9E263541-FC00-4DC5-91FB-D2F93962EF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00101" y="4544651"/>
                <a:ext cx="260456" cy="276999"/>
              </a:xfrm>
              <a:prstGeom prst="rect">
                <a:avLst/>
              </a:prstGeom>
              <a:blipFill>
                <a:blip r:embed="rId7"/>
                <a:stretch>
                  <a:fillRect l="-9302" r="-4651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AB7A97BC-2345-4973-9A5F-8DDC5DF25657}"/>
              </a:ext>
            </a:extLst>
          </p:cNvPr>
          <p:cNvCxnSpPr>
            <a:cxnSpLocks/>
            <a:stCxn id="65" idx="6"/>
            <a:endCxn id="99" idx="2"/>
          </p:cNvCxnSpPr>
          <p:nvPr/>
        </p:nvCxnSpPr>
        <p:spPr>
          <a:xfrm flipV="1">
            <a:off x="8640784" y="4726950"/>
            <a:ext cx="517453" cy="4946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8EFDD88C-AF17-4CC1-B4CE-A1646C6173DC}"/>
              </a:ext>
            </a:extLst>
          </p:cNvPr>
          <p:cNvCxnSpPr>
            <a:cxnSpLocks/>
            <a:stCxn id="53" idx="6"/>
            <a:endCxn id="99" idx="2"/>
          </p:cNvCxnSpPr>
          <p:nvPr/>
        </p:nvCxnSpPr>
        <p:spPr>
          <a:xfrm>
            <a:off x="8559912" y="4247949"/>
            <a:ext cx="598325" cy="4790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6CB8D6C1-A673-4430-89A7-ACA8BBDE830A}"/>
              </a:ext>
            </a:extLst>
          </p:cNvPr>
          <p:cNvCxnSpPr>
            <a:cxnSpLocks/>
            <a:stCxn id="99" idx="6"/>
          </p:cNvCxnSpPr>
          <p:nvPr/>
        </p:nvCxnSpPr>
        <p:spPr>
          <a:xfrm>
            <a:off x="9751642" y="4726950"/>
            <a:ext cx="60734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0A2F197A-6C24-4990-A110-89EF132EBAB5}"/>
              </a:ext>
            </a:extLst>
          </p:cNvPr>
          <p:cNvSpPr txBox="1"/>
          <p:nvPr/>
        </p:nvSpPr>
        <p:spPr>
          <a:xfrm>
            <a:off x="6721550" y="5549945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층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15C5EE05-8E71-47A7-B723-74960D617ACF}"/>
              </a:ext>
            </a:extLst>
          </p:cNvPr>
          <p:cNvSpPr txBox="1"/>
          <p:nvPr/>
        </p:nvSpPr>
        <p:spPr>
          <a:xfrm>
            <a:off x="8041934" y="5526691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층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AF98EE5B-E156-4389-ADE2-9642F8B608D7}"/>
              </a:ext>
            </a:extLst>
          </p:cNvPr>
          <p:cNvSpPr txBox="1"/>
          <p:nvPr/>
        </p:nvSpPr>
        <p:spPr>
          <a:xfrm>
            <a:off x="9158237" y="5526691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층</a:t>
            </a: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A5CB60D1-3282-4935-8AB1-4896232996E9}"/>
              </a:ext>
            </a:extLst>
          </p:cNvPr>
          <p:cNvSpPr/>
          <p:nvPr/>
        </p:nvSpPr>
        <p:spPr>
          <a:xfrm>
            <a:off x="7966507" y="3951246"/>
            <a:ext cx="593405" cy="593405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NAND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AAEBC187-9756-496C-BAB7-6E6413BED5F1}"/>
              </a:ext>
            </a:extLst>
          </p:cNvPr>
          <p:cNvSpPr/>
          <p:nvPr/>
        </p:nvSpPr>
        <p:spPr>
          <a:xfrm>
            <a:off x="6743306" y="3181844"/>
            <a:ext cx="479001" cy="479001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A06BC17A-4EC7-40DA-BEFD-304132DF4189}"/>
              </a:ext>
            </a:extLst>
          </p:cNvPr>
          <p:cNvCxnSpPr>
            <a:cxnSpLocks/>
            <a:stCxn id="58" idx="6"/>
            <a:endCxn id="53" idx="2"/>
          </p:cNvCxnSpPr>
          <p:nvPr/>
        </p:nvCxnSpPr>
        <p:spPr>
          <a:xfrm>
            <a:off x="7222307" y="3421345"/>
            <a:ext cx="744200" cy="8266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타원 64">
            <a:extLst>
              <a:ext uri="{FF2B5EF4-FFF2-40B4-BE49-F238E27FC236}">
                <a16:creationId xmlns:a16="http://schemas.microsoft.com/office/drawing/2014/main" id="{958C1F21-F9FF-48BB-9E69-4BF4BF7879D0}"/>
              </a:ext>
            </a:extLst>
          </p:cNvPr>
          <p:cNvSpPr/>
          <p:nvPr/>
        </p:nvSpPr>
        <p:spPr>
          <a:xfrm>
            <a:off x="8047379" y="4924916"/>
            <a:ext cx="593405" cy="593405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OR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91A66BBC-49EC-4EA0-967F-660B9F26430D}"/>
              </a:ext>
            </a:extLst>
          </p:cNvPr>
          <p:cNvCxnSpPr>
            <a:cxnSpLocks/>
            <a:stCxn id="83" idx="6"/>
            <a:endCxn id="65" idx="2"/>
          </p:cNvCxnSpPr>
          <p:nvPr/>
        </p:nvCxnSpPr>
        <p:spPr>
          <a:xfrm>
            <a:off x="7222308" y="4247950"/>
            <a:ext cx="825071" cy="9736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0524D079-6027-4501-B47C-B48F32E3813B}"/>
              </a:ext>
            </a:extLst>
          </p:cNvPr>
          <p:cNvCxnSpPr>
            <a:cxnSpLocks/>
            <a:stCxn id="84" idx="6"/>
            <a:endCxn id="65" idx="2"/>
          </p:cNvCxnSpPr>
          <p:nvPr/>
        </p:nvCxnSpPr>
        <p:spPr>
          <a:xfrm flipV="1">
            <a:off x="7222307" y="5221619"/>
            <a:ext cx="825072" cy="366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D3AC9967-6270-479B-B57D-54A996BC79E6}"/>
              </a:ext>
            </a:extLst>
          </p:cNvPr>
          <p:cNvCxnSpPr>
            <a:cxnSpLocks/>
            <a:stCxn id="58" idx="6"/>
            <a:endCxn id="65" idx="2"/>
          </p:cNvCxnSpPr>
          <p:nvPr/>
        </p:nvCxnSpPr>
        <p:spPr>
          <a:xfrm>
            <a:off x="7222307" y="3421345"/>
            <a:ext cx="825072" cy="18002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타원 98">
            <a:extLst>
              <a:ext uri="{FF2B5EF4-FFF2-40B4-BE49-F238E27FC236}">
                <a16:creationId xmlns:a16="http://schemas.microsoft.com/office/drawing/2014/main" id="{3ECF558A-9EF1-41D2-9A7F-B90E2C458037}"/>
              </a:ext>
            </a:extLst>
          </p:cNvPr>
          <p:cNvSpPr/>
          <p:nvPr/>
        </p:nvSpPr>
        <p:spPr>
          <a:xfrm>
            <a:off x="9158237" y="4430247"/>
            <a:ext cx="593405" cy="593405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AND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8A896A35-E572-4C7E-A36F-5D5A951322CE}"/>
              </a:ext>
            </a:extLst>
          </p:cNvPr>
          <p:cNvSpPr/>
          <p:nvPr/>
        </p:nvSpPr>
        <p:spPr>
          <a:xfrm>
            <a:off x="7982658" y="3189715"/>
            <a:ext cx="479001" cy="479001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B46C9E82-7308-4E3E-8CE2-11AE2895EEFF}"/>
              </a:ext>
            </a:extLst>
          </p:cNvPr>
          <p:cNvCxnSpPr>
            <a:cxnSpLocks/>
            <a:stCxn id="111" idx="5"/>
            <a:endCxn id="99" idx="2"/>
          </p:cNvCxnSpPr>
          <p:nvPr/>
        </p:nvCxnSpPr>
        <p:spPr>
          <a:xfrm>
            <a:off x="8391511" y="3598568"/>
            <a:ext cx="766726" cy="11283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01570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퍼셉트론이란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?</a:t>
            </a:r>
            <a:endParaRPr kumimoji="0" lang="ko-KR" altLang="en-US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논리 회로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 구현하기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퍼셉트론의 한계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다층 퍼셉트론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2.6 NAND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에서 컴퓨터 까지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2.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퍼셉트론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5101430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2.5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다층 퍼셉트론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NAND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컴퓨터 만들기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7DEC2C2B-FE18-4107-A8C0-CD320E955419}"/>
                  </a:ext>
                </a:extLst>
              </p:cNvPr>
              <p:cNvSpPr/>
              <p:nvPr/>
            </p:nvSpPr>
            <p:spPr>
              <a:xfrm>
                <a:off x="578657" y="3158516"/>
                <a:ext cx="561276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7DEC2C2B-FE18-4107-A8C0-CD320E9554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657" y="3158516"/>
                <a:ext cx="561276" cy="491776"/>
              </a:xfrm>
              <a:prstGeom prst="rect">
                <a:avLst/>
              </a:prstGeom>
              <a:blipFill>
                <a:blip r:embed="rId3"/>
                <a:stretch>
                  <a:fillRect l="-4348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F1654DB2-8F7D-4F51-8871-F29ED730AC8E}"/>
                  </a:ext>
                </a:extLst>
              </p:cNvPr>
              <p:cNvSpPr/>
              <p:nvPr/>
            </p:nvSpPr>
            <p:spPr>
              <a:xfrm>
                <a:off x="567880" y="3472444"/>
                <a:ext cx="524504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F1654DB2-8F7D-4F51-8871-F29ED730AC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880" y="3472444"/>
                <a:ext cx="524504" cy="491776"/>
              </a:xfrm>
              <a:prstGeom prst="rect">
                <a:avLst/>
              </a:prstGeom>
              <a:blipFill>
                <a:blip r:embed="rId4"/>
                <a:stretch>
                  <a:fillRect l="-9302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순서도: 지연 44">
            <a:extLst>
              <a:ext uri="{FF2B5EF4-FFF2-40B4-BE49-F238E27FC236}">
                <a16:creationId xmlns:a16="http://schemas.microsoft.com/office/drawing/2014/main" id="{63075EF4-E63A-476E-BFC5-41D174F4B1FC}"/>
              </a:ext>
            </a:extLst>
          </p:cNvPr>
          <p:cNvSpPr/>
          <p:nvPr/>
        </p:nvSpPr>
        <p:spPr>
          <a:xfrm>
            <a:off x="1739936" y="1586173"/>
            <a:ext cx="465615" cy="401637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F9FD7E1C-933E-4940-855E-D011BC945654}"/>
              </a:ext>
            </a:extLst>
          </p:cNvPr>
          <p:cNvSpPr/>
          <p:nvPr/>
        </p:nvSpPr>
        <p:spPr>
          <a:xfrm>
            <a:off x="2212417" y="1729759"/>
            <a:ext cx="95669" cy="956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A56E4D83-9B9D-45EE-A02B-9B0B8E5B2BBF}"/>
                  </a:ext>
                </a:extLst>
              </p:cNvPr>
              <p:cNvSpPr/>
              <p:nvPr/>
            </p:nvSpPr>
            <p:spPr>
              <a:xfrm>
                <a:off x="324731" y="1530724"/>
                <a:ext cx="561276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A56E4D83-9B9D-45EE-A02B-9B0B8E5B2B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731" y="1530724"/>
                <a:ext cx="561276" cy="49177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C9C8D624-1986-4292-ADED-5D3A8FC751F2}"/>
              </a:ext>
            </a:extLst>
          </p:cNvPr>
          <p:cNvCxnSpPr>
            <a:cxnSpLocks/>
          </p:cNvCxnSpPr>
          <p:nvPr/>
        </p:nvCxnSpPr>
        <p:spPr>
          <a:xfrm>
            <a:off x="1286254" y="1673238"/>
            <a:ext cx="4536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56CA8E80-E368-44B0-A683-C7100B841A42}"/>
              </a:ext>
            </a:extLst>
          </p:cNvPr>
          <p:cNvCxnSpPr>
            <a:cxnSpLocks/>
          </p:cNvCxnSpPr>
          <p:nvPr/>
        </p:nvCxnSpPr>
        <p:spPr>
          <a:xfrm>
            <a:off x="1286254" y="1928336"/>
            <a:ext cx="4536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6E0A11B4-BDA2-4123-BCBE-CB1D9FC115A7}"/>
              </a:ext>
            </a:extLst>
          </p:cNvPr>
          <p:cNvCxnSpPr>
            <a:cxnSpLocks/>
          </p:cNvCxnSpPr>
          <p:nvPr/>
        </p:nvCxnSpPr>
        <p:spPr>
          <a:xfrm>
            <a:off x="658191" y="1800558"/>
            <a:ext cx="6280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1EDBE891-C390-466A-BCAF-5CC7D7BBE77E}"/>
              </a:ext>
            </a:extLst>
          </p:cNvPr>
          <p:cNvCxnSpPr>
            <a:cxnSpLocks/>
          </p:cNvCxnSpPr>
          <p:nvPr/>
        </p:nvCxnSpPr>
        <p:spPr>
          <a:xfrm>
            <a:off x="1286254" y="1673239"/>
            <a:ext cx="0" cy="2546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631AE63A-5AB3-46A4-BE90-7AD63E9AFAC4}"/>
              </a:ext>
            </a:extLst>
          </p:cNvPr>
          <p:cNvSpPr txBox="1"/>
          <p:nvPr/>
        </p:nvSpPr>
        <p:spPr>
          <a:xfrm>
            <a:off x="782817" y="129504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18CCBCE4-CAD5-41AA-87D1-8F31789F7564}"/>
              </a:ext>
            </a:extLst>
          </p:cNvPr>
          <p:cNvCxnSpPr>
            <a:cxnSpLocks/>
          </p:cNvCxnSpPr>
          <p:nvPr/>
        </p:nvCxnSpPr>
        <p:spPr>
          <a:xfrm>
            <a:off x="2318863" y="1781188"/>
            <a:ext cx="6280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5EA2D119-8E30-43A0-B370-D1CC6C267150}"/>
              </a:ext>
            </a:extLst>
          </p:cNvPr>
          <p:cNvSpPr txBox="1"/>
          <p:nvPr/>
        </p:nvSpPr>
        <p:spPr>
          <a:xfrm>
            <a:off x="2728595" y="1288029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C18D85D8-5439-4B3C-BDBD-3D49807DEA00}"/>
              </a:ext>
            </a:extLst>
          </p:cNvPr>
          <p:cNvSpPr txBox="1"/>
          <p:nvPr/>
        </p:nvSpPr>
        <p:spPr>
          <a:xfrm>
            <a:off x="765024" y="181732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30E3689-57F3-4B9C-A8E2-4092C6F5D574}"/>
              </a:ext>
            </a:extLst>
          </p:cNvPr>
          <p:cNvSpPr txBox="1"/>
          <p:nvPr/>
        </p:nvSpPr>
        <p:spPr>
          <a:xfrm>
            <a:off x="2725964" y="179291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순서도: 지연 65">
            <a:extLst>
              <a:ext uri="{FF2B5EF4-FFF2-40B4-BE49-F238E27FC236}">
                <a16:creationId xmlns:a16="http://schemas.microsoft.com/office/drawing/2014/main" id="{2E80D6E3-9E59-4EF3-811F-9159D6600DA6}"/>
              </a:ext>
            </a:extLst>
          </p:cNvPr>
          <p:cNvSpPr/>
          <p:nvPr/>
        </p:nvSpPr>
        <p:spPr>
          <a:xfrm>
            <a:off x="2882480" y="3458878"/>
            <a:ext cx="465615" cy="401637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844CA9D0-EB8B-4696-AC27-5D68CCCBDE87}"/>
              </a:ext>
            </a:extLst>
          </p:cNvPr>
          <p:cNvSpPr/>
          <p:nvPr/>
        </p:nvSpPr>
        <p:spPr>
          <a:xfrm>
            <a:off x="3354961" y="3602464"/>
            <a:ext cx="95669" cy="956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A946FE78-09DA-45F6-9665-79F201616C28}"/>
              </a:ext>
            </a:extLst>
          </p:cNvPr>
          <p:cNvCxnSpPr>
            <a:cxnSpLocks/>
          </p:cNvCxnSpPr>
          <p:nvPr/>
        </p:nvCxnSpPr>
        <p:spPr>
          <a:xfrm>
            <a:off x="2428798" y="3545943"/>
            <a:ext cx="4536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FD52B75E-A5F2-47A7-8C13-C486A38214A0}"/>
              </a:ext>
            </a:extLst>
          </p:cNvPr>
          <p:cNvCxnSpPr>
            <a:cxnSpLocks/>
          </p:cNvCxnSpPr>
          <p:nvPr/>
        </p:nvCxnSpPr>
        <p:spPr>
          <a:xfrm>
            <a:off x="2428798" y="3801041"/>
            <a:ext cx="4536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687A6CD4-5983-4851-A82B-81C53CC81B33}"/>
              </a:ext>
            </a:extLst>
          </p:cNvPr>
          <p:cNvCxnSpPr>
            <a:cxnSpLocks/>
          </p:cNvCxnSpPr>
          <p:nvPr/>
        </p:nvCxnSpPr>
        <p:spPr>
          <a:xfrm>
            <a:off x="1991469" y="3673263"/>
            <a:ext cx="43732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3A14E67E-9856-41FF-A890-ED0EAE211F0A}"/>
              </a:ext>
            </a:extLst>
          </p:cNvPr>
          <p:cNvCxnSpPr>
            <a:cxnSpLocks/>
          </p:cNvCxnSpPr>
          <p:nvPr/>
        </p:nvCxnSpPr>
        <p:spPr>
          <a:xfrm>
            <a:off x="2428798" y="3545944"/>
            <a:ext cx="0" cy="2546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연결선 97">
            <a:extLst>
              <a:ext uri="{FF2B5EF4-FFF2-40B4-BE49-F238E27FC236}">
                <a16:creationId xmlns:a16="http://schemas.microsoft.com/office/drawing/2014/main" id="{3BD476E4-1E49-4D22-B57B-718BF750A82A}"/>
              </a:ext>
            </a:extLst>
          </p:cNvPr>
          <p:cNvCxnSpPr>
            <a:cxnSpLocks/>
          </p:cNvCxnSpPr>
          <p:nvPr/>
        </p:nvCxnSpPr>
        <p:spPr>
          <a:xfrm>
            <a:off x="3461407" y="3653893"/>
            <a:ext cx="6280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순서도: 지연 98">
            <a:extLst>
              <a:ext uri="{FF2B5EF4-FFF2-40B4-BE49-F238E27FC236}">
                <a16:creationId xmlns:a16="http://schemas.microsoft.com/office/drawing/2014/main" id="{79437C91-F0CD-4FE8-96E0-437F37AD034D}"/>
              </a:ext>
            </a:extLst>
          </p:cNvPr>
          <p:cNvSpPr/>
          <p:nvPr/>
        </p:nvSpPr>
        <p:spPr>
          <a:xfrm>
            <a:off x="1423318" y="3472444"/>
            <a:ext cx="465615" cy="401637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17475074-226E-4699-9307-CE93CFA2FBDA}"/>
              </a:ext>
            </a:extLst>
          </p:cNvPr>
          <p:cNvSpPr/>
          <p:nvPr/>
        </p:nvSpPr>
        <p:spPr>
          <a:xfrm>
            <a:off x="1895799" y="3616030"/>
            <a:ext cx="95669" cy="956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12" name="직선 연결선 111">
            <a:extLst>
              <a:ext uri="{FF2B5EF4-FFF2-40B4-BE49-F238E27FC236}">
                <a16:creationId xmlns:a16="http://schemas.microsoft.com/office/drawing/2014/main" id="{4B940883-0F8B-479C-AD2F-2B3D76A71B29}"/>
              </a:ext>
            </a:extLst>
          </p:cNvPr>
          <p:cNvCxnSpPr>
            <a:cxnSpLocks/>
          </p:cNvCxnSpPr>
          <p:nvPr/>
        </p:nvCxnSpPr>
        <p:spPr>
          <a:xfrm>
            <a:off x="961900" y="3545943"/>
            <a:ext cx="46141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연결선 112">
            <a:extLst>
              <a:ext uri="{FF2B5EF4-FFF2-40B4-BE49-F238E27FC236}">
                <a16:creationId xmlns:a16="http://schemas.microsoft.com/office/drawing/2014/main" id="{DBFF9955-F330-4EF9-BEEC-E638F8C17DDD}"/>
              </a:ext>
            </a:extLst>
          </p:cNvPr>
          <p:cNvCxnSpPr>
            <a:cxnSpLocks/>
          </p:cNvCxnSpPr>
          <p:nvPr/>
        </p:nvCxnSpPr>
        <p:spPr>
          <a:xfrm>
            <a:off x="961900" y="3791710"/>
            <a:ext cx="46141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TextBox 113">
            <a:extLst>
              <a:ext uri="{FF2B5EF4-FFF2-40B4-BE49-F238E27FC236}">
                <a16:creationId xmlns:a16="http://schemas.microsoft.com/office/drawing/2014/main" id="{F07CBB4A-0A8A-4A2C-B70E-AE38CE2C26DF}"/>
              </a:ext>
            </a:extLst>
          </p:cNvPr>
          <p:cNvSpPr txBox="1"/>
          <p:nvPr/>
        </p:nvSpPr>
        <p:spPr>
          <a:xfrm>
            <a:off x="1633547" y="2917106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AND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24F03CAA-EBD7-49C1-A312-804F71DE0FE1}"/>
              </a:ext>
            </a:extLst>
          </p:cNvPr>
          <p:cNvSpPr txBox="1"/>
          <p:nvPr/>
        </p:nvSpPr>
        <p:spPr>
          <a:xfrm>
            <a:off x="1683531" y="1115694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NOT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직사각형 130">
                <a:extLst>
                  <a:ext uri="{FF2B5EF4-FFF2-40B4-BE49-F238E27FC236}">
                    <a16:creationId xmlns:a16="http://schemas.microsoft.com/office/drawing/2014/main" id="{FA11BCA4-77F9-4A86-98E7-87EEC1B9B50E}"/>
                  </a:ext>
                </a:extLst>
              </p:cNvPr>
              <p:cNvSpPr/>
              <p:nvPr/>
            </p:nvSpPr>
            <p:spPr>
              <a:xfrm>
                <a:off x="5024264" y="1331471"/>
                <a:ext cx="3584672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⇒(</m:t>
                      </m:r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1" name="직사각형 130">
                <a:extLst>
                  <a:ext uri="{FF2B5EF4-FFF2-40B4-BE49-F238E27FC236}">
                    <a16:creationId xmlns:a16="http://schemas.microsoft.com/office/drawing/2014/main" id="{FA11BCA4-77F9-4A86-98E7-87EEC1B9B5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4264" y="1331471"/>
                <a:ext cx="3584672" cy="491776"/>
              </a:xfrm>
              <a:prstGeom prst="rect">
                <a:avLst/>
              </a:prstGeom>
              <a:blipFill>
                <a:blip r:embed="rId6"/>
                <a:stretch>
                  <a:fillRect b="-13580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2" name="TextBox 131">
            <a:extLst>
              <a:ext uri="{FF2B5EF4-FFF2-40B4-BE49-F238E27FC236}">
                <a16:creationId xmlns:a16="http://schemas.microsoft.com/office/drawing/2014/main" id="{DA4263BE-30E5-437D-B1C9-1F9BAFBD54E7}"/>
              </a:ext>
            </a:extLst>
          </p:cNvPr>
          <p:cNvSpPr txBox="1"/>
          <p:nvPr/>
        </p:nvSpPr>
        <p:spPr>
          <a:xfrm>
            <a:off x="5586413" y="1927878"/>
            <a:ext cx="35458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7BDA6BD1-CC26-420D-9758-44602C861E10}"/>
              </a:ext>
            </a:extLst>
          </p:cNvPr>
          <p:cNvSpPr txBox="1"/>
          <p:nvPr/>
        </p:nvSpPr>
        <p:spPr>
          <a:xfrm>
            <a:off x="6871062" y="1927878"/>
            <a:ext cx="35458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D7F4DE25-7562-4C16-AD87-D6901F199606}"/>
              </a:ext>
            </a:extLst>
          </p:cNvPr>
          <p:cNvSpPr txBox="1"/>
          <p:nvPr/>
        </p:nvSpPr>
        <p:spPr>
          <a:xfrm>
            <a:off x="7659116" y="1927878"/>
            <a:ext cx="35458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4B299677-84A9-4AC5-9BC6-1B6E81A15CF3}"/>
                  </a:ext>
                </a:extLst>
              </p:cNvPr>
              <p:cNvSpPr txBox="1"/>
              <p:nvPr/>
            </p:nvSpPr>
            <p:spPr>
              <a:xfrm>
                <a:off x="7241258" y="2480530"/>
                <a:ext cx="418242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4B299677-84A9-4AC5-9BC6-1B6E81A15C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1258" y="2480530"/>
                <a:ext cx="418242" cy="3385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6" name="TextBox 135">
            <a:extLst>
              <a:ext uri="{FF2B5EF4-FFF2-40B4-BE49-F238E27FC236}">
                <a16:creationId xmlns:a16="http://schemas.microsoft.com/office/drawing/2014/main" id="{4A128D57-9411-4F36-9F80-3A37AB444368}"/>
              </a:ext>
            </a:extLst>
          </p:cNvPr>
          <p:cNvSpPr txBox="1"/>
          <p:nvPr/>
        </p:nvSpPr>
        <p:spPr>
          <a:xfrm>
            <a:off x="8364326" y="1927878"/>
            <a:ext cx="35458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1" name="순서도: 지연 150">
            <a:extLst>
              <a:ext uri="{FF2B5EF4-FFF2-40B4-BE49-F238E27FC236}">
                <a16:creationId xmlns:a16="http://schemas.microsoft.com/office/drawing/2014/main" id="{CC6E185B-2ED3-472E-AB08-D8B2BEDD2036}"/>
              </a:ext>
            </a:extLst>
          </p:cNvPr>
          <p:cNvSpPr/>
          <p:nvPr/>
        </p:nvSpPr>
        <p:spPr>
          <a:xfrm>
            <a:off x="1922823" y="5084408"/>
            <a:ext cx="465615" cy="401637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2" name="타원 151">
            <a:extLst>
              <a:ext uri="{FF2B5EF4-FFF2-40B4-BE49-F238E27FC236}">
                <a16:creationId xmlns:a16="http://schemas.microsoft.com/office/drawing/2014/main" id="{C1289A59-CBBA-4E92-851C-AB9B517AF1B4}"/>
              </a:ext>
            </a:extLst>
          </p:cNvPr>
          <p:cNvSpPr/>
          <p:nvPr/>
        </p:nvSpPr>
        <p:spPr>
          <a:xfrm>
            <a:off x="2395304" y="5227994"/>
            <a:ext cx="95669" cy="956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직사각형 152">
                <a:extLst>
                  <a:ext uri="{FF2B5EF4-FFF2-40B4-BE49-F238E27FC236}">
                    <a16:creationId xmlns:a16="http://schemas.microsoft.com/office/drawing/2014/main" id="{2B9BFEEF-B343-4C3F-A478-136E0D29C00E}"/>
                  </a:ext>
                </a:extLst>
              </p:cNvPr>
              <p:cNvSpPr/>
              <p:nvPr/>
            </p:nvSpPr>
            <p:spPr>
              <a:xfrm>
                <a:off x="507618" y="5028959"/>
                <a:ext cx="561276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3" name="직사각형 152">
                <a:extLst>
                  <a:ext uri="{FF2B5EF4-FFF2-40B4-BE49-F238E27FC236}">
                    <a16:creationId xmlns:a16="http://schemas.microsoft.com/office/drawing/2014/main" id="{2B9BFEEF-B343-4C3F-A478-136E0D29C0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618" y="5028959"/>
                <a:ext cx="561276" cy="491776"/>
              </a:xfrm>
              <a:prstGeom prst="rect">
                <a:avLst/>
              </a:prstGeom>
              <a:blipFill>
                <a:blip r:embed="rId8"/>
                <a:stretch>
                  <a:fillRect l="-4348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4" name="직선 연결선 153">
            <a:extLst>
              <a:ext uri="{FF2B5EF4-FFF2-40B4-BE49-F238E27FC236}">
                <a16:creationId xmlns:a16="http://schemas.microsoft.com/office/drawing/2014/main" id="{209DBEAB-32C9-4874-A31B-A77ABCB8B70D}"/>
              </a:ext>
            </a:extLst>
          </p:cNvPr>
          <p:cNvCxnSpPr>
            <a:cxnSpLocks/>
          </p:cNvCxnSpPr>
          <p:nvPr/>
        </p:nvCxnSpPr>
        <p:spPr>
          <a:xfrm>
            <a:off x="1469141" y="5171473"/>
            <a:ext cx="4536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직선 연결선 154">
            <a:extLst>
              <a:ext uri="{FF2B5EF4-FFF2-40B4-BE49-F238E27FC236}">
                <a16:creationId xmlns:a16="http://schemas.microsoft.com/office/drawing/2014/main" id="{2B744C8D-8039-4AFC-8929-B3A0BEED125D}"/>
              </a:ext>
            </a:extLst>
          </p:cNvPr>
          <p:cNvCxnSpPr>
            <a:cxnSpLocks/>
          </p:cNvCxnSpPr>
          <p:nvPr/>
        </p:nvCxnSpPr>
        <p:spPr>
          <a:xfrm>
            <a:off x="1469141" y="5426571"/>
            <a:ext cx="4536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직선 연결선 155">
            <a:extLst>
              <a:ext uri="{FF2B5EF4-FFF2-40B4-BE49-F238E27FC236}">
                <a16:creationId xmlns:a16="http://schemas.microsoft.com/office/drawing/2014/main" id="{E979F0D0-1592-4ED6-90E2-4577B7A7D7D4}"/>
              </a:ext>
            </a:extLst>
          </p:cNvPr>
          <p:cNvCxnSpPr>
            <a:cxnSpLocks/>
          </p:cNvCxnSpPr>
          <p:nvPr/>
        </p:nvCxnSpPr>
        <p:spPr>
          <a:xfrm>
            <a:off x="841078" y="5298793"/>
            <a:ext cx="6280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직선 연결선 156">
            <a:extLst>
              <a:ext uri="{FF2B5EF4-FFF2-40B4-BE49-F238E27FC236}">
                <a16:creationId xmlns:a16="http://schemas.microsoft.com/office/drawing/2014/main" id="{EC387512-9474-4D92-9159-F35F51388195}"/>
              </a:ext>
            </a:extLst>
          </p:cNvPr>
          <p:cNvCxnSpPr>
            <a:cxnSpLocks/>
          </p:cNvCxnSpPr>
          <p:nvPr/>
        </p:nvCxnSpPr>
        <p:spPr>
          <a:xfrm>
            <a:off x="1469141" y="5171474"/>
            <a:ext cx="0" cy="2546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직선 연결선 157">
            <a:extLst>
              <a:ext uri="{FF2B5EF4-FFF2-40B4-BE49-F238E27FC236}">
                <a16:creationId xmlns:a16="http://schemas.microsoft.com/office/drawing/2014/main" id="{2E577318-1A66-46F8-A934-4F5C2EC3065D}"/>
              </a:ext>
            </a:extLst>
          </p:cNvPr>
          <p:cNvCxnSpPr>
            <a:cxnSpLocks/>
          </p:cNvCxnSpPr>
          <p:nvPr/>
        </p:nvCxnSpPr>
        <p:spPr>
          <a:xfrm>
            <a:off x="2501750" y="5279423"/>
            <a:ext cx="657541" cy="2296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순서도: 지연 158">
            <a:extLst>
              <a:ext uri="{FF2B5EF4-FFF2-40B4-BE49-F238E27FC236}">
                <a16:creationId xmlns:a16="http://schemas.microsoft.com/office/drawing/2014/main" id="{AE70C126-5CB4-49B1-8D3A-45C3555057FC}"/>
              </a:ext>
            </a:extLst>
          </p:cNvPr>
          <p:cNvSpPr/>
          <p:nvPr/>
        </p:nvSpPr>
        <p:spPr>
          <a:xfrm>
            <a:off x="1912337" y="5692657"/>
            <a:ext cx="465615" cy="401637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타원 159">
            <a:extLst>
              <a:ext uri="{FF2B5EF4-FFF2-40B4-BE49-F238E27FC236}">
                <a16:creationId xmlns:a16="http://schemas.microsoft.com/office/drawing/2014/main" id="{7AE2970B-D4AD-426A-8E68-E6ECB63215B0}"/>
              </a:ext>
            </a:extLst>
          </p:cNvPr>
          <p:cNvSpPr/>
          <p:nvPr/>
        </p:nvSpPr>
        <p:spPr>
          <a:xfrm>
            <a:off x="2384818" y="5836243"/>
            <a:ext cx="95669" cy="956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1" name="직사각형 160">
                <a:extLst>
                  <a:ext uri="{FF2B5EF4-FFF2-40B4-BE49-F238E27FC236}">
                    <a16:creationId xmlns:a16="http://schemas.microsoft.com/office/drawing/2014/main" id="{1B19D7AF-19A0-4B0C-ADE5-4539D78030C6}"/>
                  </a:ext>
                </a:extLst>
              </p:cNvPr>
              <p:cNvSpPr/>
              <p:nvPr/>
            </p:nvSpPr>
            <p:spPr>
              <a:xfrm>
                <a:off x="497132" y="5637208"/>
                <a:ext cx="561276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61" name="직사각형 160">
                <a:extLst>
                  <a:ext uri="{FF2B5EF4-FFF2-40B4-BE49-F238E27FC236}">
                    <a16:creationId xmlns:a16="http://schemas.microsoft.com/office/drawing/2014/main" id="{1B19D7AF-19A0-4B0C-ADE5-4539D78030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132" y="5637208"/>
                <a:ext cx="561276" cy="491776"/>
              </a:xfrm>
              <a:prstGeom prst="rect">
                <a:avLst/>
              </a:prstGeom>
              <a:blipFill>
                <a:blip r:embed="rId9"/>
                <a:stretch>
                  <a:fillRect l="-6522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2" name="직선 연결선 161">
            <a:extLst>
              <a:ext uri="{FF2B5EF4-FFF2-40B4-BE49-F238E27FC236}">
                <a16:creationId xmlns:a16="http://schemas.microsoft.com/office/drawing/2014/main" id="{584BCA2A-D54B-4098-802A-213D7B969737}"/>
              </a:ext>
            </a:extLst>
          </p:cNvPr>
          <p:cNvCxnSpPr>
            <a:cxnSpLocks/>
          </p:cNvCxnSpPr>
          <p:nvPr/>
        </p:nvCxnSpPr>
        <p:spPr>
          <a:xfrm>
            <a:off x="1458655" y="5779722"/>
            <a:ext cx="4536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직선 연결선 162">
            <a:extLst>
              <a:ext uri="{FF2B5EF4-FFF2-40B4-BE49-F238E27FC236}">
                <a16:creationId xmlns:a16="http://schemas.microsoft.com/office/drawing/2014/main" id="{EBCD6FB0-000A-418F-A8D2-58CDF3457BB6}"/>
              </a:ext>
            </a:extLst>
          </p:cNvPr>
          <p:cNvCxnSpPr>
            <a:cxnSpLocks/>
          </p:cNvCxnSpPr>
          <p:nvPr/>
        </p:nvCxnSpPr>
        <p:spPr>
          <a:xfrm>
            <a:off x="1458655" y="6034820"/>
            <a:ext cx="4536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직선 연결선 163">
            <a:extLst>
              <a:ext uri="{FF2B5EF4-FFF2-40B4-BE49-F238E27FC236}">
                <a16:creationId xmlns:a16="http://schemas.microsoft.com/office/drawing/2014/main" id="{AEFF52AE-A0F0-4548-88FE-5E701F8F3FFA}"/>
              </a:ext>
            </a:extLst>
          </p:cNvPr>
          <p:cNvCxnSpPr>
            <a:cxnSpLocks/>
          </p:cNvCxnSpPr>
          <p:nvPr/>
        </p:nvCxnSpPr>
        <p:spPr>
          <a:xfrm>
            <a:off x="830592" y="5907042"/>
            <a:ext cx="6280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직선 연결선 164">
            <a:extLst>
              <a:ext uri="{FF2B5EF4-FFF2-40B4-BE49-F238E27FC236}">
                <a16:creationId xmlns:a16="http://schemas.microsoft.com/office/drawing/2014/main" id="{FD0452B4-C999-4EE0-B441-A89FB86DAD70}"/>
              </a:ext>
            </a:extLst>
          </p:cNvPr>
          <p:cNvCxnSpPr>
            <a:cxnSpLocks/>
          </p:cNvCxnSpPr>
          <p:nvPr/>
        </p:nvCxnSpPr>
        <p:spPr>
          <a:xfrm>
            <a:off x="1458655" y="5779723"/>
            <a:ext cx="0" cy="2546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직선 연결선 165">
            <a:extLst>
              <a:ext uri="{FF2B5EF4-FFF2-40B4-BE49-F238E27FC236}">
                <a16:creationId xmlns:a16="http://schemas.microsoft.com/office/drawing/2014/main" id="{AC9E4420-1980-4C52-B90A-D8E2E7C114FE}"/>
              </a:ext>
            </a:extLst>
          </p:cNvPr>
          <p:cNvCxnSpPr>
            <a:cxnSpLocks/>
          </p:cNvCxnSpPr>
          <p:nvPr/>
        </p:nvCxnSpPr>
        <p:spPr>
          <a:xfrm flipV="1">
            <a:off x="2491264" y="5666134"/>
            <a:ext cx="673637" cy="2215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순서도: 지연 166">
            <a:extLst>
              <a:ext uri="{FF2B5EF4-FFF2-40B4-BE49-F238E27FC236}">
                <a16:creationId xmlns:a16="http://schemas.microsoft.com/office/drawing/2014/main" id="{2FF4C322-6CEA-42CC-A4B9-EB2FA1BD1FCD}"/>
              </a:ext>
            </a:extLst>
          </p:cNvPr>
          <p:cNvSpPr/>
          <p:nvPr/>
        </p:nvSpPr>
        <p:spPr>
          <a:xfrm>
            <a:off x="3148095" y="5378085"/>
            <a:ext cx="465615" cy="401637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8" name="타원 167">
            <a:extLst>
              <a:ext uri="{FF2B5EF4-FFF2-40B4-BE49-F238E27FC236}">
                <a16:creationId xmlns:a16="http://schemas.microsoft.com/office/drawing/2014/main" id="{117B31CA-56B3-47BC-B814-14D916FCCC40}"/>
              </a:ext>
            </a:extLst>
          </p:cNvPr>
          <p:cNvSpPr/>
          <p:nvPr/>
        </p:nvSpPr>
        <p:spPr>
          <a:xfrm>
            <a:off x="3620576" y="5521671"/>
            <a:ext cx="95669" cy="956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69" name="직선 연결선 168">
            <a:extLst>
              <a:ext uri="{FF2B5EF4-FFF2-40B4-BE49-F238E27FC236}">
                <a16:creationId xmlns:a16="http://schemas.microsoft.com/office/drawing/2014/main" id="{B1519D6A-0099-43E5-A7E3-5BC4E9219060}"/>
              </a:ext>
            </a:extLst>
          </p:cNvPr>
          <p:cNvCxnSpPr>
            <a:cxnSpLocks/>
          </p:cNvCxnSpPr>
          <p:nvPr/>
        </p:nvCxnSpPr>
        <p:spPr>
          <a:xfrm>
            <a:off x="3727022" y="5573100"/>
            <a:ext cx="6280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TextBox 169">
            <a:extLst>
              <a:ext uri="{FF2B5EF4-FFF2-40B4-BE49-F238E27FC236}">
                <a16:creationId xmlns:a16="http://schemas.microsoft.com/office/drawing/2014/main" id="{8C471B28-A320-4290-B1F6-5D006B20D78F}"/>
              </a:ext>
            </a:extLst>
          </p:cNvPr>
          <p:cNvSpPr txBox="1"/>
          <p:nvPr/>
        </p:nvSpPr>
        <p:spPr>
          <a:xfrm>
            <a:off x="1966470" y="4596802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OR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78943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3.1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퍼셉트론에서 신경망으로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다차원 배열의 계산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출력층 설계하기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3.6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손글씨 숫자 인식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3.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신경망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8746599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퍼셉트론에서 신경망으로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신경망의 예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7C252A7F-C2F8-4025-8644-76BA726232AB}"/>
              </a:ext>
            </a:extLst>
          </p:cNvPr>
          <p:cNvSpPr/>
          <p:nvPr/>
        </p:nvSpPr>
        <p:spPr>
          <a:xfrm>
            <a:off x="1340745" y="2053193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94BA0A15-F6EF-4AD1-ADA5-7F1E5D801771}"/>
              </a:ext>
            </a:extLst>
          </p:cNvPr>
          <p:cNvSpPr/>
          <p:nvPr/>
        </p:nvSpPr>
        <p:spPr>
          <a:xfrm>
            <a:off x="1340745" y="3029301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86DC8624-0369-44F4-8FA9-D6293F18DB3D}"/>
              </a:ext>
            </a:extLst>
          </p:cNvPr>
          <p:cNvSpPr/>
          <p:nvPr/>
        </p:nvSpPr>
        <p:spPr>
          <a:xfrm>
            <a:off x="2900271" y="1542700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CA39B4E5-A6D3-4DF9-ACF7-C753A8AE5D60}"/>
              </a:ext>
            </a:extLst>
          </p:cNvPr>
          <p:cNvSpPr/>
          <p:nvPr/>
        </p:nvSpPr>
        <p:spPr>
          <a:xfrm>
            <a:off x="2900271" y="2518808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15E93162-AECC-4D99-A294-03286A2122F2}"/>
              </a:ext>
            </a:extLst>
          </p:cNvPr>
          <p:cNvSpPr/>
          <p:nvPr/>
        </p:nvSpPr>
        <p:spPr>
          <a:xfrm>
            <a:off x="2900271" y="3629551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E81B0A3A-D9FF-4D17-8443-A3C99A7E3DC7}"/>
              </a:ext>
            </a:extLst>
          </p:cNvPr>
          <p:cNvSpPr/>
          <p:nvPr/>
        </p:nvSpPr>
        <p:spPr>
          <a:xfrm>
            <a:off x="4478201" y="224392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75D47165-3907-4B5B-8898-43F11C242CA8}"/>
              </a:ext>
            </a:extLst>
          </p:cNvPr>
          <p:cNvSpPr/>
          <p:nvPr/>
        </p:nvSpPr>
        <p:spPr>
          <a:xfrm>
            <a:off x="4478201" y="316954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67C58C1B-B4C4-4E6A-9364-464381E57C2F}"/>
              </a:ext>
            </a:extLst>
          </p:cNvPr>
          <p:cNvCxnSpPr>
            <a:stCxn id="2" idx="6"/>
            <a:endCxn id="60" idx="2"/>
          </p:cNvCxnSpPr>
          <p:nvPr/>
        </p:nvCxnSpPr>
        <p:spPr>
          <a:xfrm flipV="1">
            <a:off x="1890507" y="1817581"/>
            <a:ext cx="1009764" cy="5104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79BB4198-0A39-4BD0-8514-5988B88EB4CB}"/>
              </a:ext>
            </a:extLst>
          </p:cNvPr>
          <p:cNvCxnSpPr>
            <a:cxnSpLocks/>
            <a:stCxn id="2" idx="6"/>
            <a:endCxn id="72" idx="2"/>
          </p:cNvCxnSpPr>
          <p:nvPr/>
        </p:nvCxnSpPr>
        <p:spPr>
          <a:xfrm>
            <a:off x="1890507" y="2328074"/>
            <a:ext cx="1009764" cy="4656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82A405BE-1E58-4DE6-85D3-E795F9CCA2EF}"/>
              </a:ext>
            </a:extLst>
          </p:cNvPr>
          <p:cNvCxnSpPr>
            <a:cxnSpLocks/>
            <a:stCxn id="2" idx="6"/>
            <a:endCxn id="73" idx="2"/>
          </p:cNvCxnSpPr>
          <p:nvPr/>
        </p:nvCxnSpPr>
        <p:spPr>
          <a:xfrm>
            <a:off x="1890507" y="2328074"/>
            <a:ext cx="1009764" cy="15763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BA05AC91-DEDB-444C-A55A-B8ED5FA3D7A4}"/>
              </a:ext>
            </a:extLst>
          </p:cNvPr>
          <p:cNvCxnSpPr>
            <a:cxnSpLocks/>
            <a:stCxn id="59" idx="6"/>
            <a:endCxn id="60" idx="2"/>
          </p:cNvCxnSpPr>
          <p:nvPr/>
        </p:nvCxnSpPr>
        <p:spPr>
          <a:xfrm flipV="1">
            <a:off x="1890507" y="1817581"/>
            <a:ext cx="1009764" cy="14866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EA2456CF-1B71-46FD-B907-72D5DA6A5839}"/>
              </a:ext>
            </a:extLst>
          </p:cNvPr>
          <p:cNvCxnSpPr>
            <a:cxnSpLocks/>
            <a:stCxn id="59" idx="6"/>
            <a:endCxn id="72" idx="2"/>
          </p:cNvCxnSpPr>
          <p:nvPr/>
        </p:nvCxnSpPr>
        <p:spPr>
          <a:xfrm flipV="1">
            <a:off x="1890507" y="2793689"/>
            <a:ext cx="1009764" cy="5104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E72E1E2C-2E07-4465-A6AC-C39901F81C2C}"/>
              </a:ext>
            </a:extLst>
          </p:cNvPr>
          <p:cNvCxnSpPr>
            <a:cxnSpLocks/>
            <a:stCxn id="59" idx="6"/>
            <a:endCxn id="73" idx="2"/>
          </p:cNvCxnSpPr>
          <p:nvPr/>
        </p:nvCxnSpPr>
        <p:spPr>
          <a:xfrm>
            <a:off x="1890507" y="3304182"/>
            <a:ext cx="1009764" cy="6002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1FACB256-069E-4A14-AFFE-F4886FEE1A00}"/>
              </a:ext>
            </a:extLst>
          </p:cNvPr>
          <p:cNvCxnSpPr>
            <a:cxnSpLocks/>
            <a:stCxn id="60" idx="6"/>
            <a:endCxn id="74" idx="2"/>
          </p:cNvCxnSpPr>
          <p:nvPr/>
        </p:nvCxnSpPr>
        <p:spPr>
          <a:xfrm>
            <a:off x="3450033" y="1817581"/>
            <a:ext cx="1028168" cy="701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DF3988A0-8D6D-4C20-908A-A7B1ECC3FFEC}"/>
              </a:ext>
            </a:extLst>
          </p:cNvPr>
          <p:cNvCxnSpPr>
            <a:cxnSpLocks/>
            <a:stCxn id="60" idx="6"/>
            <a:endCxn id="75" idx="2"/>
          </p:cNvCxnSpPr>
          <p:nvPr/>
        </p:nvCxnSpPr>
        <p:spPr>
          <a:xfrm>
            <a:off x="3450033" y="1817581"/>
            <a:ext cx="1028168" cy="16268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13A781B6-336A-4990-90BE-2F5548989066}"/>
              </a:ext>
            </a:extLst>
          </p:cNvPr>
          <p:cNvCxnSpPr>
            <a:cxnSpLocks/>
            <a:stCxn id="72" idx="6"/>
            <a:endCxn id="74" idx="2"/>
          </p:cNvCxnSpPr>
          <p:nvPr/>
        </p:nvCxnSpPr>
        <p:spPr>
          <a:xfrm flipV="1">
            <a:off x="3450033" y="2518808"/>
            <a:ext cx="1028168" cy="2748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9ACB135E-EC6D-4643-A219-B7F430591B6F}"/>
              </a:ext>
            </a:extLst>
          </p:cNvPr>
          <p:cNvCxnSpPr>
            <a:cxnSpLocks/>
            <a:stCxn id="72" idx="6"/>
            <a:endCxn id="75" idx="2"/>
          </p:cNvCxnSpPr>
          <p:nvPr/>
        </p:nvCxnSpPr>
        <p:spPr>
          <a:xfrm>
            <a:off x="3450033" y="2793689"/>
            <a:ext cx="1028168" cy="6507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9B6196A1-68C5-4FDE-9DA3-03202C5474DE}"/>
              </a:ext>
            </a:extLst>
          </p:cNvPr>
          <p:cNvCxnSpPr>
            <a:cxnSpLocks/>
            <a:stCxn id="73" idx="6"/>
            <a:endCxn id="74" idx="2"/>
          </p:cNvCxnSpPr>
          <p:nvPr/>
        </p:nvCxnSpPr>
        <p:spPr>
          <a:xfrm flipV="1">
            <a:off x="3450033" y="2518808"/>
            <a:ext cx="1028168" cy="1385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FBF54C30-1783-4ACA-953B-AA1387C21F3D}"/>
              </a:ext>
            </a:extLst>
          </p:cNvPr>
          <p:cNvCxnSpPr>
            <a:cxnSpLocks/>
            <a:stCxn id="73" idx="6"/>
            <a:endCxn id="75" idx="2"/>
          </p:cNvCxnSpPr>
          <p:nvPr/>
        </p:nvCxnSpPr>
        <p:spPr>
          <a:xfrm flipV="1">
            <a:off x="3450033" y="3444428"/>
            <a:ext cx="1028168" cy="4600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38FAFDDC-58D2-4832-B3F0-D53B2CC9E614}"/>
              </a:ext>
            </a:extLst>
          </p:cNvPr>
          <p:cNvSpPr txBox="1"/>
          <p:nvPr/>
        </p:nvSpPr>
        <p:spPr>
          <a:xfrm>
            <a:off x="963396" y="1602905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입력층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09A65A2B-183E-4E02-91FA-272012E92DAE}"/>
              </a:ext>
            </a:extLst>
          </p:cNvPr>
          <p:cNvSpPr txBox="1"/>
          <p:nvPr/>
        </p:nvSpPr>
        <p:spPr>
          <a:xfrm>
            <a:off x="2621154" y="1064521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은닉층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3DD61872-B6CA-4753-94C3-83C0E1673E4A}"/>
              </a:ext>
            </a:extLst>
          </p:cNvPr>
          <p:cNvSpPr txBox="1"/>
          <p:nvPr/>
        </p:nvSpPr>
        <p:spPr>
          <a:xfrm>
            <a:off x="4399466" y="1783923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출력층</a:t>
            </a:r>
          </a:p>
        </p:txBody>
      </p:sp>
    </p:spTree>
    <p:extLst>
      <p:ext uri="{BB962C8B-B14F-4D97-AF65-F5344CB8AC3E}">
        <p14:creationId xmlns:p14="http://schemas.microsoft.com/office/powerpoint/2010/main" val="5259135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퍼셉트론에서 신경망으로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신경망의 예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DE7091DA-0C2E-49E9-A18D-15133F5ED17D}"/>
              </a:ext>
            </a:extLst>
          </p:cNvPr>
          <p:cNvGrpSpPr/>
          <p:nvPr/>
        </p:nvGrpSpPr>
        <p:grpSpPr>
          <a:xfrm>
            <a:off x="1065109" y="1166842"/>
            <a:ext cx="2105653" cy="1570750"/>
            <a:chOff x="1014621" y="1211721"/>
            <a:chExt cx="2782469" cy="2075633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C54E203A-5111-43BF-9171-424C0B81D2A9}"/>
                </a:ext>
              </a:extLst>
            </p:cNvPr>
            <p:cNvSpPr/>
            <p:nvPr/>
          </p:nvSpPr>
          <p:spPr>
            <a:xfrm>
              <a:off x="1014622" y="1211721"/>
              <a:ext cx="667569" cy="667569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58B96C34-9054-41B2-B2EC-4D84815A1117}"/>
                </a:ext>
              </a:extLst>
            </p:cNvPr>
            <p:cNvSpPr/>
            <p:nvPr/>
          </p:nvSpPr>
          <p:spPr>
            <a:xfrm>
              <a:off x="1014621" y="2619785"/>
              <a:ext cx="667569" cy="667569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42D4FA02-D7C5-4242-B476-D9A59D298C31}"/>
                </a:ext>
              </a:extLst>
            </p:cNvPr>
            <p:cNvSpPr/>
            <p:nvPr/>
          </p:nvSpPr>
          <p:spPr>
            <a:xfrm>
              <a:off x="3129521" y="1952216"/>
              <a:ext cx="667569" cy="667569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31" name="직선 화살표 연결선 30">
              <a:extLst>
                <a:ext uri="{FF2B5EF4-FFF2-40B4-BE49-F238E27FC236}">
                  <a16:creationId xmlns:a16="http://schemas.microsoft.com/office/drawing/2014/main" id="{EE6312C3-2A82-47B6-A5B2-2467CCC493C0}"/>
                </a:ext>
              </a:extLst>
            </p:cNvPr>
            <p:cNvCxnSpPr>
              <a:stCxn id="27" idx="6"/>
              <a:endCxn id="30" idx="2"/>
            </p:cNvCxnSpPr>
            <p:nvPr/>
          </p:nvCxnSpPr>
          <p:spPr>
            <a:xfrm>
              <a:off x="1682191" y="1545506"/>
              <a:ext cx="1447330" cy="74049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화살표 연결선 31">
              <a:extLst>
                <a:ext uri="{FF2B5EF4-FFF2-40B4-BE49-F238E27FC236}">
                  <a16:creationId xmlns:a16="http://schemas.microsoft.com/office/drawing/2014/main" id="{47744635-DEB3-43BF-877B-3BA95FBB366E}"/>
                </a:ext>
              </a:extLst>
            </p:cNvPr>
            <p:cNvCxnSpPr>
              <a:cxnSpLocks/>
              <a:stCxn id="29" idx="6"/>
              <a:endCxn id="30" idx="2"/>
            </p:cNvCxnSpPr>
            <p:nvPr/>
          </p:nvCxnSpPr>
          <p:spPr>
            <a:xfrm flipV="1">
              <a:off x="1682190" y="2286001"/>
              <a:ext cx="1447331" cy="66756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636489DD-56CC-4C46-A6B5-CC3E398E5145}"/>
                    </a:ext>
                  </a:extLst>
                </p:cNvPr>
                <p:cNvSpPr txBox="1"/>
                <p:nvPr/>
              </p:nvSpPr>
              <p:spPr>
                <a:xfrm>
                  <a:off x="1132899" y="1318306"/>
                  <a:ext cx="513379" cy="40670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ko-KR" altLang="en-US" sz="20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636489DD-56CC-4C46-A6B5-CC3E398E514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2899" y="1318306"/>
                  <a:ext cx="513379" cy="406705"/>
                </a:xfrm>
                <a:prstGeom prst="rect">
                  <a:avLst/>
                </a:prstGeom>
                <a:blipFill>
                  <a:blip r:embed="rId3"/>
                  <a:stretch>
                    <a:fillRect b="-16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B93A86EB-7F54-443A-B61E-1A30BE1B307D}"/>
                    </a:ext>
                  </a:extLst>
                </p:cNvPr>
                <p:cNvSpPr txBox="1"/>
                <p:nvPr/>
              </p:nvSpPr>
              <p:spPr>
                <a:xfrm>
                  <a:off x="1129341" y="2768904"/>
                  <a:ext cx="521260" cy="40670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ko-KR" altLang="en-US" sz="20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B93A86EB-7F54-443A-B61E-1A30BE1B307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9341" y="2768904"/>
                  <a:ext cx="521260" cy="406705"/>
                </a:xfrm>
                <a:prstGeom prst="rect">
                  <a:avLst/>
                </a:prstGeom>
                <a:blipFill>
                  <a:blip r:embed="rId4"/>
                  <a:stretch>
                    <a:fillRect b="-16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AFE157AB-914E-451F-BD38-237C577C336E}"/>
                    </a:ext>
                  </a:extLst>
                </p:cNvPr>
                <p:cNvSpPr txBox="1"/>
                <p:nvPr/>
              </p:nvSpPr>
              <p:spPr>
                <a:xfrm>
                  <a:off x="2172907" y="1424892"/>
                  <a:ext cx="575318" cy="40670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ko-KR" altLang="en-US" sz="20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AFE157AB-914E-451F-BD38-237C577C336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72907" y="1424892"/>
                  <a:ext cx="575318" cy="406705"/>
                </a:xfrm>
                <a:prstGeom prst="rect">
                  <a:avLst/>
                </a:prstGeom>
                <a:blipFill>
                  <a:blip r:embed="rId5"/>
                  <a:stretch>
                    <a:fillRect b="-16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5220440F-D59B-4E97-947B-597634ED4724}"/>
                    </a:ext>
                  </a:extLst>
                </p:cNvPr>
                <p:cNvSpPr txBox="1"/>
                <p:nvPr/>
              </p:nvSpPr>
              <p:spPr>
                <a:xfrm>
                  <a:off x="2172907" y="2645028"/>
                  <a:ext cx="583198" cy="40670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ko-KR" altLang="en-US" sz="20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5220440F-D59B-4E97-947B-597634ED47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72907" y="2645028"/>
                  <a:ext cx="583198" cy="406705"/>
                </a:xfrm>
                <a:prstGeom prst="rect">
                  <a:avLst/>
                </a:prstGeom>
                <a:blipFill>
                  <a:blip r:embed="rId6"/>
                  <a:stretch>
                    <a:fillRect b="-1568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240FBC60-DEAE-488E-A89D-79D55F35C8E7}"/>
                    </a:ext>
                  </a:extLst>
                </p:cNvPr>
                <p:cNvSpPr txBox="1"/>
                <p:nvPr/>
              </p:nvSpPr>
              <p:spPr>
                <a:xfrm>
                  <a:off x="3319014" y="2101334"/>
                  <a:ext cx="382811" cy="40670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ko-KR" altLang="en-US" sz="20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240FBC60-DEAE-488E-A89D-79D55F35C8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19014" y="2101334"/>
                  <a:ext cx="382811" cy="406705"/>
                </a:xfrm>
                <a:prstGeom prst="rect">
                  <a:avLst/>
                </a:prstGeom>
                <a:blipFill>
                  <a:blip r:embed="rId7"/>
                  <a:stretch>
                    <a:fillRect l="-6383" r="-8511" b="-26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AACB5F8-B4B9-4CD5-9EB8-4289AE642873}"/>
                  </a:ext>
                </a:extLst>
              </p:cNvPr>
              <p:cNvSpPr txBox="1"/>
              <p:nvPr/>
            </p:nvSpPr>
            <p:spPr>
              <a:xfrm>
                <a:off x="5014194" y="2881601"/>
                <a:ext cx="335034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≤0)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AACB5F8-B4B9-4CD5-9EB8-4289AE6428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4194" y="2881601"/>
                <a:ext cx="3350341" cy="369332"/>
              </a:xfrm>
              <a:prstGeom prst="rect">
                <a:avLst/>
              </a:prstGeom>
              <a:blipFill>
                <a:blip r:embed="rId8"/>
                <a:stretch>
                  <a:fillRect l="-1457" r="-1457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747E01F-8040-4B93-9256-A57EC0490310}"/>
                  </a:ext>
                </a:extLst>
              </p:cNvPr>
              <p:cNvSpPr txBox="1"/>
              <p:nvPr/>
            </p:nvSpPr>
            <p:spPr>
              <a:xfrm>
                <a:off x="3944093" y="2855854"/>
                <a:ext cx="1070101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747E01F-8040-4B93-9256-A57EC04903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4093" y="2855854"/>
                <a:ext cx="1070101" cy="82381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9D3355E-74CA-4343-B1AA-024DCD7F39E2}"/>
                  </a:ext>
                </a:extLst>
              </p:cNvPr>
              <p:cNvSpPr txBox="1"/>
              <p:nvPr/>
            </p:nvSpPr>
            <p:spPr>
              <a:xfrm>
                <a:off x="5047856" y="3250933"/>
                <a:ext cx="328301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&gt;0)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9D3355E-74CA-4343-B1AA-024DCD7F39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7856" y="3250933"/>
                <a:ext cx="3283015" cy="369332"/>
              </a:xfrm>
              <a:prstGeom prst="rect">
                <a:avLst/>
              </a:prstGeom>
              <a:blipFill>
                <a:blip r:embed="rId10"/>
                <a:stretch>
                  <a:fillRect l="-1299" r="-1484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타원 44">
            <a:extLst>
              <a:ext uri="{FF2B5EF4-FFF2-40B4-BE49-F238E27FC236}">
                <a16:creationId xmlns:a16="http://schemas.microsoft.com/office/drawing/2014/main" id="{AD724183-B450-47A3-A986-68C4B9DF30B0}"/>
              </a:ext>
            </a:extLst>
          </p:cNvPr>
          <p:cNvSpPr/>
          <p:nvPr/>
        </p:nvSpPr>
        <p:spPr>
          <a:xfrm>
            <a:off x="1065110" y="4503237"/>
            <a:ext cx="505188" cy="50518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F509F5F5-5D89-431C-88A0-8921A10A8864}"/>
              </a:ext>
            </a:extLst>
          </p:cNvPr>
          <p:cNvSpPr/>
          <p:nvPr/>
        </p:nvSpPr>
        <p:spPr>
          <a:xfrm>
            <a:off x="1065109" y="5568799"/>
            <a:ext cx="505188" cy="50518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6981CA0F-7F9D-44D3-BD41-73DB0AA0DA64}"/>
              </a:ext>
            </a:extLst>
          </p:cNvPr>
          <p:cNvSpPr/>
          <p:nvPr/>
        </p:nvSpPr>
        <p:spPr>
          <a:xfrm>
            <a:off x="2704842" y="4588223"/>
            <a:ext cx="505188" cy="50518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EA7F816E-8C68-40DA-9F95-AC5CB17E9284}"/>
              </a:ext>
            </a:extLst>
          </p:cNvPr>
          <p:cNvCxnSpPr>
            <a:stCxn id="45" idx="6"/>
            <a:endCxn id="47" idx="2"/>
          </p:cNvCxnSpPr>
          <p:nvPr/>
        </p:nvCxnSpPr>
        <p:spPr>
          <a:xfrm>
            <a:off x="1570298" y="4755831"/>
            <a:ext cx="1134544" cy="849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78E513D4-D9A8-4349-B5C3-E4BE9052ACE1}"/>
              </a:ext>
            </a:extLst>
          </p:cNvPr>
          <p:cNvCxnSpPr>
            <a:cxnSpLocks/>
            <a:stCxn id="46" idx="6"/>
            <a:endCxn id="47" idx="2"/>
          </p:cNvCxnSpPr>
          <p:nvPr/>
        </p:nvCxnSpPr>
        <p:spPr>
          <a:xfrm flipV="1">
            <a:off x="1570297" y="4840817"/>
            <a:ext cx="1134545" cy="9805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C01DFB42-3244-4E1C-A14C-2236620B392A}"/>
                  </a:ext>
                </a:extLst>
              </p:cNvPr>
              <p:cNvSpPr txBox="1"/>
              <p:nvPr/>
            </p:nvSpPr>
            <p:spPr>
              <a:xfrm>
                <a:off x="1154617" y="4583896"/>
                <a:ext cx="38850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C01DFB42-3244-4E1C-A14C-2236620B39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617" y="4583896"/>
                <a:ext cx="388503" cy="307777"/>
              </a:xfrm>
              <a:prstGeom prst="rect">
                <a:avLst/>
              </a:prstGeom>
              <a:blipFill>
                <a:blip r:embed="rId11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0114CC7-2A53-4188-94CC-6EED428B812B}"/>
                  </a:ext>
                </a:extLst>
              </p:cNvPr>
              <p:cNvSpPr txBox="1"/>
              <p:nvPr/>
            </p:nvSpPr>
            <p:spPr>
              <a:xfrm>
                <a:off x="1151924" y="5681646"/>
                <a:ext cx="39446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0114CC7-2A53-4188-94CC-6EED428B81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1924" y="5681646"/>
                <a:ext cx="394467" cy="307777"/>
              </a:xfrm>
              <a:prstGeom prst="rect">
                <a:avLst/>
              </a:prstGeom>
              <a:blipFill>
                <a:blip r:embed="rId12"/>
                <a:stretch>
                  <a:fillRect b="-156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E39B79B-1F20-4685-AF14-4F14029E1D42}"/>
                  </a:ext>
                </a:extLst>
              </p:cNvPr>
              <p:cNvSpPr txBox="1"/>
              <p:nvPr/>
            </p:nvSpPr>
            <p:spPr>
              <a:xfrm>
                <a:off x="1670360" y="4408980"/>
                <a:ext cx="43537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E39B79B-1F20-4685-AF14-4F14029E1D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0360" y="4408980"/>
                <a:ext cx="435376" cy="307777"/>
              </a:xfrm>
              <a:prstGeom prst="rect">
                <a:avLst/>
              </a:prstGeom>
              <a:blipFill>
                <a:blip r:embed="rId13"/>
                <a:stretch>
                  <a:fillRect b="-1372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B729B752-0C9A-4F14-A195-680557165123}"/>
                  </a:ext>
                </a:extLst>
              </p:cNvPr>
              <p:cNvSpPr txBox="1"/>
              <p:nvPr/>
            </p:nvSpPr>
            <p:spPr>
              <a:xfrm>
                <a:off x="1733963" y="5568799"/>
                <a:ext cx="44133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B729B752-0C9A-4F14-A195-6805571651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3963" y="5568799"/>
                <a:ext cx="441339" cy="307777"/>
              </a:xfrm>
              <a:prstGeom prst="rect">
                <a:avLst/>
              </a:prstGeom>
              <a:blipFill>
                <a:blip r:embed="rId14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68020D0-60A8-49A2-B29C-7A45283E8531}"/>
                  </a:ext>
                </a:extLst>
              </p:cNvPr>
              <p:cNvSpPr txBox="1"/>
              <p:nvPr/>
            </p:nvSpPr>
            <p:spPr>
              <a:xfrm>
                <a:off x="2848243" y="4701069"/>
                <a:ext cx="2896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68020D0-60A8-49A2-B29C-7A45283E85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8243" y="4701069"/>
                <a:ext cx="289695" cy="307777"/>
              </a:xfrm>
              <a:prstGeom prst="rect">
                <a:avLst/>
              </a:prstGeom>
              <a:blipFill>
                <a:blip r:embed="rId15"/>
                <a:stretch>
                  <a:fillRect l="-6250" r="-6250" b="-235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타원 57">
            <a:extLst>
              <a:ext uri="{FF2B5EF4-FFF2-40B4-BE49-F238E27FC236}">
                <a16:creationId xmlns:a16="http://schemas.microsoft.com/office/drawing/2014/main" id="{F3A50137-23A4-42E8-A1BB-EC0C71AFD924}"/>
              </a:ext>
            </a:extLst>
          </p:cNvPr>
          <p:cNvSpPr/>
          <p:nvPr/>
        </p:nvSpPr>
        <p:spPr>
          <a:xfrm>
            <a:off x="1065109" y="3404964"/>
            <a:ext cx="505188" cy="50518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785D99E4-6850-421D-846B-4206DFA116D1}"/>
                  </a:ext>
                </a:extLst>
              </p:cNvPr>
              <p:cNvSpPr txBox="1"/>
              <p:nvPr/>
            </p:nvSpPr>
            <p:spPr>
              <a:xfrm>
                <a:off x="1154616" y="3485623"/>
                <a:ext cx="28373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785D99E4-6850-421D-846B-4206DFA116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616" y="3485623"/>
                <a:ext cx="283731" cy="307777"/>
              </a:xfrm>
              <a:prstGeom prst="rect">
                <a:avLst/>
              </a:prstGeom>
              <a:blipFill>
                <a:blip r:embed="rId16"/>
                <a:stretch>
                  <a:fillRect l="-4255" r="-6383" b="-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0133586C-DA2D-46BA-9C8E-A7F08E6251B1}"/>
              </a:ext>
            </a:extLst>
          </p:cNvPr>
          <p:cNvCxnSpPr>
            <a:cxnSpLocks/>
            <a:stCxn id="58" idx="5"/>
            <a:endCxn id="47" idx="2"/>
          </p:cNvCxnSpPr>
          <p:nvPr/>
        </p:nvCxnSpPr>
        <p:spPr>
          <a:xfrm>
            <a:off x="1496314" y="3836169"/>
            <a:ext cx="1208528" cy="10046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029EE190-8A10-4ECC-820D-A6A06F0C362C}"/>
                  </a:ext>
                </a:extLst>
              </p:cNvPr>
              <p:cNvSpPr txBox="1"/>
              <p:nvPr/>
            </p:nvSpPr>
            <p:spPr>
              <a:xfrm>
                <a:off x="1799367" y="3809611"/>
                <a:ext cx="28456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029EE190-8A10-4ECC-820D-A6A06F0C36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9367" y="3809611"/>
                <a:ext cx="284565" cy="307777"/>
              </a:xfrm>
              <a:prstGeom prst="rect">
                <a:avLst/>
              </a:prstGeom>
              <a:blipFill>
                <a:blip r:embed="rId17"/>
                <a:stretch>
                  <a:fillRect l="-6383" r="-6383"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11078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퍼셉트론에서 신경망으로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활성화 함수의 등장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AACB5F8-B4B9-4CD5-9EB8-4289AE642873}"/>
                  </a:ext>
                </a:extLst>
              </p:cNvPr>
              <p:cNvSpPr txBox="1"/>
              <p:nvPr/>
            </p:nvSpPr>
            <p:spPr>
              <a:xfrm>
                <a:off x="2924668" y="2131141"/>
                <a:ext cx="117089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≤0)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AACB5F8-B4B9-4CD5-9EB8-4289AE6428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4668" y="2131141"/>
                <a:ext cx="1170897" cy="369332"/>
              </a:xfrm>
              <a:prstGeom prst="rect">
                <a:avLst/>
              </a:prstGeom>
              <a:blipFill>
                <a:blip r:embed="rId3"/>
                <a:stretch>
                  <a:fillRect l="-4688" r="-4688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747E01F-8040-4B93-9256-A57EC0490310}"/>
                  </a:ext>
                </a:extLst>
              </p:cNvPr>
              <p:cNvSpPr txBox="1"/>
              <p:nvPr/>
            </p:nvSpPr>
            <p:spPr>
              <a:xfrm>
                <a:off x="1458945" y="2087085"/>
                <a:ext cx="1499385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747E01F-8040-4B93-9256-A57EC04903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8945" y="2087085"/>
                <a:ext cx="1499385" cy="8238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9D3355E-74CA-4343-B1AA-024DCD7F39E2}"/>
                  </a:ext>
                </a:extLst>
              </p:cNvPr>
              <p:cNvSpPr txBox="1"/>
              <p:nvPr/>
            </p:nvSpPr>
            <p:spPr>
              <a:xfrm>
                <a:off x="2958330" y="2500473"/>
                <a:ext cx="117089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&gt;0)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9D3355E-74CA-4343-B1AA-024DCD7F39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8330" y="2500473"/>
                <a:ext cx="1170898" cy="369332"/>
              </a:xfrm>
              <a:prstGeom prst="rect">
                <a:avLst/>
              </a:prstGeom>
              <a:blipFill>
                <a:blip r:embed="rId5"/>
                <a:stretch>
                  <a:fillRect l="-4167" r="-5208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78D4EAA-9BD1-4AB6-B04C-ED8CB12CDAFA}"/>
                  </a:ext>
                </a:extLst>
              </p:cNvPr>
              <p:cNvSpPr txBox="1"/>
              <p:nvPr/>
            </p:nvSpPr>
            <p:spPr>
              <a:xfrm>
                <a:off x="1523837" y="1219796"/>
                <a:ext cx="346505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78D4EAA-9BD1-4AB6-B04C-ED8CB12CDA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3837" y="1219796"/>
                <a:ext cx="3465051" cy="369332"/>
              </a:xfrm>
              <a:prstGeom prst="rect">
                <a:avLst/>
              </a:prstGeom>
              <a:blipFill>
                <a:blip r:embed="rId6"/>
                <a:stretch>
                  <a:fillRect l="-352" r="-1408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8AA01E0-8EC3-43C8-8A7D-3A9827CE298E}"/>
                  </a:ext>
                </a:extLst>
              </p:cNvPr>
              <p:cNvSpPr txBox="1"/>
              <p:nvPr/>
            </p:nvSpPr>
            <p:spPr>
              <a:xfrm>
                <a:off x="782156" y="4662925"/>
                <a:ext cx="142648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8AA01E0-8EC3-43C8-8A7D-3A9827CE29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156" y="4662925"/>
                <a:ext cx="1426481" cy="369332"/>
              </a:xfrm>
              <a:prstGeom prst="rect">
                <a:avLst/>
              </a:prstGeom>
              <a:blipFill>
                <a:blip r:embed="rId7"/>
                <a:stretch>
                  <a:fillRect l="-1282" r="-3846" b="-327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49AFCC4-692E-47C5-BAEA-5317BCC5AB6D}"/>
                  </a:ext>
                </a:extLst>
              </p:cNvPr>
              <p:cNvSpPr txBox="1"/>
              <p:nvPr/>
            </p:nvSpPr>
            <p:spPr>
              <a:xfrm>
                <a:off x="774144" y="4042468"/>
                <a:ext cx="303403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49AFCC4-692E-47C5-BAEA-5317BCC5AB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144" y="4042468"/>
                <a:ext cx="3034036" cy="369332"/>
              </a:xfrm>
              <a:prstGeom prst="rect">
                <a:avLst/>
              </a:prstGeom>
              <a:blipFill>
                <a:blip r:embed="rId8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타원 42">
            <a:extLst>
              <a:ext uri="{FF2B5EF4-FFF2-40B4-BE49-F238E27FC236}">
                <a16:creationId xmlns:a16="http://schemas.microsoft.com/office/drawing/2014/main" id="{B0BFFAA5-EE08-4F29-A2C8-32B85C918F71}"/>
              </a:ext>
            </a:extLst>
          </p:cNvPr>
          <p:cNvSpPr/>
          <p:nvPr/>
        </p:nvSpPr>
        <p:spPr>
          <a:xfrm>
            <a:off x="4689051" y="4379821"/>
            <a:ext cx="505188" cy="50518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5BC31023-BF00-4B33-9D9E-A876D866E094}"/>
              </a:ext>
            </a:extLst>
          </p:cNvPr>
          <p:cNvSpPr/>
          <p:nvPr/>
        </p:nvSpPr>
        <p:spPr>
          <a:xfrm>
            <a:off x="4689050" y="5445383"/>
            <a:ext cx="505188" cy="50518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70D74A99-DB81-4E01-A9BE-F7B957D69B2D}"/>
              </a:ext>
            </a:extLst>
          </p:cNvPr>
          <p:cNvSpPr/>
          <p:nvPr/>
        </p:nvSpPr>
        <p:spPr>
          <a:xfrm>
            <a:off x="6177318" y="4119228"/>
            <a:ext cx="1087394" cy="108739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65A752A8-C85B-4B26-B17E-E369BE4F086F}"/>
              </a:ext>
            </a:extLst>
          </p:cNvPr>
          <p:cNvCxnSpPr>
            <a:cxnSpLocks/>
            <a:stCxn id="43" idx="6"/>
            <a:endCxn id="55" idx="2"/>
          </p:cNvCxnSpPr>
          <p:nvPr/>
        </p:nvCxnSpPr>
        <p:spPr>
          <a:xfrm>
            <a:off x="5194239" y="4632415"/>
            <a:ext cx="983079" cy="305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1DBEE51C-87F3-4DAA-AF1D-EB9FD013B0A1}"/>
              </a:ext>
            </a:extLst>
          </p:cNvPr>
          <p:cNvCxnSpPr>
            <a:cxnSpLocks/>
            <a:stCxn id="44" idx="6"/>
            <a:endCxn id="55" idx="2"/>
          </p:cNvCxnSpPr>
          <p:nvPr/>
        </p:nvCxnSpPr>
        <p:spPr>
          <a:xfrm flipV="1">
            <a:off x="5194238" y="4662925"/>
            <a:ext cx="983080" cy="10350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F1E098DF-EF49-41B7-95EF-E2C6A6C3E7AD}"/>
                  </a:ext>
                </a:extLst>
              </p:cNvPr>
              <p:cNvSpPr txBox="1"/>
              <p:nvPr/>
            </p:nvSpPr>
            <p:spPr>
              <a:xfrm>
                <a:off x="4778558" y="4460480"/>
                <a:ext cx="38850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F1E098DF-EF49-41B7-95EF-E2C6A6C3E7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8558" y="4460480"/>
                <a:ext cx="388503" cy="307777"/>
              </a:xfrm>
              <a:prstGeom prst="rect">
                <a:avLst/>
              </a:prstGeom>
              <a:blipFill>
                <a:blip r:embed="rId9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175E12D9-4284-4BA8-A77A-5B01EF5AF2D1}"/>
                  </a:ext>
                </a:extLst>
              </p:cNvPr>
              <p:cNvSpPr txBox="1"/>
              <p:nvPr/>
            </p:nvSpPr>
            <p:spPr>
              <a:xfrm>
                <a:off x="4775865" y="5558230"/>
                <a:ext cx="39446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175E12D9-4284-4BA8-A77A-5B01EF5AF2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5865" y="5558230"/>
                <a:ext cx="394467" cy="307777"/>
              </a:xfrm>
              <a:prstGeom prst="rect">
                <a:avLst/>
              </a:prstGeom>
              <a:blipFill>
                <a:blip r:embed="rId10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8E003D21-2F94-4661-9045-A18EE78DD58C}"/>
                  </a:ext>
                </a:extLst>
              </p:cNvPr>
              <p:cNvSpPr txBox="1"/>
              <p:nvPr/>
            </p:nvSpPr>
            <p:spPr>
              <a:xfrm>
                <a:off x="5294301" y="4285564"/>
                <a:ext cx="43537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8E003D21-2F94-4661-9045-A18EE78DD5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4301" y="4285564"/>
                <a:ext cx="435376" cy="307777"/>
              </a:xfrm>
              <a:prstGeom prst="rect">
                <a:avLst/>
              </a:prstGeom>
              <a:blipFill>
                <a:blip r:embed="rId11"/>
                <a:stretch>
                  <a:fillRect b="-1372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120CE3F1-D9ED-4F6A-8204-247E08C155B7}"/>
                  </a:ext>
                </a:extLst>
              </p:cNvPr>
              <p:cNvSpPr txBox="1"/>
              <p:nvPr/>
            </p:nvSpPr>
            <p:spPr>
              <a:xfrm>
                <a:off x="5357904" y="5445383"/>
                <a:ext cx="44133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120CE3F1-D9ED-4F6A-8204-247E08C155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7904" y="5445383"/>
                <a:ext cx="441339" cy="307777"/>
              </a:xfrm>
              <a:prstGeom prst="rect">
                <a:avLst/>
              </a:prstGeom>
              <a:blipFill>
                <a:blip r:embed="rId12"/>
                <a:stretch>
                  <a:fillRect b="-156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타원 66">
            <a:extLst>
              <a:ext uri="{FF2B5EF4-FFF2-40B4-BE49-F238E27FC236}">
                <a16:creationId xmlns:a16="http://schemas.microsoft.com/office/drawing/2014/main" id="{2B4D50A4-9D7A-4102-BF78-5B9EF610FF15}"/>
              </a:ext>
            </a:extLst>
          </p:cNvPr>
          <p:cNvSpPr/>
          <p:nvPr/>
        </p:nvSpPr>
        <p:spPr>
          <a:xfrm>
            <a:off x="4689050" y="3281548"/>
            <a:ext cx="505188" cy="50518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1A5983EC-7855-4B78-AC78-2C8AFCEF1786}"/>
                  </a:ext>
                </a:extLst>
              </p:cNvPr>
              <p:cNvSpPr txBox="1"/>
              <p:nvPr/>
            </p:nvSpPr>
            <p:spPr>
              <a:xfrm>
                <a:off x="4778557" y="3362207"/>
                <a:ext cx="28373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1A5983EC-7855-4B78-AC78-2C8AFCEF17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8557" y="3362207"/>
                <a:ext cx="283731" cy="307777"/>
              </a:xfrm>
              <a:prstGeom prst="rect">
                <a:avLst/>
              </a:prstGeom>
              <a:blipFill>
                <a:blip r:embed="rId13"/>
                <a:stretch>
                  <a:fillRect l="-6522" r="-6522" b="-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6BB3798-E828-4209-9B5C-CF878C8589FE}"/>
              </a:ext>
            </a:extLst>
          </p:cNvPr>
          <p:cNvCxnSpPr>
            <a:cxnSpLocks/>
            <a:stCxn id="67" idx="5"/>
            <a:endCxn id="55" idx="2"/>
          </p:cNvCxnSpPr>
          <p:nvPr/>
        </p:nvCxnSpPr>
        <p:spPr>
          <a:xfrm>
            <a:off x="5120255" y="3712753"/>
            <a:ext cx="1057063" cy="9501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2E959037-406A-4DA3-94F4-008075617BEF}"/>
                  </a:ext>
                </a:extLst>
              </p:cNvPr>
              <p:cNvSpPr txBox="1"/>
              <p:nvPr/>
            </p:nvSpPr>
            <p:spPr>
              <a:xfrm>
                <a:off x="5565591" y="3740095"/>
                <a:ext cx="28456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2E959037-406A-4DA3-94F4-008075617B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5591" y="3740095"/>
                <a:ext cx="284565" cy="307777"/>
              </a:xfrm>
              <a:prstGeom prst="rect">
                <a:avLst/>
              </a:prstGeom>
              <a:blipFill>
                <a:blip r:embed="rId14"/>
                <a:stretch>
                  <a:fillRect l="-6383" r="-6383"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타원 70">
            <a:extLst>
              <a:ext uri="{FF2B5EF4-FFF2-40B4-BE49-F238E27FC236}">
                <a16:creationId xmlns:a16="http://schemas.microsoft.com/office/drawing/2014/main" id="{5C20352C-96CC-4C29-8C44-08886E6E0822}"/>
              </a:ext>
            </a:extLst>
          </p:cNvPr>
          <p:cNvSpPr/>
          <p:nvPr/>
        </p:nvSpPr>
        <p:spPr>
          <a:xfrm>
            <a:off x="6171718" y="4463271"/>
            <a:ext cx="399307" cy="399307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4BD7E5DE-B41A-491A-BECB-777A253E841A}"/>
              </a:ext>
            </a:extLst>
          </p:cNvPr>
          <p:cNvSpPr/>
          <p:nvPr/>
        </p:nvSpPr>
        <p:spPr>
          <a:xfrm>
            <a:off x="6871005" y="4454784"/>
            <a:ext cx="399307" cy="399307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074C5EB4-E229-4154-B686-B1EE7306B37C}"/>
              </a:ext>
            </a:extLst>
          </p:cNvPr>
          <p:cNvCxnSpPr>
            <a:cxnSpLocks/>
            <a:stCxn id="71" idx="6"/>
            <a:endCxn id="72" idx="2"/>
          </p:cNvCxnSpPr>
          <p:nvPr/>
        </p:nvCxnSpPr>
        <p:spPr>
          <a:xfrm flipV="1">
            <a:off x="6571025" y="4654438"/>
            <a:ext cx="299980" cy="84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3B71B7D6-0668-4693-82A3-0FEC66663197}"/>
                  </a:ext>
                </a:extLst>
              </p:cNvPr>
              <p:cNvSpPr txBox="1"/>
              <p:nvPr/>
            </p:nvSpPr>
            <p:spPr>
              <a:xfrm>
                <a:off x="6245006" y="4493781"/>
                <a:ext cx="2896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3B71B7D6-0668-4693-82A3-0FEC666631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5006" y="4493781"/>
                <a:ext cx="289695" cy="30777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C06B51DA-0B95-491D-8E7F-2FD4C8B088F8}"/>
                  </a:ext>
                </a:extLst>
              </p:cNvPr>
              <p:cNvSpPr txBox="1"/>
              <p:nvPr/>
            </p:nvSpPr>
            <p:spPr>
              <a:xfrm>
                <a:off x="6938693" y="4468675"/>
                <a:ext cx="2896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C06B51DA-0B95-491D-8E7F-2FD4C8B088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8693" y="4468675"/>
                <a:ext cx="289695" cy="307777"/>
              </a:xfrm>
              <a:prstGeom prst="rect">
                <a:avLst/>
              </a:prstGeom>
              <a:blipFill>
                <a:blip r:embed="rId16"/>
                <a:stretch>
                  <a:fillRect l="-6250" r="-6250" b="-235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88098D66-904F-4B3C-A010-63FBAAA0156C}"/>
                  </a:ext>
                </a:extLst>
              </p:cNvPr>
              <p:cNvSpPr txBox="1"/>
              <p:nvPr/>
            </p:nvSpPr>
            <p:spPr>
              <a:xfrm>
                <a:off x="6500471" y="4178883"/>
                <a:ext cx="49968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88098D66-904F-4B3C-A010-63FBAAA015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0471" y="4178883"/>
                <a:ext cx="499688" cy="307777"/>
              </a:xfrm>
              <a:prstGeom prst="rect">
                <a:avLst/>
              </a:prstGeom>
              <a:blipFill>
                <a:blip r:embed="rId17"/>
                <a:stretch>
                  <a:fillRect l="-3659" t="-4000" r="-9756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660630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소스 공유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5A1D8D-F588-4D28-B0F8-C28FAD16CEC1}"/>
              </a:ext>
            </a:extLst>
          </p:cNvPr>
          <p:cNvSpPr txBox="1"/>
          <p:nvPr/>
        </p:nvSpPr>
        <p:spPr>
          <a:xfrm>
            <a:off x="69850" y="1135582"/>
            <a:ext cx="9660017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8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github</a:t>
            </a:r>
            <a:r>
              <a:rPr kumimoji="0"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kumimoji="0"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접속 후 다운로드 </a:t>
            </a:r>
            <a:endParaRPr kumimoji="0" lang="ko-KR" altLang="en-US" sz="1800" b="1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kumimoji="0" lang="en-US" altLang="ko-KR" b="1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ko-KR" sz="2400">
                <a:solidFill>
                  <a:schemeClr val="tx1"/>
                </a:solidFill>
                <a:hlinkClick r:id="rId3"/>
              </a:rPr>
              <a:t>https://github.com/imguru-mooc/AI_Basic/tree/master/</a:t>
            </a:r>
            <a:r>
              <a:rPr lang="ko-KR" altLang="en-US" sz="2400">
                <a:solidFill>
                  <a:schemeClr val="tx1"/>
                </a:solidFill>
                <a:hlinkClick r:id="rId3"/>
              </a:rPr>
              <a:t>인공지능</a:t>
            </a:r>
            <a:r>
              <a:rPr lang="en-US" altLang="ko-KR" sz="2400">
                <a:solidFill>
                  <a:schemeClr val="tx1"/>
                </a:solidFill>
                <a:hlinkClick r:id="rId3"/>
              </a:rPr>
              <a:t>(</a:t>
            </a:r>
            <a:r>
              <a:rPr lang="ko-KR" altLang="en-US" sz="2400">
                <a:solidFill>
                  <a:schemeClr val="tx1"/>
                </a:solidFill>
                <a:hlinkClick r:id="rId3"/>
              </a:rPr>
              <a:t>주말반</a:t>
            </a:r>
            <a:r>
              <a:rPr lang="en-US" altLang="ko-KR" sz="2400">
                <a:solidFill>
                  <a:schemeClr val="tx1"/>
                </a:solidFill>
                <a:hlinkClick r:id="rId3"/>
              </a:rPr>
              <a:t>)</a:t>
            </a:r>
            <a:endParaRPr kumimoji="0" lang="ko-KR" altLang="en-US" sz="2000" b="1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53734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퍼셉트론에서 신경망으로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3.2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다차원 배열의 계산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출력층 설계하기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3.6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손글씨 숫자 인식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3.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신경망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9645994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퍼셉트론에서 신경망으로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시그모이드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78D4EAA-9BD1-4AB6-B04C-ED8CB12CDAFA}"/>
                  </a:ext>
                </a:extLst>
              </p:cNvPr>
              <p:cNvSpPr txBox="1"/>
              <p:nvPr/>
            </p:nvSpPr>
            <p:spPr>
              <a:xfrm>
                <a:off x="581388" y="1180528"/>
                <a:ext cx="2840906" cy="7593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exp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⁡(−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78D4EAA-9BD1-4AB6-B04C-ED8CB12CDA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388" y="1180528"/>
                <a:ext cx="2840906" cy="7593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770899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퍼셉트론에서 신경망으로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계단함수 구현하기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78D4EAA-9BD1-4AB6-B04C-ED8CB12CDAFA}"/>
                  </a:ext>
                </a:extLst>
              </p:cNvPr>
              <p:cNvSpPr txBox="1"/>
              <p:nvPr/>
            </p:nvSpPr>
            <p:spPr>
              <a:xfrm>
                <a:off x="581388" y="1180528"/>
                <a:ext cx="2840906" cy="7593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exp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⁡(−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78D4EAA-9BD1-4AB6-B04C-ED8CB12CDA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388" y="1180528"/>
                <a:ext cx="2840906" cy="7593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1F121AA7-6456-4361-AC7F-136E87A9FD75}"/>
              </a:ext>
            </a:extLst>
          </p:cNvPr>
          <p:cNvSpPr txBox="1"/>
          <p:nvPr/>
        </p:nvSpPr>
        <p:spPr>
          <a:xfrm>
            <a:off x="581388" y="2838567"/>
            <a:ext cx="6981398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def sigmoid(x):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   return 1 / (1 + np.exp(-x))    </a:t>
            </a: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def step_function(x):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   return np.array(x &gt; 0, dtype=np.int)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37A13C8-3ECD-43D1-BA21-10E4A37F41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1250" y="985691"/>
            <a:ext cx="354330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D855591B-3745-4A65-91CE-263D7260D778}"/>
              </a:ext>
            </a:extLst>
          </p:cNvPr>
          <p:cNvCxnSpPr>
            <a:cxnSpLocks/>
          </p:cNvCxnSpPr>
          <p:nvPr/>
        </p:nvCxnSpPr>
        <p:spPr>
          <a:xfrm flipV="1">
            <a:off x="7962900" y="938453"/>
            <a:ext cx="1655679" cy="79697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B2E4DA12-A98E-45EA-BA87-84D16CC51C90}"/>
              </a:ext>
            </a:extLst>
          </p:cNvPr>
          <p:cNvCxnSpPr>
            <a:cxnSpLocks/>
          </p:cNvCxnSpPr>
          <p:nvPr/>
        </p:nvCxnSpPr>
        <p:spPr>
          <a:xfrm flipV="1">
            <a:off x="6989464" y="2046428"/>
            <a:ext cx="1524884" cy="107766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타원 2">
            <a:extLst>
              <a:ext uri="{FF2B5EF4-FFF2-40B4-BE49-F238E27FC236}">
                <a16:creationId xmlns:a16="http://schemas.microsoft.com/office/drawing/2014/main" id="{CCAB9E54-C558-430F-B04F-084E396E332E}"/>
              </a:ext>
            </a:extLst>
          </p:cNvPr>
          <p:cNvSpPr/>
          <p:nvPr/>
        </p:nvSpPr>
        <p:spPr>
          <a:xfrm>
            <a:off x="8694821" y="1336939"/>
            <a:ext cx="70756" cy="70756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1B4E84BE-17CD-447B-BC1D-F2DA7ACB6325}"/>
              </a:ext>
            </a:extLst>
          </p:cNvPr>
          <p:cNvSpPr/>
          <p:nvPr/>
        </p:nvSpPr>
        <p:spPr>
          <a:xfrm>
            <a:off x="7562786" y="2643730"/>
            <a:ext cx="70756" cy="70756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56488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퍼셉트론에서 신경망으로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비선형 함수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78D4EAA-9BD1-4AB6-B04C-ED8CB12CDAFA}"/>
                  </a:ext>
                </a:extLst>
              </p:cNvPr>
              <p:cNvSpPr txBox="1"/>
              <p:nvPr/>
            </p:nvSpPr>
            <p:spPr>
              <a:xfrm>
                <a:off x="581388" y="1180528"/>
                <a:ext cx="14889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𝑐𝑥</m:t>
                    </m:r>
                  </m:oMath>
                </a14:m>
                <a:r>
                  <a:rPr lang="ko-KR" altLang="en-US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</a:t>
                </a: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78D4EAA-9BD1-4AB6-B04C-ED8CB12CDA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388" y="1180528"/>
                <a:ext cx="1488997" cy="369332"/>
              </a:xfrm>
              <a:prstGeom prst="rect">
                <a:avLst/>
              </a:prstGeom>
              <a:blipFill>
                <a:blip r:embed="rId3"/>
                <a:stretch>
                  <a:fillRect l="-7347"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D8B16EF-0FB1-4A0D-8C39-06D926EC3E02}"/>
                  </a:ext>
                </a:extLst>
              </p:cNvPr>
              <p:cNvSpPr txBox="1"/>
              <p:nvPr/>
            </p:nvSpPr>
            <p:spPr>
              <a:xfrm>
                <a:off x="581388" y="1824881"/>
                <a:ext cx="3641190" cy="5527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  <m:d>
                              <m:dPr>
                                <m:ctrl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</m:e>
                    </m:d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ko-KR" altLang="en-US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D8B16EF-0FB1-4A0D-8C39-06D926EC3E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388" y="1824881"/>
                <a:ext cx="3641190" cy="5527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5ECE3B3D-8564-476D-845F-6967D538C521}"/>
              </a:ext>
            </a:extLst>
          </p:cNvPr>
          <p:cNvCxnSpPr/>
          <p:nvPr/>
        </p:nvCxnSpPr>
        <p:spPr>
          <a:xfrm flipV="1">
            <a:off x="5702698" y="1082694"/>
            <a:ext cx="0" cy="27544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28A4E593-268B-447F-8E78-079EC636C236}"/>
              </a:ext>
            </a:extLst>
          </p:cNvPr>
          <p:cNvCxnSpPr/>
          <p:nvPr/>
        </p:nvCxnSpPr>
        <p:spPr>
          <a:xfrm>
            <a:off x="5357374" y="3629551"/>
            <a:ext cx="360150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B1DDAC2B-E3D5-4F64-8B39-E07E6BDE2F00}"/>
              </a:ext>
            </a:extLst>
          </p:cNvPr>
          <p:cNvCxnSpPr>
            <a:cxnSpLocks/>
          </p:cNvCxnSpPr>
          <p:nvPr/>
        </p:nvCxnSpPr>
        <p:spPr>
          <a:xfrm flipV="1">
            <a:off x="5688353" y="1082694"/>
            <a:ext cx="891961" cy="264222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8F1135A2-5CF0-483C-A4AB-78753790570A}"/>
              </a:ext>
            </a:extLst>
          </p:cNvPr>
          <p:cNvCxnSpPr>
            <a:cxnSpLocks/>
          </p:cNvCxnSpPr>
          <p:nvPr/>
        </p:nvCxnSpPr>
        <p:spPr>
          <a:xfrm flipV="1">
            <a:off x="5626617" y="2197768"/>
            <a:ext cx="2735330" cy="14822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타원 2">
            <a:extLst>
              <a:ext uri="{FF2B5EF4-FFF2-40B4-BE49-F238E27FC236}">
                <a16:creationId xmlns:a16="http://schemas.microsoft.com/office/drawing/2014/main" id="{F4201232-C4A1-4001-A06B-E28CC271BB8B}"/>
              </a:ext>
            </a:extLst>
          </p:cNvPr>
          <p:cNvSpPr/>
          <p:nvPr/>
        </p:nvSpPr>
        <p:spPr>
          <a:xfrm rot="19046136">
            <a:off x="5661832" y="3203640"/>
            <a:ext cx="285208" cy="28520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FA88981C-E020-4961-8B8A-8CB7F9F22154}"/>
              </a:ext>
            </a:extLst>
          </p:cNvPr>
          <p:cNvSpPr/>
          <p:nvPr/>
        </p:nvSpPr>
        <p:spPr>
          <a:xfrm rot="19046136">
            <a:off x="6090170" y="1994008"/>
            <a:ext cx="285208" cy="28520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AB435CA5-434D-4680-977D-9F5C4AAF1C32}"/>
              </a:ext>
            </a:extLst>
          </p:cNvPr>
          <p:cNvCxnSpPr/>
          <p:nvPr/>
        </p:nvCxnSpPr>
        <p:spPr>
          <a:xfrm flipV="1">
            <a:off x="5702698" y="3837114"/>
            <a:ext cx="0" cy="27544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35E37871-4451-4E0B-A535-A6E4F51519BE}"/>
              </a:ext>
            </a:extLst>
          </p:cNvPr>
          <p:cNvCxnSpPr/>
          <p:nvPr/>
        </p:nvCxnSpPr>
        <p:spPr>
          <a:xfrm>
            <a:off x="5357374" y="6383971"/>
            <a:ext cx="360150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타원 21">
            <a:extLst>
              <a:ext uri="{FF2B5EF4-FFF2-40B4-BE49-F238E27FC236}">
                <a16:creationId xmlns:a16="http://schemas.microsoft.com/office/drawing/2014/main" id="{77ABC133-0F4D-45F2-A49F-688BE6DD8752}"/>
              </a:ext>
            </a:extLst>
          </p:cNvPr>
          <p:cNvSpPr/>
          <p:nvPr/>
        </p:nvSpPr>
        <p:spPr>
          <a:xfrm rot="19046136">
            <a:off x="7053169" y="5989391"/>
            <a:ext cx="285208" cy="28520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EFB1CDB7-4881-43A9-AC4D-E65A4CCC2C03}"/>
              </a:ext>
            </a:extLst>
          </p:cNvPr>
          <p:cNvSpPr/>
          <p:nvPr/>
        </p:nvSpPr>
        <p:spPr>
          <a:xfrm rot="19046136">
            <a:off x="7217011" y="5832316"/>
            <a:ext cx="285208" cy="28520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이등변 삼각형 8">
            <a:extLst>
              <a:ext uri="{FF2B5EF4-FFF2-40B4-BE49-F238E27FC236}">
                <a16:creationId xmlns:a16="http://schemas.microsoft.com/office/drawing/2014/main" id="{AF877CBD-D181-4CEE-8628-F4DC8A201375}"/>
              </a:ext>
            </a:extLst>
          </p:cNvPr>
          <p:cNvSpPr/>
          <p:nvPr/>
        </p:nvSpPr>
        <p:spPr>
          <a:xfrm>
            <a:off x="5932842" y="4971488"/>
            <a:ext cx="364146" cy="313919"/>
          </a:xfrm>
          <a:prstGeom prst="triangl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이등변 삼각형 25">
            <a:extLst>
              <a:ext uri="{FF2B5EF4-FFF2-40B4-BE49-F238E27FC236}">
                <a16:creationId xmlns:a16="http://schemas.microsoft.com/office/drawing/2014/main" id="{F191FF31-AC34-4A8C-A71B-A611DC2BD53D}"/>
              </a:ext>
            </a:extLst>
          </p:cNvPr>
          <p:cNvSpPr/>
          <p:nvPr/>
        </p:nvSpPr>
        <p:spPr>
          <a:xfrm>
            <a:off x="6162985" y="4751945"/>
            <a:ext cx="364146" cy="313919"/>
          </a:xfrm>
          <a:prstGeom prst="triangl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518BA017-6A3A-4204-B1FF-80EE081ACEAE}"/>
              </a:ext>
            </a:extLst>
          </p:cNvPr>
          <p:cNvCxnSpPr/>
          <p:nvPr/>
        </p:nvCxnSpPr>
        <p:spPr>
          <a:xfrm flipH="1">
            <a:off x="6203713" y="4796589"/>
            <a:ext cx="1335406" cy="133540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이등변 삼각형 26">
            <a:extLst>
              <a:ext uri="{FF2B5EF4-FFF2-40B4-BE49-F238E27FC236}">
                <a16:creationId xmlns:a16="http://schemas.microsoft.com/office/drawing/2014/main" id="{13424578-348C-48DD-9EA0-6871ED3170CE}"/>
              </a:ext>
            </a:extLst>
          </p:cNvPr>
          <p:cNvSpPr/>
          <p:nvPr/>
        </p:nvSpPr>
        <p:spPr>
          <a:xfrm>
            <a:off x="5868628" y="2545663"/>
            <a:ext cx="364146" cy="313919"/>
          </a:xfrm>
          <a:prstGeom prst="triangl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이등변 삼각형 27">
            <a:extLst>
              <a:ext uri="{FF2B5EF4-FFF2-40B4-BE49-F238E27FC236}">
                <a16:creationId xmlns:a16="http://schemas.microsoft.com/office/drawing/2014/main" id="{E5FD2DE5-3B35-4812-B9D2-1E748E7BF6EB}"/>
              </a:ext>
            </a:extLst>
          </p:cNvPr>
          <p:cNvSpPr/>
          <p:nvPr/>
        </p:nvSpPr>
        <p:spPr>
          <a:xfrm>
            <a:off x="6230513" y="1409075"/>
            <a:ext cx="364146" cy="313919"/>
          </a:xfrm>
          <a:prstGeom prst="triangl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72204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퍼셉트론에서 신경망으로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비선형 함수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78D4EAA-9BD1-4AB6-B04C-ED8CB12CDAFA}"/>
                  </a:ext>
                </a:extLst>
              </p:cNvPr>
              <p:cNvSpPr txBox="1"/>
              <p:nvPr/>
            </p:nvSpPr>
            <p:spPr>
              <a:xfrm>
                <a:off x="653197" y="1236626"/>
                <a:ext cx="2636876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(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&gt;0)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 (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≤0)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78D4EAA-9BD1-4AB6-B04C-ED8CB12CDA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197" y="1236626"/>
                <a:ext cx="2636876" cy="82381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F0BB86E3-CA5D-4E6A-A3F0-CCDB976A760D}"/>
              </a:ext>
            </a:extLst>
          </p:cNvPr>
          <p:cNvSpPr txBox="1"/>
          <p:nvPr/>
        </p:nvSpPr>
        <p:spPr>
          <a:xfrm>
            <a:off x="561854" y="2468977"/>
            <a:ext cx="46025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def relu(x):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   return np.maximum(0,x)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BB76C57-632F-4EE3-BCC2-E347462D9A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6413" y="1236626"/>
            <a:ext cx="352425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79951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퍼셉트론에서 신경망으로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다차원 배열의 계산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출력층 설계하기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3.6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손글씨 숫자 인식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3.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신경망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3735094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다차원 배열의 계산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1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차원 배열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BB86E3-CA5D-4E6A-A3F0-CCDB976A760D}"/>
              </a:ext>
            </a:extLst>
          </p:cNvPr>
          <p:cNvSpPr txBox="1"/>
          <p:nvPr/>
        </p:nvSpPr>
        <p:spPr>
          <a:xfrm>
            <a:off x="500146" y="1262867"/>
            <a:ext cx="4602542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np.array([1, 2, 3, 4])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print(A)   # [1 2 3 4]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np.ndim(A) # 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A.shape    # (4,)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A.shape[0] # 4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len(A)     # 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61388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154071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다차원 배열의 계산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2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차원 배열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BB86E3-CA5D-4E6A-A3F0-CCDB976A760D}"/>
              </a:ext>
            </a:extLst>
          </p:cNvPr>
          <p:cNvSpPr txBox="1"/>
          <p:nvPr/>
        </p:nvSpPr>
        <p:spPr>
          <a:xfrm>
            <a:off x="500146" y="1262867"/>
            <a:ext cx="613180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 = np.array([[1,2], [3,4], [5,6]])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print(B)     # [[1 2] [3 4] [5 6]]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np.ndim(B)   # 2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B.shape      # (3, 2)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B.shape[0]   # 3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len(B)       # 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90166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다차원 배열의 계산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행렬의 곱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BB86E3-CA5D-4E6A-A3F0-CCDB976A760D}"/>
              </a:ext>
            </a:extLst>
          </p:cNvPr>
          <p:cNvSpPr txBox="1"/>
          <p:nvPr/>
        </p:nvSpPr>
        <p:spPr>
          <a:xfrm>
            <a:off x="500146" y="1262867"/>
            <a:ext cx="494237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np.array([[1,2], [3,4]])</a:t>
            </a:r>
          </a:p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 = np.array([[5,6], [7,8]])</a:t>
            </a: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np.dot(A,B)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4DA9BD4-CC07-4EFE-8CC6-FE3A2A982CF1}"/>
                  </a:ext>
                </a:extLst>
              </p:cNvPr>
              <p:cNvSpPr txBox="1"/>
              <p:nvPr/>
            </p:nvSpPr>
            <p:spPr>
              <a:xfrm>
                <a:off x="1777100" y="3807607"/>
                <a:ext cx="3809313" cy="6233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43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50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4DA9BD4-CC07-4EFE-8CC6-FE3A2A982C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7100" y="3807607"/>
                <a:ext cx="3809313" cy="62331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직사각형 3">
            <a:extLst>
              <a:ext uri="{FF2B5EF4-FFF2-40B4-BE49-F238E27FC236}">
                <a16:creationId xmlns:a16="http://schemas.microsoft.com/office/drawing/2014/main" id="{04165D89-4DB2-447A-BA8F-9CF784C29CCE}"/>
              </a:ext>
            </a:extLst>
          </p:cNvPr>
          <p:cNvSpPr/>
          <p:nvPr/>
        </p:nvSpPr>
        <p:spPr>
          <a:xfrm>
            <a:off x="1978777" y="3807607"/>
            <a:ext cx="740496" cy="326827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A415010-412E-4FD1-9C1A-82DF764BF09C}"/>
              </a:ext>
            </a:extLst>
          </p:cNvPr>
          <p:cNvCxnSpPr>
            <a:stCxn id="4" idx="0"/>
          </p:cNvCxnSpPr>
          <p:nvPr/>
        </p:nvCxnSpPr>
        <p:spPr>
          <a:xfrm flipV="1">
            <a:off x="2349025" y="3478086"/>
            <a:ext cx="370248" cy="3295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0B6EECAC-9029-4D42-A2A2-86979EF5F532}"/>
              </a:ext>
            </a:extLst>
          </p:cNvPr>
          <p:cNvCxnSpPr/>
          <p:nvPr/>
        </p:nvCxnSpPr>
        <p:spPr>
          <a:xfrm flipV="1">
            <a:off x="3089521" y="3473911"/>
            <a:ext cx="370248" cy="3295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A95CCF0D-5540-4213-B81B-EA1F44DB32DF}"/>
              </a:ext>
            </a:extLst>
          </p:cNvPr>
          <p:cNvCxnSpPr>
            <a:cxnSpLocks/>
          </p:cNvCxnSpPr>
          <p:nvPr/>
        </p:nvCxnSpPr>
        <p:spPr>
          <a:xfrm flipV="1">
            <a:off x="2719273" y="3469736"/>
            <a:ext cx="1419283" cy="83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863142C3-F616-40E6-9557-3C4C0DAAC729}"/>
              </a:ext>
            </a:extLst>
          </p:cNvPr>
          <p:cNvCxnSpPr/>
          <p:nvPr/>
        </p:nvCxnSpPr>
        <p:spPr>
          <a:xfrm>
            <a:off x="4138556" y="3469736"/>
            <a:ext cx="375858" cy="3898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/>
              <p:nvPr/>
            </p:nvSpPr>
            <p:spPr>
              <a:xfrm>
                <a:off x="2534149" y="3087503"/>
                <a:ext cx="192854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×5+2×7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4149" y="3087503"/>
                <a:ext cx="1928541" cy="369332"/>
              </a:xfrm>
              <a:prstGeom prst="rect">
                <a:avLst/>
              </a:prstGeom>
              <a:blipFill>
                <a:blip r:embed="rId4"/>
                <a:stretch>
                  <a:fillRect l="-949" r="-633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직사각형 17">
            <a:extLst>
              <a:ext uri="{FF2B5EF4-FFF2-40B4-BE49-F238E27FC236}">
                <a16:creationId xmlns:a16="http://schemas.microsoft.com/office/drawing/2014/main" id="{33772E55-DA8D-449F-B1B3-6881EB8DE1B3}"/>
              </a:ext>
            </a:extLst>
          </p:cNvPr>
          <p:cNvSpPr/>
          <p:nvPr/>
        </p:nvSpPr>
        <p:spPr>
          <a:xfrm>
            <a:off x="1961191" y="4179302"/>
            <a:ext cx="740496" cy="326827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218D5462-164B-43E1-8CB1-43F7E1A7C48F}"/>
              </a:ext>
            </a:extLst>
          </p:cNvPr>
          <p:cNvCxnSpPr>
            <a:cxnSpLocks/>
            <a:stCxn id="18" idx="2"/>
          </p:cNvCxnSpPr>
          <p:nvPr/>
        </p:nvCxnSpPr>
        <p:spPr>
          <a:xfrm>
            <a:off x="2331439" y="4506129"/>
            <a:ext cx="269649" cy="3716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D8D710B5-EA05-4593-9FE9-92D55AA021D3}"/>
              </a:ext>
            </a:extLst>
          </p:cNvPr>
          <p:cNvCxnSpPr>
            <a:cxnSpLocks/>
          </p:cNvCxnSpPr>
          <p:nvPr/>
        </p:nvCxnSpPr>
        <p:spPr>
          <a:xfrm>
            <a:off x="3070991" y="4513490"/>
            <a:ext cx="269649" cy="3716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C063FFCB-2D8C-4E81-86F0-D001945ACB3A}"/>
              </a:ext>
            </a:extLst>
          </p:cNvPr>
          <p:cNvCxnSpPr>
            <a:cxnSpLocks/>
          </p:cNvCxnSpPr>
          <p:nvPr/>
        </p:nvCxnSpPr>
        <p:spPr>
          <a:xfrm flipV="1">
            <a:off x="2601088" y="4873460"/>
            <a:ext cx="1419283" cy="83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A41CB727-D68E-4BC3-94B5-04AAB40C5E71}"/>
              </a:ext>
            </a:extLst>
          </p:cNvPr>
          <p:cNvCxnSpPr>
            <a:cxnSpLocks/>
          </p:cNvCxnSpPr>
          <p:nvPr/>
        </p:nvCxnSpPr>
        <p:spPr>
          <a:xfrm flipV="1">
            <a:off x="4028393" y="4506129"/>
            <a:ext cx="494043" cy="3673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04EF36E-0549-446F-97CE-E16AB4F7BB4E}"/>
                  </a:ext>
                </a:extLst>
              </p:cNvPr>
              <p:cNvSpPr txBox="1"/>
              <p:nvPr/>
            </p:nvSpPr>
            <p:spPr>
              <a:xfrm>
                <a:off x="2688630" y="4961342"/>
                <a:ext cx="192854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×5+4×7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04EF36E-0549-446F-97CE-E16AB4F7BB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8630" y="4961342"/>
                <a:ext cx="1928541" cy="369332"/>
              </a:xfrm>
              <a:prstGeom prst="rect">
                <a:avLst/>
              </a:prstGeom>
              <a:blipFill>
                <a:blip r:embed="rId5"/>
                <a:stretch>
                  <a:fillRect l="-633" r="-949"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직사각형 19">
            <a:extLst>
              <a:ext uri="{FF2B5EF4-FFF2-40B4-BE49-F238E27FC236}">
                <a16:creationId xmlns:a16="http://schemas.microsoft.com/office/drawing/2014/main" id="{3990B0A2-C579-4AE0-B3F8-666839586B86}"/>
              </a:ext>
            </a:extLst>
          </p:cNvPr>
          <p:cNvSpPr/>
          <p:nvPr/>
        </p:nvSpPr>
        <p:spPr>
          <a:xfrm>
            <a:off x="3398060" y="3803432"/>
            <a:ext cx="303685" cy="718080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81351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다차원 배열의 계산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행렬의 곱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BB86E3-CA5D-4E6A-A3F0-CCDB976A760D}"/>
              </a:ext>
            </a:extLst>
          </p:cNvPr>
          <p:cNvSpPr txBox="1"/>
          <p:nvPr/>
        </p:nvSpPr>
        <p:spPr>
          <a:xfrm>
            <a:off x="500146" y="1262867"/>
            <a:ext cx="630172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np.array([[1,2,3], [4,5,6]])</a:t>
            </a:r>
          </a:p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 = np.array([[1,2], [3,4], [5,6]])</a:t>
            </a: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np.dot(A,B)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/>
              <p:nvPr/>
            </p:nvSpPr>
            <p:spPr>
              <a:xfrm>
                <a:off x="3336355" y="3076355"/>
                <a:ext cx="290739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rgbClr val="3399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400" b="0" i="1" smtClean="0">
                              <a:solidFill>
                                <a:srgbClr val="3399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⇒(</m:t>
                      </m:r>
                      <m:r>
                        <a:rPr lang="en-US" altLang="ko-KR" sz="24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ko-KR" sz="24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6355" y="3076355"/>
                <a:ext cx="2907399" cy="369332"/>
              </a:xfrm>
              <a:prstGeom prst="rect">
                <a:avLst/>
              </a:prstGeom>
              <a:blipFill>
                <a:blip r:embed="rId3"/>
                <a:stretch>
                  <a:fillRect r="-1677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0AAD48A9-36E4-4594-AD5E-113BE9B70043}"/>
              </a:ext>
            </a:extLst>
          </p:cNvPr>
          <p:cNvSpPr/>
          <p:nvPr/>
        </p:nvSpPr>
        <p:spPr>
          <a:xfrm>
            <a:off x="3825897" y="3417852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7786D0D-585F-4811-8D6E-34113158561C}"/>
              </a:ext>
            </a:extLst>
          </p:cNvPr>
          <p:cNvSpPr/>
          <p:nvPr/>
        </p:nvSpPr>
        <p:spPr>
          <a:xfrm>
            <a:off x="4453214" y="3417852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D9C4836-710D-4983-87B8-81058881C98F}"/>
              </a:ext>
            </a:extLst>
          </p:cNvPr>
          <p:cNvSpPr/>
          <p:nvPr/>
        </p:nvSpPr>
        <p:spPr>
          <a:xfrm>
            <a:off x="3556626" y="3417852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36838F1-CD70-4A48-B784-C0DDD32AD223}"/>
              </a:ext>
            </a:extLst>
          </p:cNvPr>
          <p:cNvSpPr/>
          <p:nvPr/>
        </p:nvSpPr>
        <p:spPr>
          <a:xfrm>
            <a:off x="4721167" y="3417852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57A51CA-B544-4DE7-9F6D-3D39C5650541}"/>
              </a:ext>
            </a:extLst>
          </p:cNvPr>
          <p:cNvSpPr/>
          <p:nvPr/>
        </p:nvSpPr>
        <p:spPr>
          <a:xfrm>
            <a:off x="5544069" y="3417852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6502DE2-C458-4F31-896F-A734E47DBDAD}"/>
              </a:ext>
            </a:extLst>
          </p:cNvPr>
          <p:cNvSpPr/>
          <p:nvPr/>
        </p:nvSpPr>
        <p:spPr>
          <a:xfrm>
            <a:off x="5812022" y="3417852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15DECB7E-32D0-4138-88F3-E1A448DE795F}"/>
              </a:ext>
            </a:extLst>
          </p:cNvPr>
          <p:cNvCxnSpPr>
            <a:stCxn id="6" idx="2"/>
            <a:endCxn id="21" idx="2"/>
          </p:cNvCxnSpPr>
          <p:nvPr/>
        </p:nvCxnSpPr>
        <p:spPr>
          <a:xfrm rot="16200000" flipH="1">
            <a:off x="4240532" y="3149912"/>
            <a:ext cx="12700" cy="627317"/>
          </a:xfrm>
          <a:prstGeom prst="bentConnector3">
            <a:avLst>
              <a:gd name="adj1" fmla="val 180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68FDC4B3-A3FF-4EE7-BB62-537392527F4A}"/>
              </a:ext>
            </a:extLst>
          </p:cNvPr>
          <p:cNvCxnSpPr>
            <a:stCxn id="25" idx="2"/>
            <a:endCxn id="28" idx="2"/>
          </p:cNvCxnSpPr>
          <p:nvPr/>
        </p:nvCxnSpPr>
        <p:spPr>
          <a:xfrm rot="16200000" flipH="1">
            <a:off x="4651324" y="2469849"/>
            <a:ext cx="12700" cy="1987443"/>
          </a:xfrm>
          <a:prstGeom prst="bentConnector3">
            <a:avLst>
              <a:gd name="adj1" fmla="val 325766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2C088E67-AD80-46A9-97A2-B25571146495}"/>
              </a:ext>
            </a:extLst>
          </p:cNvPr>
          <p:cNvCxnSpPr>
            <a:cxnSpLocks/>
            <a:stCxn id="26" idx="2"/>
            <a:endCxn id="29" idx="2"/>
          </p:cNvCxnSpPr>
          <p:nvPr/>
        </p:nvCxnSpPr>
        <p:spPr>
          <a:xfrm rot="16200000" flipH="1">
            <a:off x="5367571" y="2918143"/>
            <a:ext cx="12700" cy="1090855"/>
          </a:xfrm>
          <a:prstGeom prst="bentConnector3">
            <a:avLst>
              <a:gd name="adj1" fmla="val 546626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493D0511-4DB0-416B-AF4E-0F376541C25B}"/>
              </a:ext>
            </a:extLst>
          </p:cNvPr>
          <p:cNvSpPr/>
          <p:nvPr/>
        </p:nvSpPr>
        <p:spPr>
          <a:xfrm>
            <a:off x="2681372" y="4708358"/>
            <a:ext cx="393032" cy="393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4C703E9-90A4-4C03-8947-6E9CB96D4C19}"/>
              </a:ext>
            </a:extLst>
          </p:cNvPr>
          <p:cNvSpPr/>
          <p:nvPr/>
        </p:nvSpPr>
        <p:spPr>
          <a:xfrm>
            <a:off x="3074404" y="4708358"/>
            <a:ext cx="393032" cy="393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4433CA8-C2E5-488D-87E0-8EA9B8436904}"/>
              </a:ext>
            </a:extLst>
          </p:cNvPr>
          <p:cNvSpPr/>
          <p:nvPr/>
        </p:nvSpPr>
        <p:spPr>
          <a:xfrm>
            <a:off x="3467436" y="4708358"/>
            <a:ext cx="393032" cy="393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E96DAC2-B9AC-4EC7-90DE-11CCCF7188C3}"/>
              </a:ext>
            </a:extLst>
          </p:cNvPr>
          <p:cNvSpPr/>
          <p:nvPr/>
        </p:nvSpPr>
        <p:spPr>
          <a:xfrm>
            <a:off x="2681372" y="5101390"/>
            <a:ext cx="393032" cy="393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5409786-B0B9-4F13-AA59-3079C7F2B90D}"/>
              </a:ext>
            </a:extLst>
          </p:cNvPr>
          <p:cNvSpPr/>
          <p:nvPr/>
        </p:nvSpPr>
        <p:spPr>
          <a:xfrm>
            <a:off x="3074404" y="5101390"/>
            <a:ext cx="393032" cy="393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F1D84E0-8A91-432D-BF29-44366E991D79}"/>
              </a:ext>
            </a:extLst>
          </p:cNvPr>
          <p:cNvSpPr/>
          <p:nvPr/>
        </p:nvSpPr>
        <p:spPr>
          <a:xfrm>
            <a:off x="3467436" y="5101390"/>
            <a:ext cx="393032" cy="393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BA064BD-A335-491E-88E3-D3FD06576025}"/>
              </a:ext>
            </a:extLst>
          </p:cNvPr>
          <p:cNvSpPr/>
          <p:nvPr/>
        </p:nvSpPr>
        <p:spPr>
          <a:xfrm>
            <a:off x="4530088" y="4463716"/>
            <a:ext cx="393032" cy="393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5CDD0C1-0AD3-49B2-ADD5-DA99378E5E08}"/>
              </a:ext>
            </a:extLst>
          </p:cNvPr>
          <p:cNvSpPr/>
          <p:nvPr/>
        </p:nvSpPr>
        <p:spPr>
          <a:xfrm>
            <a:off x="4923120" y="4463716"/>
            <a:ext cx="393032" cy="393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ED38879-E660-4537-99FE-052E85FC8642}"/>
              </a:ext>
            </a:extLst>
          </p:cNvPr>
          <p:cNvSpPr/>
          <p:nvPr/>
        </p:nvSpPr>
        <p:spPr>
          <a:xfrm>
            <a:off x="4530088" y="4856748"/>
            <a:ext cx="393032" cy="393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637E6DD-141A-4EC8-8B2D-5A51B47C2DF6}"/>
              </a:ext>
            </a:extLst>
          </p:cNvPr>
          <p:cNvSpPr/>
          <p:nvPr/>
        </p:nvSpPr>
        <p:spPr>
          <a:xfrm>
            <a:off x="4923120" y="4856748"/>
            <a:ext cx="393032" cy="393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A0CBA68-D830-4F36-9F01-312E71E52B74}"/>
              </a:ext>
            </a:extLst>
          </p:cNvPr>
          <p:cNvSpPr/>
          <p:nvPr/>
        </p:nvSpPr>
        <p:spPr>
          <a:xfrm>
            <a:off x="4530088" y="5249780"/>
            <a:ext cx="393032" cy="393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1C31A2BC-BFBF-4F8B-85ED-C3341BA330D6}"/>
              </a:ext>
            </a:extLst>
          </p:cNvPr>
          <p:cNvSpPr/>
          <p:nvPr/>
        </p:nvSpPr>
        <p:spPr>
          <a:xfrm>
            <a:off x="4923120" y="5249780"/>
            <a:ext cx="393032" cy="393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A2E55D-DB56-4B23-9932-1BFC01B077F9}"/>
              </a:ext>
            </a:extLst>
          </p:cNvPr>
          <p:cNvSpPr txBox="1"/>
          <p:nvPr/>
        </p:nvSpPr>
        <p:spPr>
          <a:xfrm>
            <a:off x="4027850" y="477608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705C45B-EF43-4448-AFB4-E21E08A6F24D}"/>
              </a:ext>
            </a:extLst>
          </p:cNvPr>
          <p:cNvSpPr txBox="1"/>
          <p:nvPr/>
        </p:nvSpPr>
        <p:spPr>
          <a:xfrm>
            <a:off x="5531892" y="477608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6E6DE564-EDA1-469A-B5A5-4FCA1C29D8C7}"/>
              </a:ext>
            </a:extLst>
          </p:cNvPr>
          <p:cNvSpPr/>
          <p:nvPr/>
        </p:nvSpPr>
        <p:spPr>
          <a:xfrm>
            <a:off x="6326804" y="4613884"/>
            <a:ext cx="393032" cy="393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E059D0E7-0AD0-4151-9C24-D256A9D83B74}"/>
              </a:ext>
            </a:extLst>
          </p:cNvPr>
          <p:cNvSpPr/>
          <p:nvPr/>
        </p:nvSpPr>
        <p:spPr>
          <a:xfrm>
            <a:off x="6326804" y="5006916"/>
            <a:ext cx="393032" cy="393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6070DD0B-4C2F-4BA2-8274-0563E4EE31FB}"/>
              </a:ext>
            </a:extLst>
          </p:cNvPr>
          <p:cNvSpPr/>
          <p:nvPr/>
        </p:nvSpPr>
        <p:spPr>
          <a:xfrm>
            <a:off x="6719836" y="4613884"/>
            <a:ext cx="393032" cy="393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E1115C18-6550-4AC6-9DB2-7DBBEFAC7566}"/>
              </a:ext>
            </a:extLst>
          </p:cNvPr>
          <p:cNvSpPr/>
          <p:nvPr/>
        </p:nvSpPr>
        <p:spPr>
          <a:xfrm>
            <a:off x="6719836" y="5006916"/>
            <a:ext cx="393032" cy="393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64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10363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참고 자료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83426C-1AC7-4BEC-AD7B-591F0023BEE3}"/>
              </a:ext>
            </a:extLst>
          </p:cNvPr>
          <p:cNvSpPr txBox="1"/>
          <p:nvPr/>
        </p:nvSpPr>
        <p:spPr>
          <a:xfrm>
            <a:off x="643983" y="769856"/>
            <a:ext cx="7136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서적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B990CA8-648F-4F9D-9A3E-298450252731}"/>
              </a:ext>
            </a:extLst>
          </p:cNvPr>
          <p:cNvSpPr/>
          <p:nvPr/>
        </p:nvSpPr>
        <p:spPr>
          <a:xfrm>
            <a:off x="1357640" y="2936190"/>
            <a:ext cx="2297134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b="1">
                <a:solidFill>
                  <a:srgbClr val="333333"/>
                </a:solidFill>
                <a:latin typeface="Consolas" panose="020B0609020204030204" pitchFamily="49" charset="0"/>
                <a:ea typeface="Malgun Gothic" panose="020B0503020000020004" pitchFamily="50" charset="-127"/>
              </a:rPr>
              <a:t>밑바닥부터 시작하는 딥러닝</a:t>
            </a:r>
            <a:endParaRPr lang="en-US" altLang="ko-KR" sz="1100" b="1">
              <a:solidFill>
                <a:srgbClr val="333333"/>
              </a:solidFill>
              <a:latin typeface="Consolas" panose="020B0609020204030204" pitchFamily="49" charset="0"/>
              <a:ea typeface="Malgun Gothic" panose="020B0503020000020004" pitchFamily="50" charset="-127"/>
            </a:endParaRPr>
          </a:p>
          <a:p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사이토 고키 저</a:t>
            </a:r>
            <a:r>
              <a:rPr lang="en-US" altLang="ko-KR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/</a:t>
            </a:r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개앞맵시 역 </a:t>
            </a:r>
            <a:r>
              <a:rPr lang="en-US" altLang="ko-KR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| </a:t>
            </a:r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한빛미디어 </a:t>
            </a:r>
            <a:r>
              <a:rPr lang="en-US" altLang="ko-KR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| 2017</a:t>
            </a:r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년 </a:t>
            </a:r>
            <a:r>
              <a:rPr lang="en-US" altLang="ko-KR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01</a:t>
            </a:r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월 </a:t>
            </a:r>
            <a:r>
              <a:rPr lang="en-US" altLang="ko-KR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02</a:t>
            </a:r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일</a:t>
            </a:r>
            <a:endParaRPr lang="ko-KR" altLang="en-US" sz="1100"/>
          </a:p>
        </p:txBody>
      </p:sp>
      <p:pic>
        <p:nvPicPr>
          <p:cNvPr id="1026" name="Picture 2" descr="밑바닥부터 시작하는 딥러닝 ">
            <a:extLst>
              <a:ext uri="{FF2B5EF4-FFF2-40B4-BE49-F238E27FC236}">
                <a16:creationId xmlns:a16="http://schemas.microsoft.com/office/drawing/2014/main" id="{B74E752A-1A8E-43F8-8656-47D404FB2D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7443" y="1169966"/>
            <a:ext cx="1357804" cy="1743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40773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다차원 배열의 계산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행렬의 곱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BB86E3-CA5D-4E6A-A3F0-CCDB976A760D}"/>
              </a:ext>
            </a:extLst>
          </p:cNvPr>
          <p:cNvSpPr txBox="1"/>
          <p:nvPr/>
        </p:nvSpPr>
        <p:spPr>
          <a:xfrm>
            <a:off x="500146" y="1262867"/>
            <a:ext cx="562205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np.array([[1,2,3], [4,5,6]])</a:t>
            </a:r>
          </a:p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 = np.array([[1,2], [3,4]])</a:t>
            </a: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np.dot(A,C)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/>
              <p:nvPr/>
            </p:nvSpPr>
            <p:spPr>
              <a:xfrm>
                <a:off x="3336355" y="3076355"/>
                <a:ext cx="290739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rgbClr val="3399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400" b="0" i="1" smtClean="0">
                              <a:solidFill>
                                <a:srgbClr val="3399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⇒(</m:t>
                      </m:r>
                      <m:r>
                        <a:rPr lang="en-US" altLang="ko-KR" sz="24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ko-KR" sz="24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6355" y="3076355"/>
                <a:ext cx="2907399" cy="369332"/>
              </a:xfrm>
              <a:prstGeom prst="rect">
                <a:avLst/>
              </a:prstGeom>
              <a:blipFill>
                <a:blip r:embed="rId3"/>
                <a:stretch>
                  <a:fillRect r="-1677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0AAD48A9-36E4-4594-AD5E-113BE9B70043}"/>
              </a:ext>
            </a:extLst>
          </p:cNvPr>
          <p:cNvSpPr/>
          <p:nvPr/>
        </p:nvSpPr>
        <p:spPr>
          <a:xfrm>
            <a:off x="3825897" y="3417852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7786D0D-585F-4811-8D6E-34113158561C}"/>
              </a:ext>
            </a:extLst>
          </p:cNvPr>
          <p:cNvSpPr/>
          <p:nvPr/>
        </p:nvSpPr>
        <p:spPr>
          <a:xfrm>
            <a:off x="4453214" y="3417852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D9C4836-710D-4983-87B8-81058881C98F}"/>
              </a:ext>
            </a:extLst>
          </p:cNvPr>
          <p:cNvSpPr/>
          <p:nvPr/>
        </p:nvSpPr>
        <p:spPr>
          <a:xfrm>
            <a:off x="3556626" y="3417852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36838F1-CD70-4A48-B784-C0DDD32AD223}"/>
              </a:ext>
            </a:extLst>
          </p:cNvPr>
          <p:cNvSpPr/>
          <p:nvPr/>
        </p:nvSpPr>
        <p:spPr>
          <a:xfrm>
            <a:off x="4721167" y="3417852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57A51CA-B544-4DE7-9F6D-3D39C5650541}"/>
              </a:ext>
            </a:extLst>
          </p:cNvPr>
          <p:cNvSpPr/>
          <p:nvPr/>
        </p:nvSpPr>
        <p:spPr>
          <a:xfrm>
            <a:off x="5544069" y="3417852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6502DE2-C458-4F31-896F-A734E47DBDAD}"/>
              </a:ext>
            </a:extLst>
          </p:cNvPr>
          <p:cNvSpPr/>
          <p:nvPr/>
        </p:nvSpPr>
        <p:spPr>
          <a:xfrm>
            <a:off x="5812022" y="3417852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15DECB7E-32D0-4138-88F3-E1A448DE795F}"/>
              </a:ext>
            </a:extLst>
          </p:cNvPr>
          <p:cNvCxnSpPr>
            <a:stCxn id="6" idx="2"/>
            <a:endCxn id="21" idx="2"/>
          </p:cNvCxnSpPr>
          <p:nvPr/>
        </p:nvCxnSpPr>
        <p:spPr>
          <a:xfrm rot="16200000" flipH="1">
            <a:off x="4240532" y="3149912"/>
            <a:ext cx="12700" cy="627317"/>
          </a:xfrm>
          <a:prstGeom prst="bentConnector3">
            <a:avLst>
              <a:gd name="adj1" fmla="val 180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68FDC4B3-A3FF-4EE7-BB62-537392527F4A}"/>
              </a:ext>
            </a:extLst>
          </p:cNvPr>
          <p:cNvCxnSpPr>
            <a:stCxn id="25" idx="2"/>
            <a:endCxn id="28" idx="2"/>
          </p:cNvCxnSpPr>
          <p:nvPr/>
        </p:nvCxnSpPr>
        <p:spPr>
          <a:xfrm rot="16200000" flipH="1">
            <a:off x="4651324" y="2469849"/>
            <a:ext cx="12700" cy="1987443"/>
          </a:xfrm>
          <a:prstGeom prst="bentConnector3">
            <a:avLst>
              <a:gd name="adj1" fmla="val 325766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2C088E67-AD80-46A9-97A2-B25571146495}"/>
              </a:ext>
            </a:extLst>
          </p:cNvPr>
          <p:cNvCxnSpPr>
            <a:cxnSpLocks/>
            <a:stCxn id="26" idx="2"/>
            <a:endCxn id="29" idx="2"/>
          </p:cNvCxnSpPr>
          <p:nvPr/>
        </p:nvCxnSpPr>
        <p:spPr>
          <a:xfrm rot="16200000" flipH="1">
            <a:off x="5367571" y="2918143"/>
            <a:ext cx="12700" cy="1090855"/>
          </a:xfrm>
          <a:prstGeom prst="bentConnector3">
            <a:avLst>
              <a:gd name="adj1" fmla="val 546626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988022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다차원 배열의 계산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행렬의 곱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BB86E3-CA5D-4E6A-A3F0-CCDB976A760D}"/>
              </a:ext>
            </a:extLst>
          </p:cNvPr>
          <p:cNvSpPr txBox="1"/>
          <p:nvPr/>
        </p:nvSpPr>
        <p:spPr>
          <a:xfrm>
            <a:off x="500146" y="1262867"/>
            <a:ext cx="613180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np.array([[1,2], [3,4], [5,6]])</a:t>
            </a:r>
          </a:p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 = np.array([7,8])</a:t>
            </a: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np.dot(A,B)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/>
              <p:nvPr/>
            </p:nvSpPr>
            <p:spPr>
              <a:xfrm>
                <a:off x="5586414" y="2332338"/>
                <a:ext cx="261885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rgbClr val="3399FF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⇒(</m:t>
                      </m:r>
                      <m:r>
                        <a:rPr lang="en-US" altLang="ko-KR" sz="24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6414" y="2332338"/>
                <a:ext cx="2618857" cy="369332"/>
              </a:xfrm>
              <a:prstGeom prst="rect">
                <a:avLst/>
              </a:prstGeom>
              <a:blipFill>
                <a:blip r:embed="rId3"/>
                <a:stretch>
                  <a:fillRect r="-1860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0AAD48A9-36E4-4594-AD5E-113BE9B70043}"/>
              </a:ext>
            </a:extLst>
          </p:cNvPr>
          <p:cNvSpPr/>
          <p:nvPr/>
        </p:nvSpPr>
        <p:spPr>
          <a:xfrm>
            <a:off x="6075956" y="2673835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7786D0D-585F-4811-8D6E-34113158561C}"/>
              </a:ext>
            </a:extLst>
          </p:cNvPr>
          <p:cNvSpPr/>
          <p:nvPr/>
        </p:nvSpPr>
        <p:spPr>
          <a:xfrm>
            <a:off x="6703273" y="2673835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D9C4836-710D-4983-87B8-81058881C98F}"/>
              </a:ext>
            </a:extLst>
          </p:cNvPr>
          <p:cNvSpPr/>
          <p:nvPr/>
        </p:nvSpPr>
        <p:spPr>
          <a:xfrm>
            <a:off x="5806685" y="2673835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57A51CA-B544-4DE7-9F6D-3D39C5650541}"/>
              </a:ext>
            </a:extLst>
          </p:cNvPr>
          <p:cNvSpPr/>
          <p:nvPr/>
        </p:nvSpPr>
        <p:spPr>
          <a:xfrm>
            <a:off x="7681930" y="2673835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15DECB7E-32D0-4138-88F3-E1A448DE795F}"/>
              </a:ext>
            </a:extLst>
          </p:cNvPr>
          <p:cNvCxnSpPr>
            <a:stCxn id="6" idx="2"/>
            <a:endCxn id="21" idx="2"/>
          </p:cNvCxnSpPr>
          <p:nvPr/>
        </p:nvCxnSpPr>
        <p:spPr>
          <a:xfrm rot="16200000" flipH="1">
            <a:off x="6490591" y="2405895"/>
            <a:ext cx="12700" cy="627317"/>
          </a:xfrm>
          <a:prstGeom prst="bentConnector3">
            <a:avLst>
              <a:gd name="adj1" fmla="val 180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68FDC4B3-A3FF-4EE7-BB62-537392527F4A}"/>
              </a:ext>
            </a:extLst>
          </p:cNvPr>
          <p:cNvCxnSpPr>
            <a:stCxn id="25" idx="2"/>
            <a:endCxn id="28" idx="2"/>
          </p:cNvCxnSpPr>
          <p:nvPr/>
        </p:nvCxnSpPr>
        <p:spPr>
          <a:xfrm rot="16200000" flipH="1">
            <a:off x="6845284" y="1781931"/>
            <a:ext cx="12700" cy="1875245"/>
          </a:xfrm>
          <a:prstGeom prst="bentConnector3">
            <a:avLst>
              <a:gd name="adj1" fmla="val 369938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C021F8F-0010-421B-BDC7-462DBEB0B77F}"/>
                  </a:ext>
                </a:extLst>
              </p:cNvPr>
              <p:cNvSpPr txBox="1"/>
              <p:nvPr/>
            </p:nvSpPr>
            <p:spPr>
              <a:xfrm>
                <a:off x="1777100" y="3807607"/>
                <a:ext cx="4006290" cy="9766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23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53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83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C021F8F-0010-421B-BDC7-462DBEB0B7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7100" y="3807607"/>
                <a:ext cx="4006290" cy="97661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직사각형 17">
            <a:extLst>
              <a:ext uri="{FF2B5EF4-FFF2-40B4-BE49-F238E27FC236}">
                <a16:creationId xmlns:a16="http://schemas.microsoft.com/office/drawing/2014/main" id="{EAC4971B-F3A1-4121-93B9-0988D992180D}"/>
              </a:ext>
            </a:extLst>
          </p:cNvPr>
          <p:cNvSpPr/>
          <p:nvPr/>
        </p:nvSpPr>
        <p:spPr>
          <a:xfrm>
            <a:off x="2020423" y="4484481"/>
            <a:ext cx="740496" cy="326827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5229E41-4582-4C34-AB09-0CC21571C3FC}"/>
              </a:ext>
            </a:extLst>
          </p:cNvPr>
          <p:cNvSpPr/>
          <p:nvPr/>
        </p:nvSpPr>
        <p:spPr>
          <a:xfrm>
            <a:off x="3004241" y="3929118"/>
            <a:ext cx="303685" cy="718080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7704680E-8223-40A1-89E1-0BA3E0BBDB35}"/>
              </a:ext>
            </a:extLst>
          </p:cNvPr>
          <p:cNvCxnSpPr>
            <a:cxnSpLocks/>
          </p:cNvCxnSpPr>
          <p:nvPr/>
        </p:nvCxnSpPr>
        <p:spPr>
          <a:xfrm flipV="1">
            <a:off x="2560777" y="3473912"/>
            <a:ext cx="220205" cy="3066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94343C26-5C67-475E-9289-AE4B38EAA546}"/>
              </a:ext>
            </a:extLst>
          </p:cNvPr>
          <p:cNvCxnSpPr>
            <a:cxnSpLocks/>
          </p:cNvCxnSpPr>
          <p:nvPr/>
        </p:nvCxnSpPr>
        <p:spPr>
          <a:xfrm flipV="1">
            <a:off x="3151230" y="3473912"/>
            <a:ext cx="308539" cy="4552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E5934DF1-1FC6-4764-967B-D12F91FBEED9}"/>
              </a:ext>
            </a:extLst>
          </p:cNvPr>
          <p:cNvCxnSpPr>
            <a:cxnSpLocks/>
          </p:cNvCxnSpPr>
          <p:nvPr/>
        </p:nvCxnSpPr>
        <p:spPr>
          <a:xfrm>
            <a:off x="2780982" y="3479370"/>
            <a:ext cx="97040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EF1A5C58-2B64-4ED8-A1CF-C86B3B79448E}"/>
              </a:ext>
            </a:extLst>
          </p:cNvPr>
          <p:cNvCxnSpPr>
            <a:cxnSpLocks/>
          </p:cNvCxnSpPr>
          <p:nvPr/>
        </p:nvCxnSpPr>
        <p:spPr>
          <a:xfrm>
            <a:off x="3751390" y="3473912"/>
            <a:ext cx="387166" cy="647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493CC23-2A5F-4D0F-83C1-B018C363D0A4}"/>
                  </a:ext>
                </a:extLst>
              </p:cNvPr>
              <p:cNvSpPr txBox="1"/>
              <p:nvPr/>
            </p:nvSpPr>
            <p:spPr>
              <a:xfrm>
                <a:off x="1928289" y="3082952"/>
                <a:ext cx="192854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×7+2×8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493CC23-2A5F-4D0F-83C1-B018C363D0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8289" y="3082952"/>
                <a:ext cx="1928541" cy="369332"/>
              </a:xfrm>
              <a:prstGeom prst="rect">
                <a:avLst/>
              </a:prstGeom>
              <a:blipFill>
                <a:blip r:embed="rId5"/>
                <a:stretch>
                  <a:fillRect l="-631" r="-631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502203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다차원 배열의 계산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행렬의 곱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BB86E3-CA5D-4E6A-A3F0-CCDB976A760D}"/>
              </a:ext>
            </a:extLst>
          </p:cNvPr>
          <p:cNvSpPr txBox="1"/>
          <p:nvPr/>
        </p:nvSpPr>
        <p:spPr>
          <a:xfrm>
            <a:off x="500146" y="1262867"/>
            <a:ext cx="613180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np.array([[1,2], [3,4], [5,6]])</a:t>
            </a:r>
          </a:p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 = np.array([7,8,9])</a:t>
            </a: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np.dot(B,A)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/>
              <p:nvPr/>
            </p:nvSpPr>
            <p:spPr>
              <a:xfrm>
                <a:off x="5586414" y="2332338"/>
                <a:ext cx="261988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,)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sz="2400" b="0" i="1" smtClean="0">
                              <a:solidFill>
                                <a:srgbClr val="3399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⇒(</m:t>
                      </m:r>
                      <m:r>
                        <a:rPr lang="en-US" altLang="ko-KR" sz="24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6414" y="2332338"/>
                <a:ext cx="2619884" cy="369332"/>
              </a:xfrm>
              <a:prstGeom prst="rect">
                <a:avLst/>
              </a:prstGeom>
              <a:blipFill>
                <a:blip r:embed="rId3"/>
                <a:stretch>
                  <a:fillRect l="-1628" r="-1860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0AAD48A9-36E4-4594-AD5E-113BE9B70043}"/>
              </a:ext>
            </a:extLst>
          </p:cNvPr>
          <p:cNvSpPr/>
          <p:nvPr/>
        </p:nvSpPr>
        <p:spPr>
          <a:xfrm>
            <a:off x="5868393" y="2673835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7786D0D-585F-4811-8D6E-34113158561C}"/>
              </a:ext>
            </a:extLst>
          </p:cNvPr>
          <p:cNvSpPr/>
          <p:nvPr/>
        </p:nvSpPr>
        <p:spPr>
          <a:xfrm>
            <a:off x="6495710" y="2673835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D9C4836-710D-4983-87B8-81058881C98F}"/>
              </a:ext>
            </a:extLst>
          </p:cNvPr>
          <p:cNvSpPr/>
          <p:nvPr/>
        </p:nvSpPr>
        <p:spPr>
          <a:xfrm>
            <a:off x="6821157" y="2675799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57A51CA-B544-4DE7-9F6D-3D39C5650541}"/>
              </a:ext>
            </a:extLst>
          </p:cNvPr>
          <p:cNvSpPr/>
          <p:nvPr/>
        </p:nvSpPr>
        <p:spPr>
          <a:xfrm>
            <a:off x="7681930" y="2673835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15DECB7E-32D0-4138-88F3-E1A448DE795F}"/>
              </a:ext>
            </a:extLst>
          </p:cNvPr>
          <p:cNvCxnSpPr>
            <a:stCxn id="6" idx="2"/>
            <a:endCxn id="21" idx="2"/>
          </p:cNvCxnSpPr>
          <p:nvPr/>
        </p:nvCxnSpPr>
        <p:spPr>
          <a:xfrm rot="16200000" flipH="1">
            <a:off x="6283028" y="2405895"/>
            <a:ext cx="12700" cy="627317"/>
          </a:xfrm>
          <a:prstGeom prst="bentConnector3">
            <a:avLst>
              <a:gd name="adj1" fmla="val 180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68FDC4B3-A3FF-4EE7-BB62-537392527F4A}"/>
              </a:ext>
            </a:extLst>
          </p:cNvPr>
          <p:cNvCxnSpPr>
            <a:stCxn id="25" idx="2"/>
            <a:endCxn id="28" idx="2"/>
          </p:cNvCxnSpPr>
          <p:nvPr/>
        </p:nvCxnSpPr>
        <p:spPr>
          <a:xfrm rot="5400000" flipH="1" flipV="1">
            <a:off x="7351538" y="2290149"/>
            <a:ext cx="1964" cy="860773"/>
          </a:xfrm>
          <a:prstGeom prst="bentConnector3">
            <a:avLst>
              <a:gd name="adj1" fmla="val -1163951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C021F8F-0010-421B-BDC7-462DBEB0B77F}"/>
                  </a:ext>
                </a:extLst>
              </p:cNvPr>
              <p:cNvSpPr txBox="1"/>
              <p:nvPr/>
            </p:nvSpPr>
            <p:spPr>
              <a:xfrm>
                <a:off x="2558256" y="4641234"/>
                <a:ext cx="4437690" cy="9766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76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100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C021F8F-0010-421B-BDC7-462DBEB0B7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8256" y="4641234"/>
                <a:ext cx="4437690" cy="97661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493CC23-2A5F-4D0F-83C1-B018C363D0A4}"/>
                  </a:ext>
                </a:extLst>
              </p:cNvPr>
              <p:cNvSpPr txBox="1"/>
              <p:nvPr/>
            </p:nvSpPr>
            <p:spPr>
              <a:xfrm>
                <a:off x="2483661" y="3457219"/>
                <a:ext cx="299088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7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×1+8×3+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9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493CC23-2A5F-4D0F-83C1-B018C363D0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3661" y="3457219"/>
                <a:ext cx="2990883" cy="369332"/>
              </a:xfrm>
              <a:prstGeom prst="rect">
                <a:avLst/>
              </a:prstGeom>
              <a:blipFill>
                <a:blip r:embed="rId5"/>
                <a:stretch>
                  <a:fillRect l="-204" r="-611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4C75106-C153-432D-B535-9A7287EFF170}"/>
                  </a:ext>
                </a:extLst>
              </p:cNvPr>
              <p:cNvSpPr txBox="1"/>
              <p:nvPr/>
            </p:nvSpPr>
            <p:spPr>
              <a:xfrm>
                <a:off x="2483661" y="3911614"/>
                <a:ext cx="299088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7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+8×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9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4C75106-C153-432D-B535-9A7287EFF1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3661" y="3911614"/>
                <a:ext cx="2990883" cy="369332"/>
              </a:xfrm>
              <a:prstGeom prst="rect">
                <a:avLst/>
              </a:prstGeom>
              <a:blipFill>
                <a:blip r:embed="rId6"/>
                <a:stretch>
                  <a:fillRect l="-204" r="-407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9490169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다차원 배열의 계산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행렬의 곱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BB86E3-CA5D-4E6A-A3F0-CCDB976A760D}"/>
              </a:ext>
            </a:extLst>
          </p:cNvPr>
          <p:cNvSpPr txBox="1"/>
          <p:nvPr/>
        </p:nvSpPr>
        <p:spPr>
          <a:xfrm>
            <a:off x="500146" y="1262867"/>
            <a:ext cx="4942379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np.array([[1,2], [3,4]])</a:t>
            </a:r>
          </a:p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 = np.array([[4,5], [6,7]])</a:t>
            </a: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np.dot(A,B)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np.dot(B,A)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/>
              <p:nvPr/>
            </p:nvSpPr>
            <p:spPr>
              <a:xfrm>
                <a:off x="6841708" y="1594689"/>
                <a:ext cx="28571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sz="2400" b="0" i="1" smtClean="0">
                              <a:solidFill>
                                <a:srgbClr val="3399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⇒(</m:t>
                      </m:r>
                      <m:r>
                        <a:rPr lang="en-US" altLang="ko-KR" sz="24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4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1708" y="1594689"/>
                <a:ext cx="2857129" cy="369332"/>
              </a:xfrm>
              <a:prstGeom prst="rect">
                <a:avLst/>
              </a:prstGeom>
              <a:blipFill>
                <a:blip r:embed="rId3"/>
                <a:stretch>
                  <a:fillRect l="-1493" r="-1706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EE22AAC-6DA2-45F3-B6F8-D85BB8F4BC2C}"/>
                  </a:ext>
                </a:extLst>
              </p:cNvPr>
              <p:cNvSpPr txBox="1"/>
              <p:nvPr/>
            </p:nvSpPr>
            <p:spPr>
              <a:xfrm>
                <a:off x="6841707" y="2324309"/>
                <a:ext cx="28571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sz="2400" b="0" i="1" smtClean="0">
                              <a:solidFill>
                                <a:srgbClr val="3399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⇒(</m:t>
                      </m:r>
                      <m:r>
                        <a:rPr lang="en-US" altLang="ko-KR" sz="24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4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EE22AAC-6DA2-45F3-B6F8-D85BB8F4BC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1707" y="2324309"/>
                <a:ext cx="2857129" cy="369332"/>
              </a:xfrm>
              <a:prstGeom prst="rect">
                <a:avLst/>
              </a:prstGeom>
              <a:blipFill>
                <a:blip r:embed="rId4"/>
                <a:stretch>
                  <a:fillRect l="-1493" r="-1706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직사각형 2">
            <a:extLst>
              <a:ext uri="{FF2B5EF4-FFF2-40B4-BE49-F238E27FC236}">
                <a16:creationId xmlns:a16="http://schemas.microsoft.com/office/drawing/2014/main" id="{C09661EA-1F6A-43F8-86FA-3EC6602E19C9}"/>
              </a:ext>
            </a:extLst>
          </p:cNvPr>
          <p:cNvSpPr/>
          <p:nvPr/>
        </p:nvSpPr>
        <p:spPr>
          <a:xfrm>
            <a:off x="3416967" y="3360822"/>
            <a:ext cx="507007" cy="5070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D301B06-CEAE-4D17-9C64-66EEA3DFB95A}"/>
              </a:ext>
            </a:extLst>
          </p:cNvPr>
          <p:cNvSpPr/>
          <p:nvPr/>
        </p:nvSpPr>
        <p:spPr>
          <a:xfrm>
            <a:off x="3923974" y="3360822"/>
            <a:ext cx="507007" cy="5070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7F8FE69-EDA0-4D7F-B81D-D71827E5F9B7}"/>
              </a:ext>
            </a:extLst>
          </p:cNvPr>
          <p:cNvSpPr/>
          <p:nvPr/>
        </p:nvSpPr>
        <p:spPr>
          <a:xfrm>
            <a:off x="3416967" y="3868477"/>
            <a:ext cx="507007" cy="5070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6A44D88-F7B6-4DCB-BAFE-9F589E4D7059}"/>
              </a:ext>
            </a:extLst>
          </p:cNvPr>
          <p:cNvSpPr/>
          <p:nvPr/>
        </p:nvSpPr>
        <p:spPr>
          <a:xfrm>
            <a:off x="3923974" y="3868477"/>
            <a:ext cx="507007" cy="5070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D6E47A3-8DD6-40A2-8F34-0163CA87967A}"/>
              </a:ext>
            </a:extLst>
          </p:cNvPr>
          <p:cNvSpPr/>
          <p:nvPr/>
        </p:nvSpPr>
        <p:spPr>
          <a:xfrm>
            <a:off x="4937989" y="3360822"/>
            <a:ext cx="507007" cy="5070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2711C72-16AD-49FE-B88B-4C9E1FABD650}"/>
              </a:ext>
            </a:extLst>
          </p:cNvPr>
          <p:cNvSpPr/>
          <p:nvPr/>
        </p:nvSpPr>
        <p:spPr>
          <a:xfrm>
            <a:off x="5444996" y="3360822"/>
            <a:ext cx="507007" cy="5070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8F73B3E-4BD2-4DE7-B1F0-451F746CBB22}"/>
              </a:ext>
            </a:extLst>
          </p:cNvPr>
          <p:cNvSpPr/>
          <p:nvPr/>
        </p:nvSpPr>
        <p:spPr>
          <a:xfrm>
            <a:off x="4937989" y="3868477"/>
            <a:ext cx="507007" cy="5070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5B1CFA6-6354-40C8-9F10-4453179DDE00}"/>
              </a:ext>
            </a:extLst>
          </p:cNvPr>
          <p:cNvSpPr/>
          <p:nvPr/>
        </p:nvSpPr>
        <p:spPr>
          <a:xfrm>
            <a:off x="5444996" y="3868477"/>
            <a:ext cx="507007" cy="5070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CD48C9-A81D-4109-B63F-4972676308FE}"/>
              </a:ext>
            </a:extLst>
          </p:cNvPr>
          <p:cNvSpPr txBox="1"/>
          <p:nvPr/>
        </p:nvSpPr>
        <p:spPr>
          <a:xfrm>
            <a:off x="4481695" y="3532453"/>
            <a:ext cx="452789" cy="5895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7B42DB1-BA0B-4064-BA59-B1E0131C847B}"/>
              </a:ext>
            </a:extLst>
          </p:cNvPr>
          <p:cNvSpPr txBox="1"/>
          <p:nvPr/>
        </p:nvSpPr>
        <p:spPr>
          <a:xfrm>
            <a:off x="6274002" y="3573065"/>
            <a:ext cx="452789" cy="5895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47D1EB4-2153-459B-BFA7-B2D07EF70F07}"/>
              </a:ext>
            </a:extLst>
          </p:cNvPr>
          <p:cNvSpPr/>
          <p:nvPr/>
        </p:nvSpPr>
        <p:spPr>
          <a:xfrm>
            <a:off x="7029703" y="3360822"/>
            <a:ext cx="507007" cy="5070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76B3602D-41A2-47C9-A37A-4FEE4BC1CC11}"/>
              </a:ext>
            </a:extLst>
          </p:cNvPr>
          <p:cNvSpPr/>
          <p:nvPr/>
        </p:nvSpPr>
        <p:spPr>
          <a:xfrm>
            <a:off x="7536711" y="3360822"/>
            <a:ext cx="507007" cy="5070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0EB512EC-10A4-4B26-A1CD-8BC370C23717}"/>
              </a:ext>
            </a:extLst>
          </p:cNvPr>
          <p:cNvSpPr/>
          <p:nvPr/>
        </p:nvSpPr>
        <p:spPr>
          <a:xfrm>
            <a:off x="7029703" y="3868477"/>
            <a:ext cx="507007" cy="5070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76B2011F-4CD3-4594-AB4B-4A5BFC1B4DE6}"/>
              </a:ext>
            </a:extLst>
          </p:cNvPr>
          <p:cNvSpPr/>
          <p:nvPr/>
        </p:nvSpPr>
        <p:spPr>
          <a:xfrm>
            <a:off x="7536711" y="3868477"/>
            <a:ext cx="507007" cy="5070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72300C6F-5AD3-4966-9046-88237F1E50A5}"/>
              </a:ext>
            </a:extLst>
          </p:cNvPr>
          <p:cNvSpPr/>
          <p:nvPr/>
        </p:nvSpPr>
        <p:spPr>
          <a:xfrm>
            <a:off x="4937989" y="5009148"/>
            <a:ext cx="507007" cy="5070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4DE1C855-8873-439B-ADB2-D93A3C0AF83A}"/>
              </a:ext>
            </a:extLst>
          </p:cNvPr>
          <p:cNvSpPr/>
          <p:nvPr/>
        </p:nvSpPr>
        <p:spPr>
          <a:xfrm>
            <a:off x="5444996" y="5009148"/>
            <a:ext cx="507007" cy="5070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A4013E1-AE20-4B2F-A320-1D1A56424405}"/>
              </a:ext>
            </a:extLst>
          </p:cNvPr>
          <p:cNvSpPr/>
          <p:nvPr/>
        </p:nvSpPr>
        <p:spPr>
          <a:xfrm>
            <a:off x="4937989" y="5516803"/>
            <a:ext cx="507007" cy="5070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B646928-C8FE-4E36-93C5-633768B02B25}"/>
              </a:ext>
            </a:extLst>
          </p:cNvPr>
          <p:cNvSpPr/>
          <p:nvPr/>
        </p:nvSpPr>
        <p:spPr>
          <a:xfrm>
            <a:off x="5444996" y="5516803"/>
            <a:ext cx="507007" cy="5070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83644A99-0AA7-4E39-8481-8B3163400D88}"/>
              </a:ext>
            </a:extLst>
          </p:cNvPr>
          <p:cNvSpPr/>
          <p:nvPr/>
        </p:nvSpPr>
        <p:spPr>
          <a:xfrm>
            <a:off x="3366254" y="5008500"/>
            <a:ext cx="507007" cy="5070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632CE0DB-09DE-4BB4-A506-76FB56C08F81}"/>
              </a:ext>
            </a:extLst>
          </p:cNvPr>
          <p:cNvSpPr/>
          <p:nvPr/>
        </p:nvSpPr>
        <p:spPr>
          <a:xfrm>
            <a:off x="3873261" y="5008500"/>
            <a:ext cx="507007" cy="5070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7C8D03F-8CE3-483D-AFB6-452920B9BD30}"/>
              </a:ext>
            </a:extLst>
          </p:cNvPr>
          <p:cNvSpPr/>
          <p:nvPr/>
        </p:nvSpPr>
        <p:spPr>
          <a:xfrm>
            <a:off x="3366254" y="5516155"/>
            <a:ext cx="507007" cy="5070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F8D85770-CC83-4FF9-9621-F93CF4E9623F}"/>
              </a:ext>
            </a:extLst>
          </p:cNvPr>
          <p:cNvSpPr/>
          <p:nvPr/>
        </p:nvSpPr>
        <p:spPr>
          <a:xfrm>
            <a:off x="3873261" y="5516155"/>
            <a:ext cx="507007" cy="5070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D2299C1-0842-48EA-BF10-12DC0A7D7A7E}"/>
              </a:ext>
            </a:extLst>
          </p:cNvPr>
          <p:cNvSpPr txBox="1"/>
          <p:nvPr/>
        </p:nvSpPr>
        <p:spPr>
          <a:xfrm>
            <a:off x="4470578" y="5180131"/>
            <a:ext cx="452789" cy="5895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A3E615F-1D6F-488D-B236-45D3B7ECE094}"/>
              </a:ext>
            </a:extLst>
          </p:cNvPr>
          <p:cNvSpPr txBox="1"/>
          <p:nvPr/>
        </p:nvSpPr>
        <p:spPr>
          <a:xfrm>
            <a:off x="6274002" y="5221391"/>
            <a:ext cx="452789" cy="5895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55B0826C-2EED-47A2-A407-8C6633A157E4}"/>
              </a:ext>
            </a:extLst>
          </p:cNvPr>
          <p:cNvSpPr/>
          <p:nvPr/>
        </p:nvSpPr>
        <p:spPr>
          <a:xfrm>
            <a:off x="7029703" y="5009148"/>
            <a:ext cx="507007" cy="5070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D230D96E-BF62-4BB2-8F99-3A689643AC54}"/>
              </a:ext>
            </a:extLst>
          </p:cNvPr>
          <p:cNvSpPr/>
          <p:nvPr/>
        </p:nvSpPr>
        <p:spPr>
          <a:xfrm>
            <a:off x="7536711" y="5009148"/>
            <a:ext cx="507007" cy="5070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2A40E171-6ABE-4D0B-9E92-4F5E9E920162}"/>
              </a:ext>
            </a:extLst>
          </p:cNvPr>
          <p:cNvSpPr/>
          <p:nvPr/>
        </p:nvSpPr>
        <p:spPr>
          <a:xfrm>
            <a:off x="7029703" y="5516803"/>
            <a:ext cx="507007" cy="5070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ACFC2B53-0DC2-427A-A3EC-A66F17FF606A}"/>
              </a:ext>
            </a:extLst>
          </p:cNvPr>
          <p:cNvSpPr/>
          <p:nvPr/>
        </p:nvSpPr>
        <p:spPr>
          <a:xfrm>
            <a:off x="7536711" y="5516803"/>
            <a:ext cx="507007" cy="5070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447859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다차원 배열의 계산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비선형 함수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BB86E3-CA5D-4E6A-A3F0-CCDB976A760D}"/>
              </a:ext>
            </a:extLst>
          </p:cNvPr>
          <p:cNvSpPr txBox="1"/>
          <p:nvPr/>
        </p:nvSpPr>
        <p:spPr>
          <a:xfrm>
            <a:off x="521046" y="1235476"/>
            <a:ext cx="562205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 = np.array([1,2])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 = np.array([[1,3,5], [2,4,6]])</a:t>
            </a: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 = np.dot(X,W)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print(Y)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/>
              <p:nvPr/>
            </p:nvSpPr>
            <p:spPr>
              <a:xfrm>
                <a:off x="6279175" y="3268927"/>
                <a:ext cx="261988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,)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sz="2400" b="0" i="1" smtClean="0">
                              <a:solidFill>
                                <a:srgbClr val="3399FF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⇒(</m:t>
                      </m:r>
                      <m:r>
                        <a:rPr lang="en-US" altLang="ko-KR" sz="24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9175" y="3268927"/>
                <a:ext cx="2619884" cy="369332"/>
              </a:xfrm>
              <a:prstGeom prst="rect">
                <a:avLst/>
              </a:prstGeom>
              <a:blipFill>
                <a:blip r:embed="rId3"/>
                <a:stretch>
                  <a:fillRect l="-1628" r="-1860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0AAD48A9-36E4-4594-AD5E-113BE9B70043}"/>
              </a:ext>
            </a:extLst>
          </p:cNvPr>
          <p:cNvSpPr/>
          <p:nvPr/>
        </p:nvSpPr>
        <p:spPr>
          <a:xfrm>
            <a:off x="6561154" y="3610424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7786D0D-585F-4811-8D6E-34113158561C}"/>
              </a:ext>
            </a:extLst>
          </p:cNvPr>
          <p:cNvSpPr/>
          <p:nvPr/>
        </p:nvSpPr>
        <p:spPr>
          <a:xfrm>
            <a:off x="7188471" y="3610424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D9C4836-710D-4983-87B8-81058881C98F}"/>
              </a:ext>
            </a:extLst>
          </p:cNvPr>
          <p:cNvSpPr/>
          <p:nvPr/>
        </p:nvSpPr>
        <p:spPr>
          <a:xfrm>
            <a:off x="7513918" y="3612388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57A51CA-B544-4DE7-9F6D-3D39C5650541}"/>
              </a:ext>
            </a:extLst>
          </p:cNvPr>
          <p:cNvSpPr/>
          <p:nvPr/>
        </p:nvSpPr>
        <p:spPr>
          <a:xfrm>
            <a:off x="8374691" y="3610424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15DECB7E-32D0-4138-88F3-E1A448DE795F}"/>
              </a:ext>
            </a:extLst>
          </p:cNvPr>
          <p:cNvCxnSpPr>
            <a:stCxn id="6" idx="2"/>
            <a:endCxn id="21" idx="2"/>
          </p:cNvCxnSpPr>
          <p:nvPr/>
        </p:nvCxnSpPr>
        <p:spPr>
          <a:xfrm rot="16200000" flipH="1">
            <a:off x="6975789" y="3342484"/>
            <a:ext cx="12700" cy="627317"/>
          </a:xfrm>
          <a:prstGeom prst="bentConnector3">
            <a:avLst>
              <a:gd name="adj1" fmla="val 180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68FDC4B3-A3FF-4EE7-BB62-537392527F4A}"/>
              </a:ext>
            </a:extLst>
          </p:cNvPr>
          <p:cNvCxnSpPr>
            <a:stCxn id="25" idx="2"/>
            <a:endCxn id="28" idx="2"/>
          </p:cNvCxnSpPr>
          <p:nvPr/>
        </p:nvCxnSpPr>
        <p:spPr>
          <a:xfrm rot="5400000" flipH="1" flipV="1">
            <a:off x="8044299" y="3226738"/>
            <a:ext cx="1964" cy="860773"/>
          </a:xfrm>
          <a:prstGeom prst="bentConnector3">
            <a:avLst>
              <a:gd name="adj1" fmla="val -1163951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C021F8F-0010-421B-BDC7-462DBEB0B77F}"/>
                  </a:ext>
                </a:extLst>
              </p:cNvPr>
              <p:cNvSpPr txBox="1"/>
              <p:nvPr/>
            </p:nvSpPr>
            <p:spPr>
              <a:xfrm>
                <a:off x="5335116" y="4481160"/>
                <a:ext cx="4672113" cy="6233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17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C021F8F-0010-421B-BDC7-462DBEB0B7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5116" y="4481160"/>
                <a:ext cx="4672113" cy="62331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5FAA1F3D-6B50-433C-ACBF-6DD353C14A5E}"/>
              </a:ext>
            </a:extLst>
          </p:cNvPr>
          <p:cNvSpPr txBox="1"/>
          <p:nvPr/>
        </p:nvSpPr>
        <p:spPr>
          <a:xfrm>
            <a:off x="6484838" y="280727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2E2F654-F175-4695-8AEB-AE8088D67459}"/>
              </a:ext>
            </a:extLst>
          </p:cNvPr>
          <p:cNvSpPr txBox="1"/>
          <p:nvPr/>
        </p:nvSpPr>
        <p:spPr>
          <a:xfrm>
            <a:off x="7260310" y="279832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707E536-4957-4588-8E83-A3DB929F997C}"/>
              </a:ext>
            </a:extLst>
          </p:cNvPr>
          <p:cNvSpPr txBox="1"/>
          <p:nvPr/>
        </p:nvSpPr>
        <p:spPr>
          <a:xfrm>
            <a:off x="8298375" y="277302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6EFCD129-1765-4644-9B2C-001F60E9F246}"/>
              </a:ext>
            </a:extLst>
          </p:cNvPr>
          <p:cNvSpPr/>
          <p:nvPr/>
        </p:nvSpPr>
        <p:spPr>
          <a:xfrm>
            <a:off x="1367545" y="4124329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EB7A2256-4CC5-4DF3-A9C9-B0C2A997E96D}"/>
              </a:ext>
            </a:extLst>
          </p:cNvPr>
          <p:cNvSpPr/>
          <p:nvPr/>
        </p:nvSpPr>
        <p:spPr>
          <a:xfrm>
            <a:off x="1367545" y="510043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A15B8527-B1C6-4A38-9009-616FCF177C7B}"/>
              </a:ext>
            </a:extLst>
          </p:cNvPr>
          <p:cNvSpPr/>
          <p:nvPr/>
        </p:nvSpPr>
        <p:spPr>
          <a:xfrm>
            <a:off x="2927071" y="3613836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696B8A68-E76F-40C1-A711-ABF6B636989A}"/>
              </a:ext>
            </a:extLst>
          </p:cNvPr>
          <p:cNvSpPr/>
          <p:nvPr/>
        </p:nvSpPr>
        <p:spPr>
          <a:xfrm>
            <a:off x="2927071" y="4589944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24756861-94C0-4281-A2E9-0E5B5693E00F}"/>
              </a:ext>
            </a:extLst>
          </p:cNvPr>
          <p:cNvSpPr/>
          <p:nvPr/>
        </p:nvSpPr>
        <p:spPr>
          <a:xfrm>
            <a:off x="2927071" y="570068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36A2717-5866-447A-BE25-8DEBCEC3A861}"/>
              </a:ext>
            </a:extLst>
          </p:cNvPr>
          <p:cNvCxnSpPr>
            <a:stCxn id="20" idx="6"/>
            <a:endCxn id="23" idx="2"/>
          </p:cNvCxnSpPr>
          <p:nvPr/>
        </p:nvCxnSpPr>
        <p:spPr>
          <a:xfrm flipV="1">
            <a:off x="1917307" y="3888717"/>
            <a:ext cx="1009764" cy="5104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A8AFA9B2-CEAB-46EB-8494-420208A7B36B}"/>
              </a:ext>
            </a:extLst>
          </p:cNvPr>
          <p:cNvCxnSpPr>
            <a:cxnSpLocks/>
            <a:stCxn id="20" idx="6"/>
            <a:endCxn id="24" idx="2"/>
          </p:cNvCxnSpPr>
          <p:nvPr/>
        </p:nvCxnSpPr>
        <p:spPr>
          <a:xfrm>
            <a:off x="1917307" y="4399210"/>
            <a:ext cx="1009764" cy="4656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659999DA-188A-4C39-9DCB-42F480682D2C}"/>
              </a:ext>
            </a:extLst>
          </p:cNvPr>
          <p:cNvCxnSpPr>
            <a:cxnSpLocks/>
            <a:stCxn id="20" idx="6"/>
            <a:endCxn id="29" idx="2"/>
          </p:cNvCxnSpPr>
          <p:nvPr/>
        </p:nvCxnSpPr>
        <p:spPr>
          <a:xfrm>
            <a:off x="1917307" y="4399210"/>
            <a:ext cx="1009764" cy="15763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377004B9-1186-41BD-8FAC-AC698FC23345}"/>
              </a:ext>
            </a:extLst>
          </p:cNvPr>
          <p:cNvCxnSpPr>
            <a:cxnSpLocks/>
            <a:stCxn id="22" idx="6"/>
            <a:endCxn id="23" idx="2"/>
          </p:cNvCxnSpPr>
          <p:nvPr/>
        </p:nvCxnSpPr>
        <p:spPr>
          <a:xfrm flipV="1">
            <a:off x="1917307" y="3888717"/>
            <a:ext cx="1009764" cy="14866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1B3AF7E1-7F80-4583-8340-B581C42489FB}"/>
              </a:ext>
            </a:extLst>
          </p:cNvPr>
          <p:cNvCxnSpPr>
            <a:cxnSpLocks/>
            <a:stCxn id="22" idx="6"/>
            <a:endCxn id="24" idx="2"/>
          </p:cNvCxnSpPr>
          <p:nvPr/>
        </p:nvCxnSpPr>
        <p:spPr>
          <a:xfrm flipV="1">
            <a:off x="1917307" y="4864825"/>
            <a:ext cx="1009764" cy="5104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EFC43859-1D6C-4AD2-9CD5-A900BB8ECE7A}"/>
              </a:ext>
            </a:extLst>
          </p:cNvPr>
          <p:cNvCxnSpPr>
            <a:cxnSpLocks/>
            <a:stCxn id="22" idx="6"/>
            <a:endCxn id="29" idx="2"/>
          </p:cNvCxnSpPr>
          <p:nvPr/>
        </p:nvCxnSpPr>
        <p:spPr>
          <a:xfrm>
            <a:off x="1917307" y="5375318"/>
            <a:ext cx="1009764" cy="6002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E4E0E43-259E-44B7-9FE3-B42AD9119958}"/>
                  </a:ext>
                </a:extLst>
              </p:cNvPr>
              <p:cNvSpPr txBox="1"/>
              <p:nvPr/>
            </p:nvSpPr>
            <p:spPr>
              <a:xfrm>
                <a:off x="1367545" y="4100229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E4E0E43-259E-44B7-9FE3-B42AD91199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7545" y="4100229"/>
                <a:ext cx="549763" cy="461665"/>
              </a:xfrm>
              <a:prstGeom prst="rect">
                <a:avLst/>
              </a:prstGeom>
              <a:blipFill>
                <a:blip r:embed="rId5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70DEE32-AE47-46B7-A290-0C9D544E0771}"/>
                  </a:ext>
                </a:extLst>
              </p:cNvPr>
              <p:cNvSpPr txBox="1"/>
              <p:nvPr/>
            </p:nvSpPr>
            <p:spPr>
              <a:xfrm>
                <a:off x="1367545" y="5104387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70DEE32-AE47-46B7-A290-0C9D544E07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7545" y="5104387"/>
                <a:ext cx="549763" cy="461665"/>
              </a:xfrm>
              <a:prstGeom prst="rect">
                <a:avLst/>
              </a:prstGeom>
              <a:blipFill>
                <a:blip r:embed="rId6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9C96823-C314-4854-91F0-BA6387F190EE}"/>
                  </a:ext>
                </a:extLst>
              </p:cNvPr>
              <p:cNvSpPr txBox="1"/>
              <p:nvPr/>
            </p:nvSpPr>
            <p:spPr>
              <a:xfrm>
                <a:off x="2974383" y="3617241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9C96823-C314-4854-91F0-BA6387F190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4383" y="3617241"/>
                <a:ext cx="549763" cy="461665"/>
              </a:xfrm>
              <a:prstGeom prst="rect">
                <a:avLst/>
              </a:prstGeom>
              <a:blipFill>
                <a:blip r:embed="rId7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1CB5D5A-3F73-4AC9-9D26-2E48B20F0F9A}"/>
                  </a:ext>
                </a:extLst>
              </p:cNvPr>
              <p:cNvSpPr txBox="1"/>
              <p:nvPr/>
            </p:nvSpPr>
            <p:spPr>
              <a:xfrm>
                <a:off x="2974382" y="4570910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1CB5D5A-3F73-4AC9-9D26-2E48B20F0F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4382" y="4570910"/>
                <a:ext cx="549763" cy="461665"/>
              </a:xfrm>
              <a:prstGeom prst="rect">
                <a:avLst/>
              </a:prstGeom>
              <a:blipFill>
                <a:blip r:embed="rId8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BE86BC7-FFF6-4F80-9B43-EE2FA1EB69FB}"/>
                  </a:ext>
                </a:extLst>
              </p:cNvPr>
              <p:cNvSpPr txBox="1"/>
              <p:nvPr/>
            </p:nvSpPr>
            <p:spPr>
              <a:xfrm>
                <a:off x="2974382" y="5650199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BE86BC7-FFF6-4F80-9B43-EE2FA1EB69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4382" y="5650199"/>
                <a:ext cx="549763" cy="461665"/>
              </a:xfrm>
              <a:prstGeom prst="rect">
                <a:avLst/>
              </a:prstGeom>
              <a:blipFill>
                <a:blip r:embed="rId9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DD8CB053-33E7-4570-AB2D-4825661C5D4C}"/>
                  </a:ext>
                </a:extLst>
              </p:cNvPr>
              <p:cNvSpPr txBox="1"/>
              <p:nvPr/>
            </p:nvSpPr>
            <p:spPr>
              <a:xfrm>
                <a:off x="2160056" y="3656142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DD8CB053-33E7-4570-AB2D-4825661C5D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0056" y="3656142"/>
                <a:ext cx="549763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404DA35-9930-4A88-9748-85FD94A10FFA}"/>
                  </a:ext>
                </a:extLst>
              </p:cNvPr>
              <p:cNvSpPr txBox="1"/>
              <p:nvPr/>
            </p:nvSpPr>
            <p:spPr>
              <a:xfrm>
                <a:off x="2268682" y="4025307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404DA35-9930-4A88-9748-85FD94A10F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8682" y="4025307"/>
                <a:ext cx="549763" cy="46166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FBBCF38-3ED2-47EF-B21D-72C8D44E59BC}"/>
                  </a:ext>
                </a:extLst>
              </p:cNvPr>
              <p:cNvSpPr txBox="1"/>
              <p:nvPr/>
            </p:nvSpPr>
            <p:spPr>
              <a:xfrm>
                <a:off x="2377308" y="4340077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FBBCF38-3ED2-47EF-B21D-72C8D44E59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7308" y="4340077"/>
                <a:ext cx="549763" cy="46166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E9CDAAC-32AC-491E-8180-511AB34B1703}"/>
                  </a:ext>
                </a:extLst>
              </p:cNvPr>
              <p:cNvSpPr txBox="1"/>
              <p:nvPr/>
            </p:nvSpPr>
            <p:spPr>
              <a:xfrm>
                <a:off x="2160055" y="4684563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E9CDAAC-32AC-491E-8180-511AB34B17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0055" y="4684563"/>
                <a:ext cx="549763" cy="46166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AAAFEE9-D30D-4C47-B670-B8CC577D827D}"/>
                  </a:ext>
                </a:extLst>
              </p:cNvPr>
              <p:cNvSpPr txBox="1"/>
              <p:nvPr/>
            </p:nvSpPr>
            <p:spPr>
              <a:xfrm>
                <a:off x="2377307" y="5127111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AAAFEE9-D30D-4C47-B670-B8CC577D82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7307" y="5127111"/>
                <a:ext cx="549763" cy="46166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E910A90B-C690-4F20-881D-89984B741B6D}"/>
                  </a:ext>
                </a:extLst>
              </p:cNvPr>
              <p:cNvSpPr txBox="1"/>
              <p:nvPr/>
            </p:nvSpPr>
            <p:spPr>
              <a:xfrm>
                <a:off x="1987977" y="5551340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E910A90B-C690-4F20-881D-89984B741B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7977" y="5551340"/>
                <a:ext cx="549763" cy="46166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4313182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퍼셉트론에서 신경망으로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다차원 배열의 계산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 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출력층 설계하기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3.6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손글씨 숫자 인식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3.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신경망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38256107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3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층 신경망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A7CDF17-8A46-4F8B-9366-93F36C569906}"/>
              </a:ext>
            </a:extLst>
          </p:cNvPr>
          <p:cNvSpPr/>
          <p:nvPr/>
        </p:nvSpPr>
        <p:spPr>
          <a:xfrm>
            <a:off x="1682944" y="1807763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06753B8-D90E-422A-A65F-45DD1CB3E5C1}"/>
              </a:ext>
            </a:extLst>
          </p:cNvPr>
          <p:cNvSpPr/>
          <p:nvPr/>
        </p:nvSpPr>
        <p:spPr>
          <a:xfrm>
            <a:off x="1682944" y="2783871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326A9A1C-DD0C-41B6-893E-4D903C3ED1A3}"/>
              </a:ext>
            </a:extLst>
          </p:cNvPr>
          <p:cNvSpPr/>
          <p:nvPr/>
        </p:nvSpPr>
        <p:spPr>
          <a:xfrm>
            <a:off x="3242470" y="1297270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8F699DD0-3440-4190-A019-1D145ACA27BF}"/>
              </a:ext>
            </a:extLst>
          </p:cNvPr>
          <p:cNvSpPr/>
          <p:nvPr/>
        </p:nvSpPr>
        <p:spPr>
          <a:xfrm>
            <a:off x="3242470" y="2273378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B8FF6D2-3530-42EF-9C65-2D70240544FF}"/>
              </a:ext>
            </a:extLst>
          </p:cNvPr>
          <p:cNvSpPr/>
          <p:nvPr/>
        </p:nvSpPr>
        <p:spPr>
          <a:xfrm>
            <a:off x="3242470" y="3384121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C47342D3-1E77-4ED5-9354-3789967AF4C9}"/>
              </a:ext>
            </a:extLst>
          </p:cNvPr>
          <p:cNvSpPr/>
          <p:nvPr/>
        </p:nvSpPr>
        <p:spPr>
          <a:xfrm>
            <a:off x="4820400" y="199849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91DD39B8-E464-4EC2-805B-A71765F8F46B}"/>
              </a:ext>
            </a:extLst>
          </p:cNvPr>
          <p:cNvSpPr/>
          <p:nvPr/>
        </p:nvSpPr>
        <p:spPr>
          <a:xfrm>
            <a:off x="4820400" y="292411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DA4EB9B-FC4B-4294-B051-6226CDCF7AFB}"/>
              </a:ext>
            </a:extLst>
          </p:cNvPr>
          <p:cNvCxnSpPr>
            <a:stCxn id="47" idx="6"/>
            <a:endCxn id="49" idx="2"/>
          </p:cNvCxnSpPr>
          <p:nvPr/>
        </p:nvCxnSpPr>
        <p:spPr>
          <a:xfrm flipV="1">
            <a:off x="2232706" y="1572151"/>
            <a:ext cx="1009764" cy="5104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7B992C75-18CE-46FD-BFCA-761778BAFAD8}"/>
              </a:ext>
            </a:extLst>
          </p:cNvPr>
          <p:cNvCxnSpPr>
            <a:cxnSpLocks/>
            <a:stCxn id="47" idx="6"/>
            <a:endCxn id="50" idx="2"/>
          </p:cNvCxnSpPr>
          <p:nvPr/>
        </p:nvCxnSpPr>
        <p:spPr>
          <a:xfrm>
            <a:off x="2232706" y="2082644"/>
            <a:ext cx="1009764" cy="4656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9586A3D5-006B-4671-A7FB-FDF3B1F25C37}"/>
              </a:ext>
            </a:extLst>
          </p:cNvPr>
          <p:cNvCxnSpPr>
            <a:cxnSpLocks/>
            <a:stCxn id="47" idx="6"/>
            <a:endCxn id="51" idx="2"/>
          </p:cNvCxnSpPr>
          <p:nvPr/>
        </p:nvCxnSpPr>
        <p:spPr>
          <a:xfrm>
            <a:off x="2232706" y="2082644"/>
            <a:ext cx="1009764" cy="15763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DC99084A-91BD-411E-89CA-91FEDEF73D6A}"/>
              </a:ext>
            </a:extLst>
          </p:cNvPr>
          <p:cNvCxnSpPr>
            <a:cxnSpLocks/>
            <a:stCxn id="48" idx="6"/>
            <a:endCxn id="49" idx="2"/>
          </p:cNvCxnSpPr>
          <p:nvPr/>
        </p:nvCxnSpPr>
        <p:spPr>
          <a:xfrm flipV="1">
            <a:off x="2232706" y="1572151"/>
            <a:ext cx="1009764" cy="14866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97F1CBEF-73B7-457E-A499-4B67DEA7C700}"/>
              </a:ext>
            </a:extLst>
          </p:cNvPr>
          <p:cNvCxnSpPr>
            <a:cxnSpLocks/>
            <a:stCxn id="48" idx="6"/>
            <a:endCxn id="50" idx="2"/>
          </p:cNvCxnSpPr>
          <p:nvPr/>
        </p:nvCxnSpPr>
        <p:spPr>
          <a:xfrm flipV="1">
            <a:off x="2232706" y="2548259"/>
            <a:ext cx="1009764" cy="5104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48ECE3D5-5FD8-43A7-9E7B-EB936361ED4C}"/>
              </a:ext>
            </a:extLst>
          </p:cNvPr>
          <p:cNvCxnSpPr>
            <a:cxnSpLocks/>
            <a:stCxn id="48" idx="6"/>
            <a:endCxn id="51" idx="2"/>
          </p:cNvCxnSpPr>
          <p:nvPr/>
        </p:nvCxnSpPr>
        <p:spPr>
          <a:xfrm>
            <a:off x="2232706" y="3058752"/>
            <a:ext cx="1009764" cy="6002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F07B83A-C6E7-4C41-B7B9-962613527968}"/>
              </a:ext>
            </a:extLst>
          </p:cNvPr>
          <p:cNvCxnSpPr>
            <a:cxnSpLocks/>
            <a:stCxn id="49" idx="6"/>
            <a:endCxn id="52" idx="2"/>
          </p:cNvCxnSpPr>
          <p:nvPr/>
        </p:nvCxnSpPr>
        <p:spPr>
          <a:xfrm>
            <a:off x="3792232" y="1572151"/>
            <a:ext cx="1028168" cy="701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A39703CF-E04F-43B5-942B-5E5BE8E2FA71}"/>
              </a:ext>
            </a:extLst>
          </p:cNvPr>
          <p:cNvCxnSpPr>
            <a:cxnSpLocks/>
            <a:stCxn id="49" idx="6"/>
            <a:endCxn id="53" idx="2"/>
          </p:cNvCxnSpPr>
          <p:nvPr/>
        </p:nvCxnSpPr>
        <p:spPr>
          <a:xfrm>
            <a:off x="3792232" y="1572151"/>
            <a:ext cx="1028168" cy="16268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438B000-6ACF-4467-9FDB-DBDA8235BC17}"/>
              </a:ext>
            </a:extLst>
          </p:cNvPr>
          <p:cNvCxnSpPr>
            <a:cxnSpLocks/>
            <a:stCxn id="50" idx="6"/>
            <a:endCxn id="52" idx="2"/>
          </p:cNvCxnSpPr>
          <p:nvPr/>
        </p:nvCxnSpPr>
        <p:spPr>
          <a:xfrm flipV="1">
            <a:off x="3792232" y="2273378"/>
            <a:ext cx="1028168" cy="2748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062A05F9-351D-418D-95E8-A9EE46E3B6A0}"/>
              </a:ext>
            </a:extLst>
          </p:cNvPr>
          <p:cNvCxnSpPr>
            <a:cxnSpLocks/>
            <a:stCxn id="50" idx="6"/>
            <a:endCxn id="53" idx="2"/>
          </p:cNvCxnSpPr>
          <p:nvPr/>
        </p:nvCxnSpPr>
        <p:spPr>
          <a:xfrm>
            <a:off x="3792232" y="2548259"/>
            <a:ext cx="1028168" cy="6507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09A5BC18-0CD2-42CF-B176-99E6E1899C34}"/>
              </a:ext>
            </a:extLst>
          </p:cNvPr>
          <p:cNvCxnSpPr>
            <a:cxnSpLocks/>
            <a:stCxn id="51" idx="6"/>
            <a:endCxn id="52" idx="2"/>
          </p:cNvCxnSpPr>
          <p:nvPr/>
        </p:nvCxnSpPr>
        <p:spPr>
          <a:xfrm flipV="1">
            <a:off x="3792232" y="2273378"/>
            <a:ext cx="1028168" cy="1385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B5F7E0FA-8B5B-4457-8157-5F13902C95C5}"/>
              </a:ext>
            </a:extLst>
          </p:cNvPr>
          <p:cNvCxnSpPr>
            <a:cxnSpLocks/>
            <a:stCxn id="51" idx="6"/>
            <a:endCxn id="53" idx="2"/>
          </p:cNvCxnSpPr>
          <p:nvPr/>
        </p:nvCxnSpPr>
        <p:spPr>
          <a:xfrm flipV="1">
            <a:off x="3792232" y="3198998"/>
            <a:ext cx="1028168" cy="4600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/>
              <p:nvPr/>
            </p:nvSpPr>
            <p:spPr>
              <a:xfrm>
                <a:off x="1682944" y="1811713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2944" y="1811713"/>
                <a:ext cx="549763" cy="461665"/>
              </a:xfrm>
              <a:prstGeom prst="rect">
                <a:avLst/>
              </a:prstGeom>
              <a:blipFill>
                <a:blip r:embed="rId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/>
              <p:nvPr/>
            </p:nvSpPr>
            <p:spPr>
              <a:xfrm>
                <a:off x="1664539" y="2800385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4539" y="2800385"/>
                <a:ext cx="549763" cy="461665"/>
              </a:xfrm>
              <a:prstGeom prst="rect">
                <a:avLst/>
              </a:prstGeom>
              <a:blipFill>
                <a:blip r:embed="rId4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타원 67">
            <a:extLst>
              <a:ext uri="{FF2B5EF4-FFF2-40B4-BE49-F238E27FC236}">
                <a16:creationId xmlns:a16="http://schemas.microsoft.com/office/drawing/2014/main" id="{916A8AF6-07CC-4F3B-9FEE-99D4216741BE}"/>
              </a:ext>
            </a:extLst>
          </p:cNvPr>
          <p:cNvSpPr/>
          <p:nvPr/>
        </p:nvSpPr>
        <p:spPr>
          <a:xfrm>
            <a:off x="6030107" y="199849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0B5BE696-505D-485E-AE99-9D8A4C140FDF}"/>
              </a:ext>
            </a:extLst>
          </p:cNvPr>
          <p:cNvSpPr/>
          <p:nvPr/>
        </p:nvSpPr>
        <p:spPr>
          <a:xfrm>
            <a:off x="6030107" y="292411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8985825-C5C5-4701-A58D-BF902BA5F183}"/>
              </a:ext>
            </a:extLst>
          </p:cNvPr>
          <p:cNvCxnSpPr>
            <a:cxnSpLocks/>
            <a:stCxn id="52" idx="6"/>
            <a:endCxn id="68" idx="2"/>
          </p:cNvCxnSpPr>
          <p:nvPr/>
        </p:nvCxnSpPr>
        <p:spPr>
          <a:xfrm>
            <a:off x="5370162" y="2273378"/>
            <a:ext cx="6599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0C74FE10-04DA-4B80-8B7B-29082C459287}"/>
              </a:ext>
            </a:extLst>
          </p:cNvPr>
          <p:cNvCxnSpPr>
            <a:cxnSpLocks/>
            <a:stCxn id="53" idx="6"/>
            <a:endCxn id="69" idx="2"/>
          </p:cNvCxnSpPr>
          <p:nvPr/>
        </p:nvCxnSpPr>
        <p:spPr>
          <a:xfrm>
            <a:off x="5370162" y="3198998"/>
            <a:ext cx="6599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2CA8736-00E0-4EA5-8FF0-80E03EE979E6}"/>
              </a:ext>
            </a:extLst>
          </p:cNvPr>
          <p:cNvCxnSpPr>
            <a:cxnSpLocks/>
            <a:stCxn id="53" idx="6"/>
            <a:endCxn id="68" idx="2"/>
          </p:cNvCxnSpPr>
          <p:nvPr/>
        </p:nvCxnSpPr>
        <p:spPr>
          <a:xfrm flipV="1">
            <a:off x="5370162" y="2273378"/>
            <a:ext cx="659945" cy="925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A0BF44ED-AA2F-49DB-B441-DA6B2584646B}"/>
              </a:ext>
            </a:extLst>
          </p:cNvPr>
          <p:cNvCxnSpPr>
            <a:cxnSpLocks/>
            <a:stCxn id="52" idx="6"/>
            <a:endCxn id="69" idx="2"/>
          </p:cNvCxnSpPr>
          <p:nvPr/>
        </p:nvCxnSpPr>
        <p:spPr>
          <a:xfrm>
            <a:off x="5370162" y="2273378"/>
            <a:ext cx="659945" cy="925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/>
              <p:nvPr/>
            </p:nvSpPr>
            <p:spPr>
              <a:xfrm>
                <a:off x="6030107" y="2042544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0107" y="2042544"/>
                <a:ext cx="549763" cy="461665"/>
              </a:xfrm>
              <a:prstGeom prst="rect">
                <a:avLst/>
              </a:prstGeom>
              <a:blipFill>
                <a:blip r:embed="rId5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/>
              <p:nvPr/>
            </p:nvSpPr>
            <p:spPr>
              <a:xfrm>
                <a:off x="6069376" y="2931289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9376" y="2931289"/>
                <a:ext cx="549763" cy="461665"/>
              </a:xfrm>
              <a:prstGeom prst="rect">
                <a:avLst/>
              </a:prstGeom>
              <a:blipFill>
                <a:blip r:embed="rId6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8796298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중요한 표기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A7CDF17-8A46-4F8B-9366-93F36C569906}"/>
              </a:ext>
            </a:extLst>
          </p:cNvPr>
          <p:cNvSpPr/>
          <p:nvPr/>
        </p:nvSpPr>
        <p:spPr>
          <a:xfrm>
            <a:off x="1682944" y="1807763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06753B8-D90E-422A-A65F-45DD1CB3E5C1}"/>
              </a:ext>
            </a:extLst>
          </p:cNvPr>
          <p:cNvSpPr/>
          <p:nvPr/>
        </p:nvSpPr>
        <p:spPr>
          <a:xfrm>
            <a:off x="1682944" y="2783871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326A9A1C-DD0C-41B6-893E-4D903C3ED1A3}"/>
              </a:ext>
            </a:extLst>
          </p:cNvPr>
          <p:cNvSpPr/>
          <p:nvPr/>
        </p:nvSpPr>
        <p:spPr>
          <a:xfrm>
            <a:off x="3242470" y="1297270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8F699DD0-3440-4190-A019-1D145ACA27BF}"/>
              </a:ext>
            </a:extLst>
          </p:cNvPr>
          <p:cNvSpPr/>
          <p:nvPr/>
        </p:nvSpPr>
        <p:spPr>
          <a:xfrm>
            <a:off x="3242470" y="2273378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B8FF6D2-3530-42EF-9C65-2D70240544FF}"/>
              </a:ext>
            </a:extLst>
          </p:cNvPr>
          <p:cNvSpPr/>
          <p:nvPr/>
        </p:nvSpPr>
        <p:spPr>
          <a:xfrm>
            <a:off x="3242470" y="3384121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C47342D3-1E77-4ED5-9354-3789967AF4C9}"/>
              </a:ext>
            </a:extLst>
          </p:cNvPr>
          <p:cNvSpPr/>
          <p:nvPr/>
        </p:nvSpPr>
        <p:spPr>
          <a:xfrm>
            <a:off x="4820400" y="199849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91DD39B8-E464-4EC2-805B-A71765F8F46B}"/>
              </a:ext>
            </a:extLst>
          </p:cNvPr>
          <p:cNvSpPr/>
          <p:nvPr/>
        </p:nvSpPr>
        <p:spPr>
          <a:xfrm>
            <a:off x="4820400" y="292411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DA4EB9B-FC4B-4294-B051-6226CDCF7AFB}"/>
              </a:ext>
            </a:extLst>
          </p:cNvPr>
          <p:cNvCxnSpPr>
            <a:stCxn id="47" idx="6"/>
            <a:endCxn id="49" idx="2"/>
          </p:cNvCxnSpPr>
          <p:nvPr/>
        </p:nvCxnSpPr>
        <p:spPr>
          <a:xfrm flipV="1">
            <a:off x="2232706" y="1572151"/>
            <a:ext cx="1009764" cy="5104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7B992C75-18CE-46FD-BFCA-761778BAFAD8}"/>
              </a:ext>
            </a:extLst>
          </p:cNvPr>
          <p:cNvCxnSpPr>
            <a:cxnSpLocks/>
            <a:stCxn id="47" idx="6"/>
            <a:endCxn id="50" idx="2"/>
          </p:cNvCxnSpPr>
          <p:nvPr/>
        </p:nvCxnSpPr>
        <p:spPr>
          <a:xfrm>
            <a:off x="2232706" y="2082644"/>
            <a:ext cx="1009764" cy="4656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9586A3D5-006B-4671-A7FB-FDF3B1F25C37}"/>
              </a:ext>
            </a:extLst>
          </p:cNvPr>
          <p:cNvCxnSpPr>
            <a:cxnSpLocks/>
            <a:stCxn id="47" idx="6"/>
            <a:endCxn id="51" idx="2"/>
          </p:cNvCxnSpPr>
          <p:nvPr/>
        </p:nvCxnSpPr>
        <p:spPr>
          <a:xfrm>
            <a:off x="2232706" y="2082644"/>
            <a:ext cx="1009764" cy="15763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DC99084A-91BD-411E-89CA-91FEDEF73D6A}"/>
              </a:ext>
            </a:extLst>
          </p:cNvPr>
          <p:cNvCxnSpPr>
            <a:cxnSpLocks/>
            <a:stCxn id="48" idx="6"/>
            <a:endCxn id="49" idx="2"/>
          </p:cNvCxnSpPr>
          <p:nvPr/>
        </p:nvCxnSpPr>
        <p:spPr>
          <a:xfrm flipV="1">
            <a:off x="2232706" y="1572151"/>
            <a:ext cx="1009764" cy="14866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97F1CBEF-73B7-457E-A499-4B67DEA7C700}"/>
              </a:ext>
            </a:extLst>
          </p:cNvPr>
          <p:cNvCxnSpPr>
            <a:cxnSpLocks/>
            <a:stCxn id="48" idx="6"/>
            <a:endCxn id="50" idx="2"/>
          </p:cNvCxnSpPr>
          <p:nvPr/>
        </p:nvCxnSpPr>
        <p:spPr>
          <a:xfrm flipV="1">
            <a:off x="2232706" y="2548259"/>
            <a:ext cx="1009764" cy="5104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48ECE3D5-5FD8-43A7-9E7B-EB936361ED4C}"/>
              </a:ext>
            </a:extLst>
          </p:cNvPr>
          <p:cNvCxnSpPr>
            <a:cxnSpLocks/>
            <a:stCxn id="48" idx="6"/>
            <a:endCxn id="51" idx="2"/>
          </p:cNvCxnSpPr>
          <p:nvPr/>
        </p:nvCxnSpPr>
        <p:spPr>
          <a:xfrm>
            <a:off x="2232706" y="3058752"/>
            <a:ext cx="1009764" cy="6002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F07B83A-C6E7-4C41-B7B9-962613527968}"/>
              </a:ext>
            </a:extLst>
          </p:cNvPr>
          <p:cNvCxnSpPr>
            <a:cxnSpLocks/>
            <a:stCxn id="49" idx="6"/>
            <a:endCxn id="52" idx="2"/>
          </p:cNvCxnSpPr>
          <p:nvPr/>
        </p:nvCxnSpPr>
        <p:spPr>
          <a:xfrm>
            <a:off x="3792232" y="1572151"/>
            <a:ext cx="1028168" cy="701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A39703CF-E04F-43B5-942B-5E5BE8E2FA71}"/>
              </a:ext>
            </a:extLst>
          </p:cNvPr>
          <p:cNvCxnSpPr>
            <a:cxnSpLocks/>
            <a:stCxn id="49" idx="6"/>
            <a:endCxn id="53" idx="2"/>
          </p:cNvCxnSpPr>
          <p:nvPr/>
        </p:nvCxnSpPr>
        <p:spPr>
          <a:xfrm>
            <a:off x="3792232" y="1572151"/>
            <a:ext cx="1028168" cy="16268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438B000-6ACF-4467-9FDB-DBDA8235BC17}"/>
              </a:ext>
            </a:extLst>
          </p:cNvPr>
          <p:cNvCxnSpPr>
            <a:cxnSpLocks/>
            <a:stCxn id="50" idx="6"/>
            <a:endCxn id="52" idx="2"/>
          </p:cNvCxnSpPr>
          <p:nvPr/>
        </p:nvCxnSpPr>
        <p:spPr>
          <a:xfrm flipV="1">
            <a:off x="3792232" y="2273378"/>
            <a:ext cx="1028168" cy="2748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062A05F9-351D-418D-95E8-A9EE46E3B6A0}"/>
              </a:ext>
            </a:extLst>
          </p:cNvPr>
          <p:cNvCxnSpPr>
            <a:cxnSpLocks/>
            <a:stCxn id="50" idx="6"/>
            <a:endCxn id="53" idx="2"/>
          </p:cNvCxnSpPr>
          <p:nvPr/>
        </p:nvCxnSpPr>
        <p:spPr>
          <a:xfrm>
            <a:off x="3792232" y="2548259"/>
            <a:ext cx="1028168" cy="6507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09A5BC18-0CD2-42CF-B176-99E6E1899C34}"/>
              </a:ext>
            </a:extLst>
          </p:cNvPr>
          <p:cNvCxnSpPr>
            <a:cxnSpLocks/>
            <a:stCxn id="51" idx="6"/>
            <a:endCxn id="52" idx="2"/>
          </p:cNvCxnSpPr>
          <p:nvPr/>
        </p:nvCxnSpPr>
        <p:spPr>
          <a:xfrm flipV="1">
            <a:off x="3792232" y="2273378"/>
            <a:ext cx="1028168" cy="1385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B5F7E0FA-8B5B-4457-8157-5F13902C95C5}"/>
              </a:ext>
            </a:extLst>
          </p:cNvPr>
          <p:cNvCxnSpPr>
            <a:cxnSpLocks/>
            <a:stCxn id="51" idx="6"/>
            <a:endCxn id="53" idx="2"/>
          </p:cNvCxnSpPr>
          <p:nvPr/>
        </p:nvCxnSpPr>
        <p:spPr>
          <a:xfrm flipV="1">
            <a:off x="3792232" y="3198998"/>
            <a:ext cx="1028168" cy="4600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/>
              <p:nvPr/>
            </p:nvSpPr>
            <p:spPr>
              <a:xfrm>
                <a:off x="1682944" y="1811713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2944" y="1811713"/>
                <a:ext cx="549763" cy="461665"/>
              </a:xfrm>
              <a:prstGeom prst="rect">
                <a:avLst/>
              </a:prstGeom>
              <a:blipFill>
                <a:blip r:embed="rId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/>
              <p:nvPr/>
            </p:nvSpPr>
            <p:spPr>
              <a:xfrm>
                <a:off x="1664539" y="2785441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4539" y="2785441"/>
                <a:ext cx="549763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타원 67">
            <a:extLst>
              <a:ext uri="{FF2B5EF4-FFF2-40B4-BE49-F238E27FC236}">
                <a16:creationId xmlns:a16="http://schemas.microsoft.com/office/drawing/2014/main" id="{916A8AF6-07CC-4F3B-9FEE-99D4216741BE}"/>
              </a:ext>
            </a:extLst>
          </p:cNvPr>
          <p:cNvSpPr/>
          <p:nvPr/>
        </p:nvSpPr>
        <p:spPr>
          <a:xfrm>
            <a:off x="6030107" y="199849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0B5BE696-505D-485E-AE99-9D8A4C140FDF}"/>
              </a:ext>
            </a:extLst>
          </p:cNvPr>
          <p:cNvSpPr/>
          <p:nvPr/>
        </p:nvSpPr>
        <p:spPr>
          <a:xfrm>
            <a:off x="6030107" y="292411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8985825-C5C5-4701-A58D-BF902BA5F183}"/>
              </a:ext>
            </a:extLst>
          </p:cNvPr>
          <p:cNvCxnSpPr>
            <a:cxnSpLocks/>
            <a:stCxn id="52" idx="6"/>
            <a:endCxn id="68" idx="2"/>
          </p:cNvCxnSpPr>
          <p:nvPr/>
        </p:nvCxnSpPr>
        <p:spPr>
          <a:xfrm>
            <a:off x="5370162" y="2273378"/>
            <a:ext cx="6599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0C74FE10-04DA-4B80-8B7B-29082C459287}"/>
              </a:ext>
            </a:extLst>
          </p:cNvPr>
          <p:cNvCxnSpPr>
            <a:cxnSpLocks/>
            <a:stCxn id="53" idx="6"/>
            <a:endCxn id="69" idx="2"/>
          </p:cNvCxnSpPr>
          <p:nvPr/>
        </p:nvCxnSpPr>
        <p:spPr>
          <a:xfrm>
            <a:off x="5370162" y="3198998"/>
            <a:ext cx="6599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2CA8736-00E0-4EA5-8FF0-80E03EE979E6}"/>
              </a:ext>
            </a:extLst>
          </p:cNvPr>
          <p:cNvCxnSpPr>
            <a:cxnSpLocks/>
            <a:stCxn id="53" idx="6"/>
            <a:endCxn id="68" idx="2"/>
          </p:cNvCxnSpPr>
          <p:nvPr/>
        </p:nvCxnSpPr>
        <p:spPr>
          <a:xfrm flipV="1">
            <a:off x="5370162" y="2273378"/>
            <a:ext cx="659945" cy="925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A0BF44ED-AA2F-49DB-B441-DA6B2584646B}"/>
              </a:ext>
            </a:extLst>
          </p:cNvPr>
          <p:cNvCxnSpPr>
            <a:cxnSpLocks/>
            <a:stCxn id="52" idx="6"/>
            <a:endCxn id="69" idx="2"/>
          </p:cNvCxnSpPr>
          <p:nvPr/>
        </p:nvCxnSpPr>
        <p:spPr>
          <a:xfrm>
            <a:off x="5370162" y="2273378"/>
            <a:ext cx="659945" cy="925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/>
              <p:nvPr/>
            </p:nvSpPr>
            <p:spPr>
              <a:xfrm>
                <a:off x="6030107" y="2042544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0107" y="2042544"/>
                <a:ext cx="549763" cy="461665"/>
              </a:xfrm>
              <a:prstGeom prst="rect">
                <a:avLst/>
              </a:prstGeom>
              <a:blipFill>
                <a:blip r:embed="rId5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/>
              <p:nvPr/>
            </p:nvSpPr>
            <p:spPr>
              <a:xfrm>
                <a:off x="6069376" y="2931289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9376" y="2931289"/>
                <a:ext cx="549763" cy="461665"/>
              </a:xfrm>
              <a:prstGeom prst="rect">
                <a:avLst/>
              </a:prstGeom>
              <a:blipFill>
                <a:blip r:embed="rId6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/>
              <p:nvPr/>
            </p:nvSpPr>
            <p:spPr>
              <a:xfrm>
                <a:off x="3242469" y="1318872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2469" y="1318872"/>
                <a:ext cx="549763" cy="476669"/>
              </a:xfrm>
              <a:prstGeom prst="rect">
                <a:avLst/>
              </a:prstGeom>
              <a:blipFill>
                <a:blip r:embed="rId7"/>
                <a:stretch>
                  <a:fillRect r="-8889" b="-25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71E3CEB-869C-49AB-9A3A-9468C9DF91E1}"/>
                  </a:ext>
                </a:extLst>
              </p:cNvPr>
              <p:cNvSpPr txBox="1"/>
              <p:nvPr/>
            </p:nvSpPr>
            <p:spPr>
              <a:xfrm>
                <a:off x="3262103" y="2322712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71E3CEB-869C-49AB-9A3A-9468C9DF91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2103" y="2322712"/>
                <a:ext cx="549763" cy="476669"/>
              </a:xfrm>
              <a:prstGeom prst="rect">
                <a:avLst/>
              </a:prstGeom>
              <a:blipFill>
                <a:blip r:embed="rId8"/>
                <a:stretch>
                  <a:fillRect r="-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9D81FD8-9E95-44F5-9A42-F14C4087266C}"/>
                  </a:ext>
                </a:extLst>
              </p:cNvPr>
              <p:cNvSpPr txBox="1"/>
              <p:nvPr/>
            </p:nvSpPr>
            <p:spPr>
              <a:xfrm>
                <a:off x="3262103" y="343254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9D81FD8-9E95-44F5-9A42-F14C408726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2103" y="3432547"/>
                <a:ext cx="549763" cy="476669"/>
              </a:xfrm>
              <a:prstGeom prst="rect">
                <a:avLst/>
              </a:prstGeom>
              <a:blipFill>
                <a:blip r:embed="rId9"/>
                <a:stretch>
                  <a:fillRect r="-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761EDD0-FC6B-4774-972C-A6C2DBAFB443}"/>
                  </a:ext>
                </a:extLst>
              </p:cNvPr>
              <p:cNvSpPr txBox="1"/>
              <p:nvPr/>
            </p:nvSpPr>
            <p:spPr>
              <a:xfrm>
                <a:off x="2342888" y="1816343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761EDD0-FC6B-4774-972C-A6C2DBAFB4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2888" y="1816343"/>
                <a:ext cx="549763" cy="476669"/>
              </a:xfrm>
              <a:prstGeom prst="rect">
                <a:avLst/>
              </a:prstGeom>
              <a:blipFill>
                <a:blip r:embed="rId10"/>
                <a:stretch>
                  <a:fillRect r="-17582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514D15C-FE2F-4E9A-BD62-8346D2C0ED36}"/>
                  </a:ext>
                </a:extLst>
              </p:cNvPr>
              <p:cNvSpPr txBox="1"/>
              <p:nvPr/>
            </p:nvSpPr>
            <p:spPr>
              <a:xfrm>
                <a:off x="5270982" y="4395315"/>
                <a:ext cx="1069891" cy="7847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360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514D15C-FE2F-4E9A-BD62-8346D2C0ED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0982" y="4395315"/>
                <a:ext cx="1069891" cy="78470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직사각형 1">
            <a:extLst>
              <a:ext uri="{FF2B5EF4-FFF2-40B4-BE49-F238E27FC236}">
                <a16:creationId xmlns:a16="http://schemas.microsoft.com/office/drawing/2014/main" id="{E5509078-8498-495E-A9F0-2DCD8B99BC93}"/>
              </a:ext>
            </a:extLst>
          </p:cNvPr>
          <p:cNvSpPr/>
          <p:nvPr/>
        </p:nvSpPr>
        <p:spPr>
          <a:xfrm>
            <a:off x="5750622" y="4417357"/>
            <a:ext cx="431395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Rectangle 10">
            <a:extLst>
              <a:ext uri="{FF2B5EF4-FFF2-40B4-BE49-F238E27FC236}">
                <a16:creationId xmlns:a16="http://schemas.microsoft.com/office/drawing/2014/main" id="{C96C77DD-2EDC-4960-BEA9-DE51E38E41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9864" y="3820034"/>
            <a:ext cx="1707909" cy="39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층 의 가중치</a:t>
            </a:r>
          </a:p>
        </p:txBody>
      </p:sp>
      <p:cxnSp>
        <p:nvCxnSpPr>
          <p:cNvPr id="6" name="연결선: 꺾임 5">
            <a:extLst>
              <a:ext uri="{FF2B5EF4-FFF2-40B4-BE49-F238E27FC236}">
                <a16:creationId xmlns:a16="http://schemas.microsoft.com/office/drawing/2014/main" id="{E5FD832F-461C-4C51-9A9E-C4473EF8FE5B}"/>
              </a:ext>
            </a:extLst>
          </p:cNvPr>
          <p:cNvCxnSpPr>
            <a:stCxn id="40" idx="1"/>
            <a:endCxn id="2" idx="0"/>
          </p:cNvCxnSpPr>
          <p:nvPr/>
        </p:nvCxnSpPr>
        <p:spPr>
          <a:xfrm rot="10800000" flipV="1">
            <a:off x="5966320" y="4018643"/>
            <a:ext cx="153544" cy="398714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FAF42BC-F65B-413F-9E2A-DDB37D28B003}"/>
              </a:ext>
            </a:extLst>
          </p:cNvPr>
          <p:cNvSpPr/>
          <p:nvPr/>
        </p:nvSpPr>
        <p:spPr>
          <a:xfrm>
            <a:off x="5679100" y="5154706"/>
            <a:ext cx="171545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08BFACCE-69CC-4E3E-B5CC-ED6585829D52}"/>
              </a:ext>
            </a:extLst>
          </p:cNvPr>
          <p:cNvSpPr/>
          <p:nvPr/>
        </p:nvSpPr>
        <p:spPr>
          <a:xfrm>
            <a:off x="5880546" y="5154706"/>
            <a:ext cx="171545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Rectangle 10">
            <a:extLst>
              <a:ext uri="{FF2B5EF4-FFF2-40B4-BE49-F238E27FC236}">
                <a16:creationId xmlns:a16="http://schemas.microsoft.com/office/drawing/2014/main" id="{DA90861B-C848-4C76-B1DC-2E974869D6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10598" y="5398915"/>
            <a:ext cx="2384616" cy="39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앞 층의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번째 뉴런</a:t>
            </a:r>
          </a:p>
        </p:txBody>
      </p:sp>
      <p:cxnSp>
        <p:nvCxnSpPr>
          <p:cNvPr id="71" name="연결선: 꺾임 70">
            <a:extLst>
              <a:ext uri="{FF2B5EF4-FFF2-40B4-BE49-F238E27FC236}">
                <a16:creationId xmlns:a16="http://schemas.microsoft.com/office/drawing/2014/main" id="{BF6D50EE-E937-4037-8455-61FD081B3FC5}"/>
              </a:ext>
            </a:extLst>
          </p:cNvPr>
          <p:cNvCxnSpPr>
            <a:cxnSpLocks/>
            <a:stCxn id="45" idx="2"/>
            <a:endCxn id="66" idx="1"/>
          </p:cNvCxnSpPr>
          <p:nvPr/>
        </p:nvCxnSpPr>
        <p:spPr>
          <a:xfrm rot="16200000" flipH="1">
            <a:off x="5939909" y="5226834"/>
            <a:ext cx="397099" cy="344279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 10">
            <a:extLst>
              <a:ext uri="{FF2B5EF4-FFF2-40B4-BE49-F238E27FC236}">
                <a16:creationId xmlns:a16="http://schemas.microsoft.com/office/drawing/2014/main" id="{FC9291EB-E899-4EE5-9EAA-16FE676512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44869" y="5974901"/>
            <a:ext cx="2384616" cy="39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다음 층의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번째 뉴런</a:t>
            </a:r>
          </a:p>
        </p:txBody>
      </p:sp>
      <p:cxnSp>
        <p:nvCxnSpPr>
          <p:cNvPr id="74" name="연결선: 꺾임 73">
            <a:extLst>
              <a:ext uri="{FF2B5EF4-FFF2-40B4-BE49-F238E27FC236}">
                <a16:creationId xmlns:a16="http://schemas.microsoft.com/office/drawing/2014/main" id="{4B30223C-91FF-4444-B138-25C6AAD3A63B}"/>
              </a:ext>
            </a:extLst>
          </p:cNvPr>
          <p:cNvCxnSpPr>
            <a:cxnSpLocks/>
            <a:stCxn id="44" idx="2"/>
            <a:endCxn id="73" idx="1"/>
          </p:cNvCxnSpPr>
          <p:nvPr/>
        </p:nvCxnSpPr>
        <p:spPr>
          <a:xfrm rot="5400000">
            <a:off x="4968329" y="5376965"/>
            <a:ext cx="973085" cy="620004"/>
          </a:xfrm>
          <a:prstGeom prst="bentConnector4">
            <a:avLst>
              <a:gd name="adj1" fmla="val 39795"/>
              <a:gd name="adj2" fmla="val 136871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DDD16A6-36E6-4147-AB97-1109293B4DC0}"/>
              </a:ext>
            </a:extLst>
          </p:cNvPr>
          <p:cNvCxnSpPr>
            <a:cxnSpLocks/>
          </p:cNvCxnSpPr>
          <p:nvPr/>
        </p:nvCxnSpPr>
        <p:spPr>
          <a:xfrm>
            <a:off x="1940996" y="1150012"/>
            <a:ext cx="0" cy="306724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9836DD1-2519-4FBA-BD88-9AA7447D141F}"/>
              </a:ext>
            </a:extLst>
          </p:cNvPr>
          <p:cNvSpPr txBox="1"/>
          <p:nvPr/>
        </p:nvSpPr>
        <p:spPr>
          <a:xfrm>
            <a:off x="1184162" y="752030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layer=0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D9263528-A995-4F13-ABBE-3BEC54DB79E5}"/>
              </a:ext>
            </a:extLst>
          </p:cNvPr>
          <p:cNvCxnSpPr>
            <a:cxnSpLocks/>
          </p:cNvCxnSpPr>
          <p:nvPr/>
        </p:nvCxnSpPr>
        <p:spPr>
          <a:xfrm>
            <a:off x="3486748" y="1139806"/>
            <a:ext cx="0" cy="306724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1FA3D05A-1BCF-46AD-A177-92F82FD13F84}"/>
              </a:ext>
            </a:extLst>
          </p:cNvPr>
          <p:cNvSpPr txBox="1"/>
          <p:nvPr/>
        </p:nvSpPr>
        <p:spPr>
          <a:xfrm>
            <a:off x="2729914" y="741824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layer=1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E5FCD288-199A-44E0-A380-D4FF51E304EB}"/>
              </a:ext>
            </a:extLst>
          </p:cNvPr>
          <p:cNvCxnSpPr>
            <a:cxnSpLocks/>
          </p:cNvCxnSpPr>
          <p:nvPr/>
        </p:nvCxnSpPr>
        <p:spPr>
          <a:xfrm>
            <a:off x="5102562" y="1169507"/>
            <a:ext cx="0" cy="306724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52AE2760-977D-4991-B554-1A4D2B370419}"/>
              </a:ext>
            </a:extLst>
          </p:cNvPr>
          <p:cNvSpPr txBox="1"/>
          <p:nvPr/>
        </p:nvSpPr>
        <p:spPr>
          <a:xfrm>
            <a:off x="4345728" y="771525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layer=2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3" name="직선 연결선 82">
            <a:extLst>
              <a:ext uri="{FF2B5EF4-FFF2-40B4-BE49-F238E27FC236}">
                <a16:creationId xmlns:a16="http://schemas.microsoft.com/office/drawing/2014/main" id="{22E03079-DB6C-4AF1-8874-8907EA68CD70}"/>
              </a:ext>
            </a:extLst>
          </p:cNvPr>
          <p:cNvCxnSpPr>
            <a:cxnSpLocks/>
          </p:cNvCxnSpPr>
          <p:nvPr/>
        </p:nvCxnSpPr>
        <p:spPr>
          <a:xfrm>
            <a:off x="6340876" y="1185419"/>
            <a:ext cx="0" cy="306724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3373BB24-3B0F-4B2A-BE42-09D3E7ECA36F}"/>
              </a:ext>
            </a:extLst>
          </p:cNvPr>
          <p:cNvSpPr txBox="1"/>
          <p:nvPr/>
        </p:nvSpPr>
        <p:spPr>
          <a:xfrm>
            <a:off x="5584042" y="787437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layer=3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54036A03-3C55-4626-8EAC-D8CA2FC4E07F}"/>
              </a:ext>
            </a:extLst>
          </p:cNvPr>
          <p:cNvSpPr txBox="1"/>
          <p:nvPr/>
        </p:nvSpPr>
        <p:spPr>
          <a:xfrm>
            <a:off x="2223159" y="4000651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(2, 3)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35CB3E93-C181-4701-A3EF-02AAF0B3320B}"/>
                  </a:ext>
                </a:extLst>
              </p:cNvPr>
              <p:cNvSpPr/>
              <p:nvPr/>
            </p:nvSpPr>
            <p:spPr>
              <a:xfrm>
                <a:off x="1275184" y="4949505"/>
                <a:ext cx="688078" cy="68807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35CB3E93-C181-4701-A3EF-02AAF0B332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5184" y="4949505"/>
                <a:ext cx="688078" cy="688078"/>
              </a:xfrm>
              <a:prstGeom prst="rect">
                <a:avLst/>
              </a:prstGeom>
              <a:blipFill>
                <a:blip r:embed="rId12"/>
                <a:stretch>
                  <a:fillRect l="-2586"/>
                </a:stretch>
              </a:blipFill>
              <a:ln w="19050">
                <a:solidFill>
                  <a:srgbClr val="FF66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E40E5790-BD75-47A6-AAB1-F644190D9AA0}"/>
                  </a:ext>
                </a:extLst>
              </p:cNvPr>
              <p:cNvSpPr/>
              <p:nvPr/>
            </p:nvSpPr>
            <p:spPr>
              <a:xfrm>
                <a:off x="1975293" y="4949505"/>
                <a:ext cx="688078" cy="68807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E40E5790-BD75-47A6-AAB1-F644190D9A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5293" y="4949505"/>
                <a:ext cx="688078" cy="688078"/>
              </a:xfrm>
              <a:prstGeom prst="rect">
                <a:avLst/>
              </a:prstGeom>
              <a:blipFill>
                <a:blip r:embed="rId13"/>
                <a:stretch>
                  <a:fillRect l="-2586"/>
                </a:stretch>
              </a:blipFill>
              <a:ln w="19050">
                <a:solidFill>
                  <a:srgbClr val="FF66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71D7F32D-F5AE-4DDA-9660-4329E001B3EB}"/>
                  </a:ext>
                </a:extLst>
              </p:cNvPr>
              <p:cNvSpPr/>
              <p:nvPr/>
            </p:nvSpPr>
            <p:spPr>
              <a:xfrm>
                <a:off x="2667013" y="4949505"/>
                <a:ext cx="688078" cy="68807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71D7F32D-F5AE-4DDA-9660-4329E001B3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7013" y="4949505"/>
                <a:ext cx="688078" cy="688078"/>
              </a:xfrm>
              <a:prstGeom prst="rect">
                <a:avLst/>
              </a:prstGeom>
              <a:blipFill>
                <a:blip r:embed="rId14"/>
                <a:stretch>
                  <a:fillRect l="-2609"/>
                </a:stretch>
              </a:blipFill>
              <a:ln w="19050">
                <a:solidFill>
                  <a:srgbClr val="FF66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38D4A1FD-6DAC-47C9-84D8-7208FEA953C5}"/>
                  </a:ext>
                </a:extLst>
              </p:cNvPr>
              <p:cNvSpPr/>
              <p:nvPr/>
            </p:nvSpPr>
            <p:spPr>
              <a:xfrm>
                <a:off x="1275184" y="5649442"/>
                <a:ext cx="688078" cy="68807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38D4A1FD-6DAC-47C9-84D8-7208FEA953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5184" y="5649442"/>
                <a:ext cx="688078" cy="688078"/>
              </a:xfrm>
              <a:prstGeom prst="rect">
                <a:avLst/>
              </a:prstGeom>
              <a:blipFill>
                <a:blip r:embed="rId15"/>
                <a:stretch>
                  <a:fillRect l="-2586"/>
                </a:stretch>
              </a:blipFill>
              <a:ln w="19050">
                <a:solidFill>
                  <a:srgbClr val="FF66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B5709475-B66D-4B8C-86EF-3308D21457CE}"/>
                  </a:ext>
                </a:extLst>
              </p:cNvPr>
              <p:cNvSpPr/>
              <p:nvPr/>
            </p:nvSpPr>
            <p:spPr>
              <a:xfrm>
                <a:off x="1975293" y="5649442"/>
                <a:ext cx="688078" cy="68807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B5709475-B66D-4B8C-86EF-3308D21457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5293" y="5649442"/>
                <a:ext cx="688078" cy="688078"/>
              </a:xfrm>
              <a:prstGeom prst="rect">
                <a:avLst/>
              </a:prstGeom>
              <a:blipFill>
                <a:blip r:embed="rId16"/>
                <a:stretch>
                  <a:fillRect l="-2586"/>
                </a:stretch>
              </a:blipFill>
              <a:ln w="19050">
                <a:solidFill>
                  <a:srgbClr val="FF66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1CA6A79E-F183-49B9-949A-456AA41A7EC3}"/>
                  </a:ext>
                </a:extLst>
              </p:cNvPr>
              <p:cNvSpPr/>
              <p:nvPr/>
            </p:nvSpPr>
            <p:spPr>
              <a:xfrm>
                <a:off x="2667013" y="5649442"/>
                <a:ext cx="688078" cy="68807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1CA6A79E-F183-49B9-949A-456AA41A7E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7013" y="5649442"/>
                <a:ext cx="688078" cy="688078"/>
              </a:xfrm>
              <a:prstGeom prst="rect">
                <a:avLst/>
              </a:prstGeom>
              <a:blipFill>
                <a:blip r:embed="rId17"/>
                <a:stretch>
                  <a:fillRect l="-2609"/>
                </a:stretch>
              </a:blipFill>
              <a:ln w="19050">
                <a:solidFill>
                  <a:srgbClr val="FF66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3673224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중요한 표기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A7CDF17-8A46-4F8B-9366-93F36C569906}"/>
              </a:ext>
            </a:extLst>
          </p:cNvPr>
          <p:cNvSpPr/>
          <p:nvPr/>
        </p:nvSpPr>
        <p:spPr>
          <a:xfrm>
            <a:off x="1627419" y="2221320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06753B8-D90E-422A-A65F-45DD1CB3E5C1}"/>
              </a:ext>
            </a:extLst>
          </p:cNvPr>
          <p:cNvSpPr/>
          <p:nvPr/>
        </p:nvSpPr>
        <p:spPr>
          <a:xfrm>
            <a:off x="1627419" y="3197428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326A9A1C-DD0C-41B6-893E-4D903C3ED1A3}"/>
              </a:ext>
            </a:extLst>
          </p:cNvPr>
          <p:cNvSpPr/>
          <p:nvPr/>
        </p:nvSpPr>
        <p:spPr>
          <a:xfrm>
            <a:off x="3242470" y="1297270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8F699DD0-3440-4190-A019-1D145ACA27BF}"/>
              </a:ext>
            </a:extLst>
          </p:cNvPr>
          <p:cNvSpPr/>
          <p:nvPr/>
        </p:nvSpPr>
        <p:spPr>
          <a:xfrm>
            <a:off x="3242470" y="2273378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B8FF6D2-3530-42EF-9C65-2D70240544FF}"/>
              </a:ext>
            </a:extLst>
          </p:cNvPr>
          <p:cNvSpPr/>
          <p:nvPr/>
        </p:nvSpPr>
        <p:spPr>
          <a:xfrm>
            <a:off x="3242470" y="3384121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C47342D3-1E77-4ED5-9354-3789967AF4C9}"/>
              </a:ext>
            </a:extLst>
          </p:cNvPr>
          <p:cNvSpPr/>
          <p:nvPr/>
        </p:nvSpPr>
        <p:spPr>
          <a:xfrm>
            <a:off x="4820400" y="199849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91DD39B8-E464-4EC2-805B-A71765F8F46B}"/>
              </a:ext>
            </a:extLst>
          </p:cNvPr>
          <p:cNvSpPr/>
          <p:nvPr/>
        </p:nvSpPr>
        <p:spPr>
          <a:xfrm>
            <a:off x="4820400" y="292411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DA4EB9B-FC4B-4294-B051-6226CDCF7AFB}"/>
              </a:ext>
            </a:extLst>
          </p:cNvPr>
          <p:cNvCxnSpPr>
            <a:stCxn id="47" idx="6"/>
            <a:endCxn id="49" idx="2"/>
          </p:cNvCxnSpPr>
          <p:nvPr/>
        </p:nvCxnSpPr>
        <p:spPr>
          <a:xfrm flipV="1">
            <a:off x="2177181" y="1572151"/>
            <a:ext cx="1065289" cy="9240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7B992C75-18CE-46FD-BFCA-761778BAFAD8}"/>
              </a:ext>
            </a:extLst>
          </p:cNvPr>
          <p:cNvCxnSpPr>
            <a:cxnSpLocks/>
            <a:stCxn id="47" idx="6"/>
            <a:endCxn id="50" idx="2"/>
          </p:cNvCxnSpPr>
          <p:nvPr/>
        </p:nvCxnSpPr>
        <p:spPr>
          <a:xfrm>
            <a:off x="2177181" y="2496201"/>
            <a:ext cx="1065289" cy="520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9586A3D5-006B-4671-A7FB-FDF3B1F25C37}"/>
              </a:ext>
            </a:extLst>
          </p:cNvPr>
          <p:cNvCxnSpPr>
            <a:cxnSpLocks/>
            <a:stCxn id="47" idx="6"/>
            <a:endCxn id="51" idx="2"/>
          </p:cNvCxnSpPr>
          <p:nvPr/>
        </p:nvCxnSpPr>
        <p:spPr>
          <a:xfrm>
            <a:off x="2177181" y="2496201"/>
            <a:ext cx="1065289" cy="11628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DC99084A-91BD-411E-89CA-91FEDEF73D6A}"/>
              </a:ext>
            </a:extLst>
          </p:cNvPr>
          <p:cNvCxnSpPr>
            <a:cxnSpLocks/>
            <a:stCxn id="48" idx="6"/>
            <a:endCxn id="49" idx="2"/>
          </p:cNvCxnSpPr>
          <p:nvPr/>
        </p:nvCxnSpPr>
        <p:spPr>
          <a:xfrm flipV="1">
            <a:off x="2177181" y="1572151"/>
            <a:ext cx="1065289" cy="19001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97F1CBEF-73B7-457E-A499-4B67DEA7C700}"/>
              </a:ext>
            </a:extLst>
          </p:cNvPr>
          <p:cNvCxnSpPr>
            <a:cxnSpLocks/>
            <a:stCxn id="48" idx="6"/>
            <a:endCxn id="50" idx="2"/>
          </p:cNvCxnSpPr>
          <p:nvPr/>
        </p:nvCxnSpPr>
        <p:spPr>
          <a:xfrm flipV="1">
            <a:off x="2177181" y="2548259"/>
            <a:ext cx="1065289" cy="9240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48ECE3D5-5FD8-43A7-9E7B-EB936361ED4C}"/>
              </a:ext>
            </a:extLst>
          </p:cNvPr>
          <p:cNvCxnSpPr>
            <a:cxnSpLocks/>
            <a:stCxn id="48" idx="6"/>
            <a:endCxn id="51" idx="2"/>
          </p:cNvCxnSpPr>
          <p:nvPr/>
        </p:nvCxnSpPr>
        <p:spPr>
          <a:xfrm>
            <a:off x="2177181" y="3472309"/>
            <a:ext cx="1065289" cy="1866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F07B83A-C6E7-4C41-B7B9-962613527968}"/>
              </a:ext>
            </a:extLst>
          </p:cNvPr>
          <p:cNvCxnSpPr>
            <a:cxnSpLocks/>
            <a:stCxn id="49" idx="6"/>
            <a:endCxn id="52" idx="2"/>
          </p:cNvCxnSpPr>
          <p:nvPr/>
        </p:nvCxnSpPr>
        <p:spPr>
          <a:xfrm>
            <a:off x="3792232" y="1572151"/>
            <a:ext cx="1028168" cy="701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A39703CF-E04F-43B5-942B-5E5BE8E2FA71}"/>
              </a:ext>
            </a:extLst>
          </p:cNvPr>
          <p:cNvCxnSpPr>
            <a:cxnSpLocks/>
            <a:stCxn id="49" idx="6"/>
            <a:endCxn id="53" idx="2"/>
          </p:cNvCxnSpPr>
          <p:nvPr/>
        </p:nvCxnSpPr>
        <p:spPr>
          <a:xfrm>
            <a:off x="3792232" y="1572151"/>
            <a:ext cx="1028168" cy="16268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438B000-6ACF-4467-9FDB-DBDA8235BC17}"/>
              </a:ext>
            </a:extLst>
          </p:cNvPr>
          <p:cNvCxnSpPr>
            <a:cxnSpLocks/>
            <a:stCxn id="50" idx="6"/>
            <a:endCxn id="52" idx="2"/>
          </p:cNvCxnSpPr>
          <p:nvPr/>
        </p:nvCxnSpPr>
        <p:spPr>
          <a:xfrm flipV="1">
            <a:off x="3792232" y="2273378"/>
            <a:ext cx="1028168" cy="2748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062A05F9-351D-418D-95E8-A9EE46E3B6A0}"/>
              </a:ext>
            </a:extLst>
          </p:cNvPr>
          <p:cNvCxnSpPr>
            <a:cxnSpLocks/>
            <a:stCxn id="50" idx="6"/>
            <a:endCxn id="53" idx="2"/>
          </p:cNvCxnSpPr>
          <p:nvPr/>
        </p:nvCxnSpPr>
        <p:spPr>
          <a:xfrm>
            <a:off x="3792232" y="2548259"/>
            <a:ext cx="1028168" cy="6507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09A5BC18-0CD2-42CF-B176-99E6E1899C34}"/>
              </a:ext>
            </a:extLst>
          </p:cNvPr>
          <p:cNvCxnSpPr>
            <a:cxnSpLocks/>
            <a:stCxn id="51" idx="6"/>
            <a:endCxn id="52" idx="2"/>
          </p:cNvCxnSpPr>
          <p:nvPr/>
        </p:nvCxnSpPr>
        <p:spPr>
          <a:xfrm flipV="1">
            <a:off x="3792232" y="2273378"/>
            <a:ext cx="1028168" cy="1385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B5F7E0FA-8B5B-4457-8157-5F13902C95C5}"/>
              </a:ext>
            </a:extLst>
          </p:cNvPr>
          <p:cNvCxnSpPr>
            <a:cxnSpLocks/>
            <a:stCxn id="51" idx="6"/>
            <a:endCxn id="53" idx="2"/>
          </p:cNvCxnSpPr>
          <p:nvPr/>
        </p:nvCxnSpPr>
        <p:spPr>
          <a:xfrm flipV="1">
            <a:off x="3792232" y="3198998"/>
            <a:ext cx="1028168" cy="4600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/>
              <p:nvPr/>
            </p:nvSpPr>
            <p:spPr>
              <a:xfrm>
                <a:off x="1627419" y="2225270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7419" y="2225270"/>
                <a:ext cx="549763" cy="461665"/>
              </a:xfrm>
              <a:prstGeom prst="rect">
                <a:avLst/>
              </a:prstGeom>
              <a:blipFill>
                <a:blip r:embed="rId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/>
              <p:nvPr/>
            </p:nvSpPr>
            <p:spPr>
              <a:xfrm>
                <a:off x="1609014" y="3198998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9014" y="3198998"/>
                <a:ext cx="549763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타원 67">
            <a:extLst>
              <a:ext uri="{FF2B5EF4-FFF2-40B4-BE49-F238E27FC236}">
                <a16:creationId xmlns:a16="http://schemas.microsoft.com/office/drawing/2014/main" id="{916A8AF6-07CC-4F3B-9FEE-99D4216741BE}"/>
              </a:ext>
            </a:extLst>
          </p:cNvPr>
          <p:cNvSpPr/>
          <p:nvPr/>
        </p:nvSpPr>
        <p:spPr>
          <a:xfrm>
            <a:off x="6030107" y="199849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0B5BE696-505D-485E-AE99-9D8A4C140FDF}"/>
              </a:ext>
            </a:extLst>
          </p:cNvPr>
          <p:cNvSpPr/>
          <p:nvPr/>
        </p:nvSpPr>
        <p:spPr>
          <a:xfrm>
            <a:off x="6030107" y="292411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8985825-C5C5-4701-A58D-BF902BA5F183}"/>
              </a:ext>
            </a:extLst>
          </p:cNvPr>
          <p:cNvCxnSpPr>
            <a:cxnSpLocks/>
            <a:stCxn id="52" idx="6"/>
            <a:endCxn id="68" idx="2"/>
          </p:cNvCxnSpPr>
          <p:nvPr/>
        </p:nvCxnSpPr>
        <p:spPr>
          <a:xfrm>
            <a:off x="5370162" y="2273378"/>
            <a:ext cx="6599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0C74FE10-04DA-4B80-8B7B-29082C459287}"/>
              </a:ext>
            </a:extLst>
          </p:cNvPr>
          <p:cNvCxnSpPr>
            <a:cxnSpLocks/>
            <a:stCxn id="53" idx="6"/>
            <a:endCxn id="69" idx="2"/>
          </p:cNvCxnSpPr>
          <p:nvPr/>
        </p:nvCxnSpPr>
        <p:spPr>
          <a:xfrm>
            <a:off x="5370162" y="3198998"/>
            <a:ext cx="6599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2CA8736-00E0-4EA5-8FF0-80E03EE979E6}"/>
              </a:ext>
            </a:extLst>
          </p:cNvPr>
          <p:cNvCxnSpPr>
            <a:cxnSpLocks/>
            <a:stCxn id="53" idx="6"/>
            <a:endCxn id="68" idx="2"/>
          </p:cNvCxnSpPr>
          <p:nvPr/>
        </p:nvCxnSpPr>
        <p:spPr>
          <a:xfrm flipV="1">
            <a:off x="5370162" y="2273378"/>
            <a:ext cx="659945" cy="925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A0BF44ED-AA2F-49DB-B441-DA6B2584646B}"/>
              </a:ext>
            </a:extLst>
          </p:cNvPr>
          <p:cNvCxnSpPr>
            <a:cxnSpLocks/>
            <a:stCxn id="52" idx="6"/>
            <a:endCxn id="69" idx="2"/>
          </p:cNvCxnSpPr>
          <p:nvPr/>
        </p:nvCxnSpPr>
        <p:spPr>
          <a:xfrm>
            <a:off x="5370162" y="2273378"/>
            <a:ext cx="659945" cy="925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/>
              <p:nvPr/>
            </p:nvSpPr>
            <p:spPr>
              <a:xfrm>
                <a:off x="6030107" y="2042544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0107" y="2042544"/>
                <a:ext cx="549763" cy="461665"/>
              </a:xfrm>
              <a:prstGeom prst="rect">
                <a:avLst/>
              </a:prstGeom>
              <a:blipFill>
                <a:blip r:embed="rId5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/>
              <p:nvPr/>
            </p:nvSpPr>
            <p:spPr>
              <a:xfrm>
                <a:off x="6069376" y="2931289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9376" y="2931289"/>
                <a:ext cx="549763" cy="461665"/>
              </a:xfrm>
              <a:prstGeom prst="rect">
                <a:avLst/>
              </a:prstGeom>
              <a:blipFill>
                <a:blip r:embed="rId6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/>
              <p:nvPr/>
            </p:nvSpPr>
            <p:spPr>
              <a:xfrm>
                <a:off x="3242469" y="1318872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2469" y="1318872"/>
                <a:ext cx="549763" cy="476669"/>
              </a:xfrm>
              <a:prstGeom prst="rect">
                <a:avLst/>
              </a:prstGeom>
              <a:blipFill>
                <a:blip r:embed="rId7"/>
                <a:stretch>
                  <a:fillRect r="-8889" b="-25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71E3CEB-869C-49AB-9A3A-9468C9DF91E1}"/>
                  </a:ext>
                </a:extLst>
              </p:cNvPr>
              <p:cNvSpPr txBox="1"/>
              <p:nvPr/>
            </p:nvSpPr>
            <p:spPr>
              <a:xfrm>
                <a:off x="3262103" y="2322712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71E3CEB-869C-49AB-9A3A-9468C9DF91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2103" y="2322712"/>
                <a:ext cx="549763" cy="476669"/>
              </a:xfrm>
              <a:prstGeom prst="rect">
                <a:avLst/>
              </a:prstGeom>
              <a:blipFill>
                <a:blip r:embed="rId8"/>
                <a:stretch>
                  <a:fillRect r="-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9D81FD8-9E95-44F5-9A42-F14C4087266C}"/>
                  </a:ext>
                </a:extLst>
              </p:cNvPr>
              <p:cNvSpPr txBox="1"/>
              <p:nvPr/>
            </p:nvSpPr>
            <p:spPr>
              <a:xfrm>
                <a:off x="3262103" y="343254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9D81FD8-9E95-44F5-9A42-F14C408726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2103" y="3432547"/>
                <a:ext cx="549763" cy="476669"/>
              </a:xfrm>
              <a:prstGeom prst="rect">
                <a:avLst/>
              </a:prstGeom>
              <a:blipFill>
                <a:blip r:embed="rId9"/>
                <a:stretch>
                  <a:fillRect r="-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761EDD0-FC6B-4774-972C-A6C2DBAFB443}"/>
                  </a:ext>
                </a:extLst>
              </p:cNvPr>
              <p:cNvSpPr txBox="1"/>
              <p:nvPr/>
            </p:nvSpPr>
            <p:spPr>
              <a:xfrm>
                <a:off x="2453504" y="2617761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761EDD0-FC6B-4774-972C-A6C2DBAFB4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3504" y="2617761"/>
                <a:ext cx="549763" cy="476669"/>
              </a:xfrm>
              <a:prstGeom prst="rect">
                <a:avLst/>
              </a:prstGeom>
              <a:blipFill>
                <a:blip r:embed="rId10"/>
                <a:stretch>
                  <a:fillRect r="-17582" b="-25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514D15C-FE2F-4E9A-BD62-8346D2C0ED36}"/>
                  </a:ext>
                </a:extLst>
              </p:cNvPr>
              <p:cNvSpPr txBox="1"/>
              <p:nvPr/>
            </p:nvSpPr>
            <p:spPr>
              <a:xfrm>
                <a:off x="2872777" y="4094538"/>
                <a:ext cx="5140923" cy="6308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Sup>
                            <m:sSubSupPr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Sup>
                            <m:sSubSupPr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  <m:sup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514D15C-FE2F-4E9A-BD62-8346D2C0ED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2777" y="4094538"/>
                <a:ext cx="5140923" cy="63087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타원 75">
            <a:extLst>
              <a:ext uri="{FF2B5EF4-FFF2-40B4-BE49-F238E27FC236}">
                <a16:creationId xmlns:a16="http://schemas.microsoft.com/office/drawing/2014/main" id="{AEFE9C28-90D1-43F0-B61C-0B62AC56326C}"/>
              </a:ext>
            </a:extLst>
          </p:cNvPr>
          <p:cNvSpPr/>
          <p:nvPr/>
        </p:nvSpPr>
        <p:spPr>
          <a:xfrm>
            <a:off x="1627418" y="1213483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CF5F0D16-8860-41A1-A895-9A04D12AA0B1}"/>
              </a:ext>
            </a:extLst>
          </p:cNvPr>
          <p:cNvCxnSpPr>
            <a:cxnSpLocks/>
            <a:stCxn id="76" idx="6"/>
            <a:endCxn id="34" idx="1"/>
          </p:cNvCxnSpPr>
          <p:nvPr/>
        </p:nvCxnSpPr>
        <p:spPr>
          <a:xfrm>
            <a:off x="2177180" y="1488364"/>
            <a:ext cx="1065289" cy="688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/>
              <p:nvPr/>
            </p:nvSpPr>
            <p:spPr>
              <a:xfrm>
                <a:off x="2058362" y="1760162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8362" y="1760162"/>
                <a:ext cx="549763" cy="476669"/>
              </a:xfrm>
              <a:prstGeom prst="rect">
                <a:avLst/>
              </a:prstGeom>
              <a:blipFill>
                <a:blip r:embed="rId12"/>
                <a:stretch>
                  <a:fillRect r="-18889" b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/>
              <p:nvPr/>
            </p:nvSpPr>
            <p:spPr>
              <a:xfrm>
                <a:off x="2335389" y="1043424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5389" y="1043424"/>
                <a:ext cx="549763" cy="476669"/>
              </a:xfrm>
              <a:prstGeom prst="rect">
                <a:avLst/>
              </a:prstGeom>
              <a:blipFill>
                <a:blip r:embed="rId13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08D9E49B-73EE-438C-B01A-9CAB0AAB8475}"/>
              </a:ext>
            </a:extLst>
          </p:cNvPr>
          <p:cNvCxnSpPr>
            <a:cxnSpLocks/>
          </p:cNvCxnSpPr>
          <p:nvPr/>
        </p:nvCxnSpPr>
        <p:spPr>
          <a:xfrm>
            <a:off x="6579869" y="2298506"/>
            <a:ext cx="6599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0D6F58C6-008E-4577-9C16-7799478C21C1}"/>
              </a:ext>
            </a:extLst>
          </p:cNvPr>
          <p:cNvCxnSpPr>
            <a:cxnSpLocks/>
          </p:cNvCxnSpPr>
          <p:nvPr/>
        </p:nvCxnSpPr>
        <p:spPr>
          <a:xfrm>
            <a:off x="6579869" y="3200220"/>
            <a:ext cx="6599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099EAE3-50AE-4966-948A-32C1FC871542}"/>
              </a:ext>
            </a:extLst>
          </p:cNvPr>
          <p:cNvSpPr txBox="1"/>
          <p:nvPr/>
        </p:nvSpPr>
        <p:spPr>
          <a:xfrm>
            <a:off x="7432646" y="2042544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C0FDCC9-F5E1-4933-B482-315F5F632C25}"/>
              </a:ext>
            </a:extLst>
          </p:cNvPr>
          <p:cNvSpPr txBox="1"/>
          <p:nvPr/>
        </p:nvSpPr>
        <p:spPr>
          <a:xfrm>
            <a:off x="7432646" y="2954271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3.5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674401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중요한 표기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A7CDF17-8A46-4F8B-9366-93F36C569906}"/>
              </a:ext>
            </a:extLst>
          </p:cNvPr>
          <p:cNvSpPr/>
          <p:nvPr/>
        </p:nvSpPr>
        <p:spPr>
          <a:xfrm>
            <a:off x="1627419" y="2221320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06753B8-D90E-422A-A65F-45DD1CB3E5C1}"/>
              </a:ext>
            </a:extLst>
          </p:cNvPr>
          <p:cNvSpPr/>
          <p:nvPr/>
        </p:nvSpPr>
        <p:spPr>
          <a:xfrm>
            <a:off x="1627419" y="3197428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326A9A1C-DD0C-41B6-893E-4D903C3ED1A3}"/>
              </a:ext>
            </a:extLst>
          </p:cNvPr>
          <p:cNvSpPr/>
          <p:nvPr/>
        </p:nvSpPr>
        <p:spPr>
          <a:xfrm>
            <a:off x="3242470" y="1297270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8F699DD0-3440-4190-A019-1D145ACA27BF}"/>
              </a:ext>
            </a:extLst>
          </p:cNvPr>
          <p:cNvSpPr/>
          <p:nvPr/>
        </p:nvSpPr>
        <p:spPr>
          <a:xfrm>
            <a:off x="3242470" y="2273378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B8FF6D2-3530-42EF-9C65-2D70240544FF}"/>
              </a:ext>
            </a:extLst>
          </p:cNvPr>
          <p:cNvSpPr/>
          <p:nvPr/>
        </p:nvSpPr>
        <p:spPr>
          <a:xfrm>
            <a:off x="3242470" y="3384121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C47342D3-1E77-4ED5-9354-3789967AF4C9}"/>
              </a:ext>
            </a:extLst>
          </p:cNvPr>
          <p:cNvSpPr/>
          <p:nvPr/>
        </p:nvSpPr>
        <p:spPr>
          <a:xfrm>
            <a:off x="4820400" y="199849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91DD39B8-E464-4EC2-805B-A71765F8F46B}"/>
              </a:ext>
            </a:extLst>
          </p:cNvPr>
          <p:cNvSpPr/>
          <p:nvPr/>
        </p:nvSpPr>
        <p:spPr>
          <a:xfrm>
            <a:off x="4820400" y="292411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DA4EB9B-FC4B-4294-B051-6226CDCF7AFB}"/>
              </a:ext>
            </a:extLst>
          </p:cNvPr>
          <p:cNvCxnSpPr>
            <a:stCxn id="47" idx="6"/>
            <a:endCxn id="49" idx="2"/>
          </p:cNvCxnSpPr>
          <p:nvPr/>
        </p:nvCxnSpPr>
        <p:spPr>
          <a:xfrm flipV="1">
            <a:off x="2177181" y="1572151"/>
            <a:ext cx="1065289" cy="9240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7B992C75-18CE-46FD-BFCA-761778BAFAD8}"/>
              </a:ext>
            </a:extLst>
          </p:cNvPr>
          <p:cNvCxnSpPr>
            <a:cxnSpLocks/>
            <a:stCxn id="47" idx="6"/>
            <a:endCxn id="50" idx="2"/>
          </p:cNvCxnSpPr>
          <p:nvPr/>
        </p:nvCxnSpPr>
        <p:spPr>
          <a:xfrm>
            <a:off x="2177181" y="2496201"/>
            <a:ext cx="1065289" cy="520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9586A3D5-006B-4671-A7FB-FDF3B1F25C37}"/>
              </a:ext>
            </a:extLst>
          </p:cNvPr>
          <p:cNvCxnSpPr>
            <a:cxnSpLocks/>
            <a:stCxn id="47" idx="6"/>
            <a:endCxn id="51" idx="2"/>
          </p:cNvCxnSpPr>
          <p:nvPr/>
        </p:nvCxnSpPr>
        <p:spPr>
          <a:xfrm>
            <a:off x="2177181" y="2496201"/>
            <a:ext cx="1065289" cy="11628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DC99084A-91BD-411E-89CA-91FEDEF73D6A}"/>
              </a:ext>
            </a:extLst>
          </p:cNvPr>
          <p:cNvCxnSpPr>
            <a:cxnSpLocks/>
            <a:stCxn id="48" idx="6"/>
            <a:endCxn id="49" idx="2"/>
          </p:cNvCxnSpPr>
          <p:nvPr/>
        </p:nvCxnSpPr>
        <p:spPr>
          <a:xfrm flipV="1">
            <a:off x="2177181" y="1572151"/>
            <a:ext cx="1065289" cy="19001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97F1CBEF-73B7-457E-A499-4B67DEA7C700}"/>
              </a:ext>
            </a:extLst>
          </p:cNvPr>
          <p:cNvCxnSpPr>
            <a:cxnSpLocks/>
            <a:stCxn id="48" idx="6"/>
            <a:endCxn id="50" idx="2"/>
          </p:cNvCxnSpPr>
          <p:nvPr/>
        </p:nvCxnSpPr>
        <p:spPr>
          <a:xfrm flipV="1">
            <a:off x="2177181" y="2548259"/>
            <a:ext cx="1065289" cy="9240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48ECE3D5-5FD8-43A7-9E7B-EB936361ED4C}"/>
              </a:ext>
            </a:extLst>
          </p:cNvPr>
          <p:cNvCxnSpPr>
            <a:cxnSpLocks/>
            <a:stCxn id="48" idx="6"/>
            <a:endCxn id="51" idx="2"/>
          </p:cNvCxnSpPr>
          <p:nvPr/>
        </p:nvCxnSpPr>
        <p:spPr>
          <a:xfrm>
            <a:off x="2177181" y="3472309"/>
            <a:ext cx="1065289" cy="1866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F07B83A-C6E7-4C41-B7B9-962613527968}"/>
              </a:ext>
            </a:extLst>
          </p:cNvPr>
          <p:cNvCxnSpPr>
            <a:cxnSpLocks/>
            <a:stCxn id="49" idx="6"/>
            <a:endCxn id="52" idx="2"/>
          </p:cNvCxnSpPr>
          <p:nvPr/>
        </p:nvCxnSpPr>
        <p:spPr>
          <a:xfrm>
            <a:off x="3792232" y="1572151"/>
            <a:ext cx="1028168" cy="701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A39703CF-E04F-43B5-942B-5E5BE8E2FA71}"/>
              </a:ext>
            </a:extLst>
          </p:cNvPr>
          <p:cNvCxnSpPr>
            <a:cxnSpLocks/>
            <a:stCxn id="49" idx="6"/>
            <a:endCxn id="53" idx="2"/>
          </p:cNvCxnSpPr>
          <p:nvPr/>
        </p:nvCxnSpPr>
        <p:spPr>
          <a:xfrm>
            <a:off x="3792232" y="1572151"/>
            <a:ext cx="1028168" cy="16268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438B000-6ACF-4467-9FDB-DBDA8235BC17}"/>
              </a:ext>
            </a:extLst>
          </p:cNvPr>
          <p:cNvCxnSpPr>
            <a:cxnSpLocks/>
            <a:stCxn id="50" idx="6"/>
            <a:endCxn id="52" idx="2"/>
          </p:cNvCxnSpPr>
          <p:nvPr/>
        </p:nvCxnSpPr>
        <p:spPr>
          <a:xfrm flipV="1">
            <a:off x="3792232" y="2273378"/>
            <a:ext cx="1028168" cy="2748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062A05F9-351D-418D-95E8-A9EE46E3B6A0}"/>
              </a:ext>
            </a:extLst>
          </p:cNvPr>
          <p:cNvCxnSpPr>
            <a:cxnSpLocks/>
            <a:stCxn id="50" idx="6"/>
            <a:endCxn id="53" idx="2"/>
          </p:cNvCxnSpPr>
          <p:nvPr/>
        </p:nvCxnSpPr>
        <p:spPr>
          <a:xfrm>
            <a:off x="3792232" y="2548259"/>
            <a:ext cx="1028168" cy="6507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09A5BC18-0CD2-42CF-B176-99E6E1899C34}"/>
              </a:ext>
            </a:extLst>
          </p:cNvPr>
          <p:cNvCxnSpPr>
            <a:cxnSpLocks/>
            <a:stCxn id="51" idx="6"/>
            <a:endCxn id="52" idx="2"/>
          </p:cNvCxnSpPr>
          <p:nvPr/>
        </p:nvCxnSpPr>
        <p:spPr>
          <a:xfrm flipV="1">
            <a:off x="3792232" y="2273378"/>
            <a:ext cx="1028168" cy="1385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B5F7E0FA-8B5B-4457-8157-5F13902C95C5}"/>
              </a:ext>
            </a:extLst>
          </p:cNvPr>
          <p:cNvCxnSpPr>
            <a:cxnSpLocks/>
            <a:stCxn id="51" idx="6"/>
            <a:endCxn id="53" idx="2"/>
          </p:cNvCxnSpPr>
          <p:nvPr/>
        </p:nvCxnSpPr>
        <p:spPr>
          <a:xfrm flipV="1">
            <a:off x="3792232" y="3198998"/>
            <a:ext cx="1028168" cy="4600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/>
              <p:nvPr/>
            </p:nvSpPr>
            <p:spPr>
              <a:xfrm>
                <a:off x="1627419" y="2225270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7419" y="2225270"/>
                <a:ext cx="549763" cy="461665"/>
              </a:xfrm>
              <a:prstGeom prst="rect">
                <a:avLst/>
              </a:prstGeom>
              <a:blipFill>
                <a:blip r:embed="rId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/>
              <p:nvPr/>
            </p:nvSpPr>
            <p:spPr>
              <a:xfrm>
                <a:off x="1609014" y="3198998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9014" y="3198998"/>
                <a:ext cx="549763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타원 67">
            <a:extLst>
              <a:ext uri="{FF2B5EF4-FFF2-40B4-BE49-F238E27FC236}">
                <a16:creationId xmlns:a16="http://schemas.microsoft.com/office/drawing/2014/main" id="{916A8AF6-07CC-4F3B-9FEE-99D4216741BE}"/>
              </a:ext>
            </a:extLst>
          </p:cNvPr>
          <p:cNvSpPr/>
          <p:nvPr/>
        </p:nvSpPr>
        <p:spPr>
          <a:xfrm>
            <a:off x="6030107" y="199849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0B5BE696-505D-485E-AE99-9D8A4C140FDF}"/>
              </a:ext>
            </a:extLst>
          </p:cNvPr>
          <p:cNvSpPr/>
          <p:nvPr/>
        </p:nvSpPr>
        <p:spPr>
          <a:xfrm>
            <a:off x="6030107" y="292411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8985825-C5C5-4701-A58D-BF902BA5F183}"/>
              </a:ext>
            </a:extLst>
          </p:cNvPr>
          <p:cNvCxnSpPr>
            <a:cxnSpLocks/>
            <a:stCxn id="52" idx="6"/>
            <a:endCxn id="68" idx="2"/>
          </p:cNvCxnSpPr>
          <p:nvPr/>
        </p:nvCxnSpPr>
        <p:spPr>
          <a:xfrm>
            <a:off x="5370162" y="2273378"/>
            <a:ext cx="6599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0C74FE10-04DA-4B80-8B7B-29082C459287}"/>
              </a:ext>
            </a:extLst>
          </p:cNvPr>
          <p:cNvCxnSpPr>
            <a:cxnSpLocks/>
            <a:stCxn id="53" idx="6"/>
            <a:endCxn id="69" idx="2"/>
          </p:cNvCxnSpPr>
          <p:nvPr/>
        </p:nvCxnSpPr>
        <p:spPr>
          <a:xfrm>
            <a:off x="5370162" y="3198998"/>
            <a:ext cx="6599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2CA8736-00E0-4EA5-8FF0-80E03EE979E6}"/>
              </a:ext>
            </a:extLst>
          </p:cNvPr>
          <p:cNvCxnSpPr>
            <a:cxnSpLocks/>
            <a:stCxn id="53" idx="6"/>
            <a:endCxn id="68" idx="2"/>
          </p:cNvCxnSpPr>
          <p:nvPr/>
        </p:nvCxnSpPr>
        <p:spPr>
          <a:xfrm flipV="1">
            <a:off x="5370162" y="2273378"/>
            <a:ext cx="659945" cy="925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A0BF44ED-AA2F-49DB-B441-DA6B2584646B}"/>
              </a:ext>
            </a:extLst>
          </p:cNvPr>
          <p:cNvCxnSpPr>
            <a:cxnSpLocks/>
            <a:stCxn id="52" idx="6"/>
            <a:endCxn id="69" idx="2"/>
          </p:cNvCxnSpPr>
          <p:nvPr/>
        </p:nvCxnSpPr>
        <p:spPr>
          <a:xfrm>
            <a:off x="5370162" y="2273378"/>
            <a:ext cx="659945" cy="925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/>
              <p:nvPr/>
            </p:nvSpPr>
            <p:spPr>
              <a:xfrm>
                <a:off x="6030107" y="2042544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0107" y="2042544"/>
                <a:ext cx="549763" cy="461665"/>
              </a:xfrm>
              <a:prstGeom prst="rect">
                <a:avLst/>
              </a:prstGeom>
              <a:blipFill>
                <a:blip r:embed="rId5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/>
              <p:nvPr/>
            </p:nvSpPr>
            <p:spPr>
              <a:xfrm>
                <a:off x="6069376" y="2931289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9376" y="2931289"/>
                <a:ext cx="549763" cy="461665"/>
              </a:xfrm>
              <a:prstGeom prst="rect">
                <a:avLst/>
              </a:prstGeom>
              <a:blipFill>
                <a:blip r:embed="rId6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/>
              <p:nvPr/>
            </p:nvSpPr>
            <p:spPr>
              <a:xfrm>
                <a:off x="3242469" y="1318872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2469" y="1318872"/>
                <a:ext cx="549763" cy="476669"/>
              </a:xfrm>
              <a:prstGeom prst="rect">
                <a:avLst/>
              </a:prstGeom>
              <a:blipFill>
                <a:blip r:embed="rId7"/>
                <a:stretch>
                  <a:fillRect r="-8889" b="-25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71E3CEB-869C-49AB-9A3A-9468C9DF91E1}"/>
                  </a:ext>
                </a:extLst>
              </p:cNvPr>
              <p:cNvSpPr txBox="1"/>
              <p:nvPr/>
            </p:nvSpPr>
            <p:spPr>
              <a:xfrm>
                <a:off x="3262103" y="2322712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71E3CEB-869C-49AB-9A3A-9468C9DF91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2103" y="2322712"/>
                <a:ext cx="549763" cy="476669"/>
              </a:xfrm>
              <a:prstGeom prst="rect">
                <a:avLst/>
              </a:prstGeom>
              <a:blipFill>
                <a:blip r:embed="rId8"/>
                <a:stretch>
                  <a:fillRect r="-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9D81FD8-9E95-44F5-9A42-F14C4087266C}"/>
                  </a:ext>
                </a:extLst>
              </p:cNvPr>
              <p:cNvSpPr txBox="1"/>
              <p:nvPr/>
            </p:nvSpPr>
            <p:spPr>
              <a:xfrm>
                <a:off x="3262103" y="343254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9D81FD8-9E95-44F5-9A42-F14C408726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2103" y="3432547"/>
                <a:ext cx="549763" cy="476669"/>
              </a:xfrm>
              <a:prstGeom prst="rect">
                <a:avLst/>
              </a:prstGeom>
              <a:blipFill>
                <a:blip r:embed="rId9"/>
                <a:stretch>
                  <a:fillRect r="-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761EDD0-FC6B-4774-972C-A6C2DBAFB443}"/>
                  </a:ext>
                </a:extLst>
              </p:cNvPr>
              <p:cNvSpPr txBox="1"/>
              <p:nvPr/>
            </p:nvSpPr>
            <p:spPr>
              <a:xfrm>
                <a:off x="2453504" y="2617761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761EDD0-FC6B-4774-972C-A6C2DBAFB4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3504" y="2617761"/>
                <a:ext cx="549763" cy="476669"/>
              </a:xfrm>
              <a:prstGeom prst="rect">
                <a:avLst/>
              </a:prstGeom>
              <a:blipFill>
                <a:blip r:embed="rId10"/>
                <a:stretch>
                  <a:fillRect r="-17582" b="-25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514D15C-FE2F-4E9A-BD62-8346D2C0ED36}"/>
                  </a:ext>
                </a:extLst>
              </p:cNvPr>
              <p:cNvSpPr txBox="1"/>
              <p:nvPr/>
            </p:nvSpPr>
            <p:spPr>
              <a:xfrm>
                <a:off x="4683950" y="3634352"/>
                <a:ext cx="5140923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Sup>
                            <m:sSubSup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Sup>
                            <m:sSubSup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  <m:sup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514D15C-FE2F-4E9A-BD62-8346D2C0ED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3950" y="3634352"/>
                <a:ext cx="5140923" cy="55399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타원 75">
            <a:extLst>
              <a:ext uri="{FF2B5EF4-FFF2-40B4-BE49-F238E27FC236}">
                <a16:creationId xmlns:a16="http://schemas.microsoft.com/office/drawing/2014/main" id="{AEFE9C28-90D1-43F0-B61C-0B62AC56326C}"/>
              </a:ext>
            </a:extLst>
          </p:cNvPr>
          <p:cNvSpPr/>
          <p:nvPr/>
        </p:nvSpPr>
        <p:spPr>
          <a:xfrm>
            <a:off x="1627418" y="1213483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CF5F0D16-8860-41A1-A895-9A04D12AA0B1}"/>
              </a:ext>
            </a:extLst>
          </p:cNvPr>
          <p:cNvCxnSpPr>
            <a:cxnSpLocks/>
            <a:stCxn id="76" idx="6"/>
            <a:endCxn id="34" idx="1"/>
          </p:cNvCxnSpPr>
          <p:nvPr/>
        </p:nvCxnSpPr>
        <p:spPr>
          <a:xfrm>
            <a:off x="2177180" y="1488364"/>
            <a:ext cx="1065289" cy="688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/>
              <p:nvPr/>
            </p:nvSpPr>
            <p:spPr>
              <a:xfrm>
                <a:off x="2058362" y="1760162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8362" y="1760162"/>
                <a:ext cx="549763" cy="476669"/>
              </a:xfrm>
              <a:prstGeom prst="rect">
                <a:avLst/>
              </a:prstGeom>
              <a:blipFill>
                <a:blip r:embed="rId12"/>
                <a:stretch>
                  <a:fillRect r="-18889" b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/>
              <p:nvPr/>
            </p:nvSpPr>
            <p:spPr>
              <a:xfrm>
                <a:off x="2335389" y="1043424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5389" y="1043424"/>
                <a:ext cx="549763" cy="476669"/>
              </a:xfrm>
              <a:prstGeom prst="rect">
                <a:avLst/>
              </a:prstGeom>
              <a:blipFill>
                <a:blip r:embed="rId13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DFC9ED8-329A-4575-AACB-9A2582DC6489}"/>
                  </a:ext>
                </a:extLst>
              </p:cNvPr>
              <p:cNvSpPr txBox="1"/>
              <p:nvPr/>
            </p:nvSpPr>
            <p:spPr>
              <a:xfrm>
                <a:off x="4782199" y="4250052"/>
                <a:ext cx="3673879" cy="4866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DFC9ED8-329A-4575-AACB-9A2582DC64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2199" y="4250052"/>
                <a:ext cx="3673879" cy="48667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F147F65-6057-414D-946B-31A90447DA7D}"/>
                  </a:ext>
                </a:extLst>
              </p:cNvPr>
              <p:cNvSpPr txBox="1"/>
              <p:nvPr/>
            </p:nvSpPr>
            <p:spPr>
              <a:xfrm>
                <a:off x="1485309" y="4817649"/>
                <a:ext cx="8429650" cy="6450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d>
                          <m:d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</m:e>
                    </m:d>
                    <m: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ko-KR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sz="2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ko-KR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d>
                          <m:d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=(</m:t>
                    </m:r>
                    <m:sSubSup>
                      <m:sSubSup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d>
                          <m:d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d>
                          <m:d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sSubSup>
                      <m:sSubSup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d>
                          <m:d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2400"/>
                  <a:t>)</a:t>
                </a:r>
                <a:endParaRPr lang="ko-KR" altLang="en-US" sz="240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F147F65-6057-414D-946B-31A90447DA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5309" y="4817649"/>
                <a:ext cx="8429650" cy="645048"/>
              </a:xfrm>
              <a:prstGeom prst="rect">
                <a:avLst/>
              </a:prstGeom>
              <a:blipFill>
                <a:blip r:embed="rId15"/>
                <a:stretch>
                  <a:fillRect b="-75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9E4B099A-C6B8-4728-BBC9-A8919428664A}"/>
              </a:ext>
            </a:extLst>
          </p:cNvPr>
          <p:cNvCxnSpPr>
            <a:cxnSpLocks/>
            <a:stCxn id="76" idx="6"/>
            <a:endCxn id="35" idx="1"/>
          </p:cNvCxnSpPr>
          <p:nvPr/>
        </p:nvCxnSpPr>
        <p:spPr>
          <a:xfrm>
            <a:off x="2177180" y="1488364"/>
            <a:ext cx="1084923" cy="10726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96163C06-EBCA-4895-8EE0-BE275E4B17E9}"/>
              </a:ext>
            </a:extLst>
          </p:cNvPr>
          <p:cNvCxnSpPr>
            <a:cxnSpLocks/>
            <a:stCxn id="76" idx="6"/>
            <a:endCxn id="36" idx="1"/>
          </p:cNvCxnSpPr>
          <p:nvPr/>
        </p:nvCxnSpPr>
        <p:spPr>
          <a:xfrm>
            <a:off x="2177180" y="1488364"/>
            <a:ext cx="1084923" cy="21825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C78031A-DF24-4FE8-95AB-057292C3C53B}"/>
                  </a:ext>
                </a:extLst>
              </p:cNvPr>
              <p:cNvSpPr txBox="1"/>
              <p:nvPr/>
            </p:nvSpPr>
            <p:spPr>
              <a:xfrm>
                <a:off x="2857405" y="1918622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C78031A-DF24-4FE8-95AB-057292C3C5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7405" y="1918622"/>
                <a:ext cx="549763" cy="476669"/>
              </a:xfrm>
              <a:prstGeom prst="rect">
                <a:avLst/>
              </a:prstGeom>
              <a:blipFill>
                <a:blip r:embed="rId16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16975D7-8862-4693-8D84-1B518F71F71A}"/>
                  </a:ext>
                </a:extLst>
              </p:cNvPr>
              <p:cNvSpPr txBox="1"/>
              <p:nvPr/>
            </p:nvSpPr>
            <p:spPr>
              <a:xfrm>
                <a:off x="2963987" y="2905966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16975D7-8862-4693-8D84-1B518F71F7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3987" y="2905966"/>
                <a:ext cx="549763" cy="476669"/>
              </a:xfrm>
              <a:prstGeom prst="rect">
                <a:avLst/>
              </a:prstGeom>
              <a:blipFill>
                <a:blip r:embed="rId17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9D5DD50-C79A-4171-946B-CD4C7BFEC099}"/>
                  </a:ext>
                </a:extLst>
              </p:cNvPr>
              <p:cNvSpPr txBox="1"/>
              <p:nvPr/>
            </p:nvSpPr>
            <p:spPr>
              <a:xfrm>
                <a:off x="1485309" y="5631632"/>
                <a:ext cx="3925241" cy="9778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  <m:sup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  <m:sup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sub>
                                  <m:sup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9D5DD50-C79A-4171-946B-CD4C7BFEC0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5309" y="5631632"/>
                <a:ext cx="3925241" cy="9778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022884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2.1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퍼셉트론이란</a:t>
            </a: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?</a:t>
            </a:r>
            <a:endParaRPr kumimoji="0" lang="ko-KR" altLang="en-US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논리 회로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 구현하기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퍼셉트론의 한계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다층 퍼셉트론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2.6 NAND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에서 컴퓨터 까지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2.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퍼셉트론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중요한 표기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A7CDF17-8A46-4F8B-9366-93F36C569906}"/>
              </a:ext>
            </a:extLst>
          </p:cNvPr>
          <p:cNvSpPr/>
          <p:nvPr/>
        </p:nvSpPr>
        <p:spPr>
          <a:xfrm>
            <a:off x="826183" y="1960885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06753B8-D90E-422A-A65F-45DD1CB3E5C1}"/>
              </a:ext>
            </a:extLst>
          </p:cNvPr>
          <p:cNvSpPr/>
          <p:nvPr/>
        </p:nvSpPr>
        <p:spPr>
          <a:xfrm>
            <a:off x="826183" y="2936993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326A9A1C-DD0C-41B6-893E-4D903C3ED1A3}"/>
              </a:ext>
            </a:extLst>
          </p:cNvPr>
          <p:cNvSpPr/>
          <p:nvPr/>
        </p:nvSpPr>
        <p:spPr>
          <a:xfrm>
            <a:off x="2441234" y="1036835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8F699DD0-3440-4190-A019-1D145ACA27BF}"/>
              </a:ext>
            </a:extLst>
          </p:cNvPr>
          <p:cNvSpPr/>
          <p:nvPr/>
        </p:nvSpPr>
        <p:spPr>
          <a:xfrm>
            <a:off x="2441234" y="2012943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B8FF6D2-3530-42EF-9C65-2D70240544FF}"/>
              </a:ext>
            </a:extLst>
          </p:cNvPr>
          <p:cNvSpPr/>
          <p:nvPr/>
        </p:nvSpPr>
        <p:spPr>
          <a:xfrm>
            <a:off x="2441234" y="3123686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C47342D3-1E77-4ED5-9354-3789967AF4C9}"/>
              </a:ext>
            </a:extLst>
          </p:cNvPr>
          <p:cNvSpPr/>
          <p:nvPr/>
        </p:nvSpPr>
        <p:spPr>
          <a:xfrm>
            <a:off x="4019164" y="1738062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91DD39B8-E464-4EC2-805B-A71765F8F46B}"/>
              </a:ext>
            </a:extLst>
          </p:cNvPr>
          <p:cNvSpPr/>
          <p:nvPr/>
        </p:nvSpPr>
        <p:spPr>
          <a:xfrm>
            <a:off x="4019164" y="2692519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DA4EB9B-FC4B-4294-B051-6226CDCF7AFB}"/>
              </a:ext>
            </a:extLst>
          </p:cNvPr>
          <p:cNvCxnSpPr>
            <a:stCxn id="47" idx="6"/>
            <a:endCxn id="49" idx="2"/>
          </p:cNvCxnSpPr>
          <p:nvPr/>
        </p:nvCxnSpPr>
        <p:spPr>
          <a:xfrm flipV="1">
            <a:off x="1375945" y="1311716"/>
            <a:ext cx="1065289" cy="9240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7B992C75-18CE-46FD-BFCA-761778BAFAD8}"/>
              </a:ext>
            </a:extLst>
          </p:cNvPr>
          <p:cNvCxnSpPr>
            <a:cxnSpLocks/>
            <a:stCxn id="47" idx="6"/>
            <a:endCxn id="50" idx="2"/>
          </p:cNvCxnSpPr>
          <p:nvPr/>
        </p:nvCxnSpPr>
        <p:spPr>
          <a:xfrm>
            <a:off x="1375945" y="2235766"/>
            <a:ext cx="1065289" cy="520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9586A3D5-006B-4671-A7FB-FDF3B1F25C37}"/>
              </a:ext>
            </a:extLst>
          </p:cNvPr>
          <p:cNvCxnSpPr>
            <a:cxnSpLocks/>
            <a:stCxn id="47" idx="6"/>
            <a:endCxn id="51" idx="2"/>
          </p:cNvCxnSpPr>
          <p:nvPr/>
        </p:nvCxnSpPr>
        <p:spPr>
          <a:xfrm>
            <a:off x="1375945" y="2235766"/>
            <a:ext cx="1065289" cy="11628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DC99084A-91BD-411E-89CA-91FEDEF73D6A}"/>
              </a:ext>
            </a:extLst>
          </p:cNvPr>
          <p:cNvCxnSpPr>
            <a:cxnSpLocks/>
            <a:stCxn id="48" idx="6"/>
            <a:endCxn id="49" idx="2"/>
          </p:cNvCxnSpPr>
          <p:nvPr/>
        </p:nvCxnSpPr>
        <p:spPr>
          <a:xfrm flipV="1">
            <a:off x="1375945" y="1311716"/>
            <a:ext cx="1065289" cy="19001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97F1CBEF-73B7-457E-A499-4B67DEA7C700}"/>
              </a:ext>
            </a:extLst>
          </p:cNvPr>
          <p:cNvCxnSpPr>
            <a:cxnSpLocks/>
            <a:stCxn id="48" idx="6"/>
            <a:endCxn id="50" idx="2"/>
          </p:cNvCxnSpPr>
          <p:nvPr/>
        </p:nvCxnSpPr>
        <p:spPr>
          <a:xfrm flipV="1">
            <a:off x="1375945" y="2287824"/>
            <a:ext cx="1065289" cy="9240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48ECE3D5-5FD8-43A7-9E7B-EB936361ED4C}"/>
              </a:ext>
            </a:extLst>
          </p:cNvPr>
          <p:cNvCxnSpPr>
            <a:cxnSpLocks/>
            <a:stCxn id="48" idx="6"/>
            <a:endCxn id="51" idx="2"/>
          </p:cNvCxnSpPr>
          <p:nvPr/>
        </p:nvCxnSpPr>
        <p:spPr>
          <a:xfrm>
            <a:off x="1375945" y="3211874"/>
            <a:ext cx="1065289" cy="1866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F07B83A-C6E7-4C41-B7B9-962613527968}"/>
              </a:ext>
            </a:extLst>
          </p:cNvPr>
          <p:cNvCxnSpPr>
            <a:cxnSpLocks/>
            <a:stCxn id="49" idx="6"/>
            <a:endCxn id="52" idx="2"/>
          </p:cNvCxnSpPr>
          <p:nvPr/>
        </p:nvCxnSpPr>
        <p:spPr>
          <a:xfrm>
            <a:off x="2990996" y="1311716"/>
            <a:ext cx="1028168" cy="701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A39703CF-E04F-43B5-942B-5E5BE8E2FA71}"/>
              </a:ext>
            </a:extLst>
          </p:cNvPr>
          <p:cNvCxnSpPr>
            <a:cxnSpLocks/>
            <a:stCxn id="49" idx="6"/>
            <a:endCxn id="53" idx="2"/>
          </p:cNvCxnSpPr>
          <p:nvPr/>
        </p:nvCxnSpPr>
        <p:spPr>
          <a:xfrm>
            <a:off x="2990996" y="1311716"/>
            <a:ext cx="1028168" cy="16556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438B000-6ACF-4467-9FDB-DBDA8235BC17}"/>
              </a:ext>
            </a:extLst>
          </p:cNvPr>
          <p:cNvCxnSpPr>
            <a:cxnSpLocks/>
            <a:stCxn id="50" idx="6"/>
            <a:endCxn id="52" idx="2"/>
          </p:cNvCxnSpPr>
          <p:nvPr/>
        </p:nvCxnSpPr>
        <p:spPr>
          <a:xfrm flipV="1">
            <a:off x="2990996" y="2012943"/>
            <a:ext cx="1028168" cy="2748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062A05F9-351D-418D-95E8-A9EE46E3B6A0}"/>
              </a:ext>
            </a:extLst>
          </p:cNvPr>
          <p:cNvCxnSpPr>
            <a:cxnSpLocks/>
            <a:stCxn id="50" idx="6"/>
            <a:endCxn id="53" idx="2"/>
          </p:cNvCxnSpPr>
          <p:nvPr/>
        </p:nvCxnSpPr>
        <p:spPr>
          <a:xfrm>
            <a:off x="2990996" y="2287824"/>
            <a:ext cx="1028168" cy="6795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09A5BC18-0CD2-42CF-B176-99E6E1899C34}"/>
              </a:ext>
            </a:extLst>
          </p:cNvPr>
          <p:cNvCxnSpPr>
            <a:cxnSpLocks/>
            <a:stCxn id="51" idx="6"/>
            <a:endCxn id="52" idx="2"/>
          </p:cNvCxnSpPr>
          <p:nvPr/>
        </p:nvCxnSpPr>
        <p:spPr>
          <a:xfrm flipV="1">
            <a:off x="2990996" y="2012943"/>
            <a:ext cx="1028168" cy="1385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B5F7E0FA-8B5B-4457-8157-5F13902C95C5}"/>
              </a:ext>
            </a:extLst>
          </p:cNvPr>
          <p:cNvCxnSpPr>
            <a:cxnSpLocks/>
            <a:stCxn id="51" idx="6"/>
            <a:endCxn id="53" idx="2"/>
          </p:cNvCxnSpPr>
          <p:nvPr/>
        </p:nvCxnSpPr>
        <p:spPr>
          <a:xfrm flipV="1">
            <a:off x="2990996" y="2967400"/>
            <a:ext cx="1028168" cy="4311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/>
              <p:nvPr/>
            </p:nvSpPr>
            <p:spPr>
              <a:xfrm>
                <a:off x="826183" y="1964835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183" y="1964835"/>
                <a:ext cx="549763" cy="461665"/>
              </a:xfrm>
              <a:prstGeom prst="rect">
                <a:avLst/>
              </a:prstGeom>
              <a:blipFill>
                <a:blip r:embed="rId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/>
              <p:nvPr/>
            </p:nvSpPr>
            <p:spPr>
              <a:xfrm>
                <a:off x="807778" y="2938563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778" y="2938563"/>
                <a:ext cx="549763" cy="461665"/>
              </a:xfrm>
              <a:prstGeom prst="rect">
                <a:avLst/>
              </a:prstGeom>
              <a:blipFill>
                <a:blip r:embed="rId4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타원 67">
            <a:extLst>
              <a:ext uri="{FF2B5EF4-FFF2-40B4-BE49-F238E27FC236}">
                <a16:creationId xmlns:a16="http://schemas.microsoft.com/office/drawing/2014/main" id="{916A8AF6-07CC-4F3B-9FEE-99D4216741BE}"/>
              </a:ext>
            </a:extLst>
          </p:cNvPr>
          <p:cNvSpPr/>
          <p:nvPr/>
        </p:nvSpPr>
        <p:spPr>
          <a:xfrm>
            <a:off x="5228871" y="1738062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0B5BE696-505D-485E-AE99-9D8A4C140FDF}"/>
              </a:ext>
            </a:extLst>
          </p:cNvPr>
          <p:cNvSpPr/>
          <p:nvPr/>
        </p:nvSpPr>
        <p:spPr>
          <a:xfrm>
            <a:off x="5228871" y="2663682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8985825-C5C5-4701-A58D-BF902BA5F183}"/>
              </a:ext>
            </a:extLst>
          </p:cNvPr>
          <p:cNvCxnSpPr>
            <a:cxnSpLocks/>
            <a:stCxn id="52" idx="6"/>
            <a:endCxn id="68" idx="2"/>
          </p:cNvCxnSpPr>
          <p:nvPr/>
        </p:nvCxnSpPr>
        <p:spPr>
          <a:xfrm>
            <a:off x="4568926" y="2012943"/>
            <a:ext cx="6599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0C74FE10-04DA-4B80-8B7B-29082C459287}"/>
              </a:ext>
            </a:extLst>
          </p:cNvPr>
          <p:cNvCxnSpPr>
            <a:cxnSpLocks/>
            <a:stCxn id="53" idx="6"/>
            <a:endCxn id="69" idx="2"/>
          </p:cNvCxnSpPr>
          <p:nvPr/>
        </p:nvCxnSpPr>
        <p:spPr>
          <a:xfrm flipV="1">
            <a:off x="4568926" y="2938563"/>
            <a:ext cx="659945" cy="288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2CA8736-00E0-4EA5-8FF0-80E03EE979E6}"/>
              </a:ext>
            </a:extLst>
          </p:cNvPr>
          <p:cNvCxnSpPr>
            <a:cxnSpLocks/>
            <a:stCxn id="53" idx="6"/>
            <a:endCxn id="68" idx="2"/>
          </p:cNvCxnSpPr>
          <p:nvPr/>
        </p:nvCxnSpPr>
        <p:spPr>
          <a:xfrm flipV="1">
            <a:off x="4568926" y="2012943"/>
            <a:ext cx="659945" cy="9544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A0BF44ED-AA2F-49DB-B441-DA6B2584646B}"/>
              </a:ext>
            </a:extLst>
          </p:cNvPr>
          <p:cNvCxnSpPr>
            <a:cxnSpLocks/>
            <a:stCxn id="52" idx="6"/>
            <a:endCxn id="69" idx="2"/>
          </p:cNvCxnSpPr>
          <p:nvPr/>
        </p:nvCxnSpPr>
        <p:spPr>
          <a:xfrm>
            <a:off x="4568926" y="2012943"/>
            <a:ext cx="659945" cy="925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/>
              <p:nvPr/>
            </p:nvSpPr>
            <p:spPr>
              <a:xfrm>
                <a:off x="5228871" y="1782109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8871" y="1782109"/>
                <a:ext cx="549763" cy="461665"/>
              </a:xfrm>
              <a:prstGeom prst="rect">
                <a:avLst/>
              </a:prstGeom>
              <a:blipFill>
                <a:blip r:embed="rId5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/>
              <p:nvPr/>
            </p:nvSpPr>
            <p:spPr>
              <a:xfrm>
                <a:off x="5268140" y="2670854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8140" y="2670854"/>
                <a:ext cx="549763" cy="461665"/>
              </a:xfrm>
              <a:prstGeom prst="rect">
                <a:avLst/>
              </a:prstGeom>
              <a:blipFill>
                <a:blip r:embed="rId6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/>
              <p:nvPr/>
            </p:nvSpPr>
            <p:spPr>
              <a:xfrm>
                <a:off x="2441233" y="105843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1233" y="1058437"/>
                <a:ext cx="549763" cy="476669"/>
              </a:xfrm>
              <a:prstGeom prst="rect">
                <a:avLst/>
              </a:prstGeom>
              <a:blipFill>
                <a:blip r:embed="rId7"/>
                <a:stretch>
                  <a:fillRect r="-7692" b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71E3CEB-869C-49AB-9A3A-9468C9DF91E1}"/>
                  </a:ext>
                </a:extLst>
              </p:cNvPr>
              <p:cNvSpPr txBox="1"/>
              <p:nvPr/>
            </p:nvSpPr>
            <p:spPr>
              <a:xfrm>
                <a:off x="2460867" y="206227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71E3CEB-869C-49AB-9A3A-9468C9DF91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0867" y="2062277"/>
                <a:ext cx="549763" cy="476669"/>
              </a:xfrm>
              <a:prstGeom prst="rect">
                <a:avLst/>
              </a:prstGeom>
              <a:blipFill>
                <a:blip r:embed="rId8"/>
                <a:stretch>
                  <a:fillRect r="-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9D81FD8-9E95-44F5-9A42-F14C4087266C}"/>
                  </a:ext>
                </a:extLst>
              </p:cNvPr>
              <p:cNvSpPr txBox="1"/>
              <p:nvPr/>
            </p:nvSpPr>
            <p:spPr>
              <a:xfrm>
                <a:off x="2460867" y="3172112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9D81FD8-9E95-44F5-9A42-F14C408726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0867" y="3172112"/>
                <a:ext cx="549763" cy="476669"/>
              </a:xfrm>
              <a:prstGeom prst="rect">
                <a:avLst/>
              </a:prstGeom>
              <a:blipFill>
                <a:blip r:embed="rId9"/>
                <a:stretch>
                  <a:fillRect r="-8889" b="-25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761EDD0-FC6B-4774-972C-A6C2DBAFB443}"/>
                  </a:ext>
                </a:extLst>
              </p:cNvPr>
              <p:cNvSpPr txBox="1"/>
              <p:nvPr/>
            </p:nvSpPr>
            <p:spPr>
              <a:xfrm>
                <a:off x="1652268" y="2357326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761EDD0-FC6B-4774-972C-A6C2DBAFB4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2268" y="2357326"/>
                <a:ext cx="549763" cy="476669"/>
              </a:xfrm>
              <a:prstGeom prst="rect">
                <a:avLst/>
              </a:prstGeom>
              <a:blipFill>
                <a:blip r:embed="rId10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514D15C-FE2F-4E9A-BD62-8346D2C0ED36}"/>
                  </a:ext>
                </a:extLst>
              </p:cNvPr>
              <p:cNvSpPr txBox="1"/>
              <p:nvPr/>
            </p:nvSpPr>
            <p:spPr>
              <a:xfrm>
                <a:off x="5801469" y="4575571"/>
                <a:ext cx="5140923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Sup>
                            <m:sSubSup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  <m:sup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514D15C-FE2F-4E9A-BD62-8346D2C0ED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1469" y="4575571"/>
                <a:ext cx="5140923" cy="55399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타원 75">
            <a:extLst>
              <a:ext uri="{FF2B5EF4-FFF2-40B4-BE49-F238E27FC236}">
                <a16:creationId xmlns:a16="http://schemas.microsoft.com/office/drawing/2014/main" id="{AEFE9C28-90D1-43F0-B61C-0B62AC56326C}"/>
              </a:ext>
            </a:extLst>
          </p:cNvPr>
          <p:cNvSpPr/>
          <p:nvPr/>
        </p:nvSpPr>
        <p:spPr>
          <a:xfrm>
            <a:off x="826182" y="953048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CF5F0D16-8860-41A1-A895-9A04D12AA0B1}"/>
              </a:ext>
            </a:extLst>
          </p:cNvPr>
          <p:cNvCxnSpPr>
            <a:cxnSpLocks/>
            <a:stCxn id="76" idx="6"/>
            <a:endCxn id="34" idx="1"/>
          </p:cNvCxnSpPr>
          <p:nvPr/>
        </p:nvCxnSpPr>
        <p:spPr>
          <a:xfrm>
            <a:off x="1375944" y="1227929"/>
            <a:ext cx="1065289" cy="688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/>
              <p:nvPr/>
            </p:nvSpPr>
            <p:spPr>
              <a:xfrm>
                <a:off x="1257126" y="149972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7126" y="1499727"/>
                <a:ext cx="549763" cy="476669"/>
              </a:xfrm>
              <a:prstGeom prst="rect">
                <a:avLst/>
              </a:prstGeom>
              <a:blipFill>
                <a:blip r:embed="rId12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/>
              <p:nvPr/>
            </p:nvSpPr>
            <p:spPr>
              <a:xfrm>
                <a:off x="1534153" y="782989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4153" y="782989"/>
                <a:ext cx="549763" cy="476669"/>
              </a:xfrm>
              <a:prstGeom prst="rect">
                <a:avLst/>
              </a:prstGeom>
              <a:blipFill>
                <a:blip r:embed="rId13"/>
                <a:stretch>
                  <a:fillRect r="-7778" b="-25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DFC9ED8-329A-4575-AACB-9A2582DC6489}"/>
                  </a:ext>
                </a:extLst>
              </p:cNvPr>
              <p:cNvSpPr txBox="1"/>
              <p:nvPr/>
            </p:nvSpPr>
            <p:spPr>
              <a:xfrm>
                <a:off x="5208048" y="3326468"/>
                <a:ext cx="3673879" cy="4866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DFC9ED8-329A-4575-AACB-9A2582DC64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8048" y="3326468"/>
                <a:ext cx="3673879" cy="48667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F147F65-6057-414D-946B-31A90447DA7D}"/>
                  </a:ext>
                </a:extLst>
              </p:cNvPr>
              <p:cNvSpPr txBox="1"/>
              <p:nvPr/>
            </p:nvSpPr>
            <p:spPr>
              <a:xfrm>
                <a:off x="1938341" y="3884311"/>
                <a:ext cx="8429650" cy="6450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d>
                          <m:d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</m:e>
                    </m:d>
                    <m: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ko-KR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sz="2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ko-KR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d>
                          <m:d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=(</m:t>
                    </m:r>
                    <m:sSubSup>
                      <m:sSubSup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d>
                          <m:d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d>
                          <m:d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d>
                          <m:d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2400"/>
                  <a:t>)</a:t>
                </a:r>
                <a:endParaRPr lang="ko-KR" altLang="en-US" sz="240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F147F65-6057-414D-946B-31A90447DA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8341" y="3884311"/>
                <a:ext cx="8429650" cy="645048"/>
              </a:xfrm>
              <a:prstGeom prst="rect">
                <a:avLst/>
              </a:prstGeom>
              <a:blipFill>
                <a:blip r:embed="rId15"/>
                <a:stretch>
                  <a:fillRect b="-75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9E4B099A-C6B8-4728-BBC9-A8919428664A}"/>
              </a:ext>
            </a:extLst>
          </p:cNvPr>
          <p:cNvCxnSpPr>
            <a:cxnSpLocks/>
            <a:stCxn id="76" idx="6"/>
            <a:endCxn id="35" idx="1"/>
          </p:cNvCxnSpPr>
          <p:nvPr/>
        </p:nvCxnSpPr>
        <p:spPr>
          <a:xfrm>
            <a:off x="1375944" y="1227929"/>
            <a:ext cx="1084923" cy="10726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96163C06-EBCA-4895-8EE0-BE275E4B17E9}"/>
              </a:ext>
            </a:extLst>
          </p:cNvPr>
          <p:cNvCxnSpPr>
            <a:cxnSpLocks/>
            <a:stCxn id="76" idx="6"/>
            <a:endCxn id="36" idx="1"/>
          </p:cNvCxnSpPr>
          <p:nvPr/>
        </p:nvCxnSpPr>
        <p:spPr>
          <a:xfrm>
            <a:off x="1375944" y="1227929"/>
            <a:ext cx="1084923" cy="21825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C78031A-DF24-4FE8-95AB-057292C3C53B}"/>
                  </a:ext>
                </a:extLst>
              </p:cNvPr>
              <p:cNvSpPr txBox="1"/>
              <p:nvPr/>
            </p:nvSpPr>
            <p:spPr>
              <a:xfrm>
                <a:off x="2056169" y="165818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C78031A-DF24-4FE8-95AB-057292C3C5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6169" y="1658187"/>
                <a:ext cx="549763" cy="476669"/>
              </a:xfrm>
              <a:prstGeom prst="rect">
                <a:avLst/>
              </a:prstGeom>
              <a:blipFill>
                <a:blip r:embed="rId16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16975D7-8862-4693-8D84-1B518F71F71A}"/>
                  </a:ext>
                </a:extLst>
              </p:cNvPr>
              <p:cNvSpPr txBox="1"/>
              <p:nvPr/>
            </p:nvSpPr>
            <p:spPr>
              <a:xfrm>
                <a:off x="2162751" y="2645531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16975D7-8862-4693-8D84-1B518F71F7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2751" y="2645531"/>
                <a:ext cx="549763" cy="476669"/>
              </a:xfrm>
              <a:prstGeom prst="rect">
                <a:avLst/>
              </a:prstGeom>
              <a:blipFill>
                <a:blip r:embed="rId17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9D5DD50-C79A-4171-946B-CD4C7BFEC099}"/>
                  </a:ext>
                </a:extLst>
              </p:cNvPr>
              <p:cNvSpPr txBox="1"/>
              <p:nvPr/>
            </p:nvSpPr>
            <p:spPr>
              <a:xfrm>
                <a:off x="-99226" y="5757509"/>
                <a:ext cx="6676187" cy="9703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a:rPr lang="en-US" altLang="ko-KR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a:rPr lang="en-US" altLang="ko-KR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m:rPr>
                          <m:nor/>
                        </m:rPr>
                        <a:rPr lang="en-US" altLang="ko-KR" sz="2400"/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9D5DD50-C79A-4171-946B-CD4C7BFEC0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99226" y="5757509"/>
                <a:ext cx="6676187" cy="97033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80F42D5A-DA11-4FE7-AA73-BFF0EC03DEDF}"/>
                  </a:ext>
                </a:extLst>
              </p:cNvPr>
              <p:cNvSpPr txBox="1"/>
              <p:nvPr/>
            </p:nvSpPr>
            <p:spPr>
              <a:xfrm>
                <a:off x="324568" y="5145645"/>
                <a:ext cx="582859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</m:e>
                    </m:d>
                    <m:r>
                      <a:rPr lang="en-US" altLang="ko-KR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d>
                      <m:dPr>
                        <m:ctrlP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sz="2800" b="0" i="1" smtClean="0">
                            <a:solidFill>
                              <a:srgbClr val="3399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e>
                    </m:d>
                    <m:r>
                      <a:rPr lang="en-US" altLang="ko-KR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⇒(</m:t>
                    </m:r>
                    <m:r>
                      <a:rPr lang="en-US" altLang="ko-KR" sz="2800" b="0" i="1" smtClean="0">
                        <a:solidFill>
                          <a:srgbClr val="3399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</m:t>
                    </m:r>
                    <m:r>
                      <a:rPr lang="en-US" altLang="ko-KR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,)</m:t>
                    </m:r>
                  </m:oMath>
                </a14:m>
                <a:r>
                  <a:rPr lang="en-US" altLang="ko-KR" sz="2800"/>
                  <a:t>(</a:t>
                </a:r>
                <a:endParaRPr lang="ko-KR" altLang="en-US" sz="280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80F42D5A-DA11-4FE7-AA73-BFF0EC03DE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568" y="5145645"/>
                <a:ext cx="5828598" cy="523220"/>
              </a:xfrm>
              <a:prstGeom prst="rect">
                <a:avLst/>
              </a:prstGeom>
              <a:blipFill>
                <a:blip r:embed="rId19"/>
                <a:stretch>
                  <a:fillRect t="-10465" b="-3255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857F10EB-EFB3-46F5-AB54-9D7E7CEFF6EC}"/>
                  </a:ext>
                </a:extLst>
              </p:cNvPr>
              <p:cNvSpPr txBox="1"/>
              <p:nvPr/>
            </p:nvSpPr>
            <p:spPr>
              <a:xfrm>
                <a:off x="5801469" y="5057001"/>
                <a:ext cx="5140923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Sup>
                            <m:sSubSup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857F10EB-EFB3-46F5-AB54-9D7E7CEFF6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1469" y="5057001"/>
                <a:ext cx="5140923" cy="553998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E2951B0B-BBD2-4958-BEA0-84D49207C4FD}"/>
                  </a:ext>
                </a:extLst>
              </p:cNvPr>
              <p:cNvSpPr txBox="1"/>
              <p:nvPr/>
            </p:nvSpPr>
            <p:spPr>
              <a:xfrm>
                <a:off x="5801469" y="5538431"/>
                <a:ext cx="5140923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Sup>
                            <m:sSubSup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32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E2951B0B-BBD2-4958-BEA0-84D49207C4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1469" y="5538431"/>
                <a:ext cx="5140923" cy="553998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6049062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중요한 표기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A7CDF17-8A46-4F8B-9366-93F36C569906}"/>
              </a:ext>
            </a:extLst>
          </p:cNvPr>
          <p:cNvSpPr/>
          <p:nvPr/>
        </p:nvSpPr>
        <p:spPr>
          <a:xfrm>
            <a:off x="826183" y="1960885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06753B8-D90E-422A-A65F-45DD1CB3E5C1}"/>
              </a:ext>
            </a:extLst>
          </p:cNvPr>
          <p:cNvSpPr/>
          <p:nvPr/>
        </p:nvSpPr>
        <p:spPr>
          <a:xfrm>
            <a:off x="826183" y="2936993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326A9A1C-DD0C-41B6-893E-4D903C3ED1A3}"/>
              </a:ext>
            </a:extLst>
          </p:cNvPr>
          <p:cNvSpPr/>
          <p:nvPr/>
        </p:nvSpPr>
        <p:spPr>
          <a:xfrm>
            <a:off x="2441234" y="1036835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8F699DD0-3440-4190-A019-1D145ACA27BF}"/>
              </a:ext>
            </a:extLst>
          </p:cNvPr>
          <p:cNvSpPr/>
          <p:nvPr/>
        </p:nvSpPr>
        <p:spPr>
          <a:xfrm>
            <a:off x="2441234" y="2012943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B8FF6D2-3530-42EF-9C65-2D70240544FF}"/>
              </a:ext>
            </a:extLst>
          </p:cNvPr>
          <p:cNvSpPr/>
          <p:nvPr/>
        </p:nvSpPr>
        <p:spPr>
          <a:xfrm>
            <a:off x="2441234" y="3123686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C47342D3-1E77-4ED5-9354-3789967AF4C9}"/>
              </a:ext>
            </a:extLst>
          </p:cNvPr>
          <p:cNvSpPr/>
          <p:nvPr/>
        </p:nvSpPr>
        <p:spPr>
          <a:xfrm>
            <a:off x="4019164" y="1738062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91DD39B8-E464-4EC2-805B-A71765F8F46B}"/>
              </a:ext>
            </a:extLst>
          </p:cNvPr>
          <p:cNvSpPr/>
          <p:nvPr/>
        </p:nvSpPr>
        <p:spPr>
          <a:xfrm>
            <a:off x="4019164" y="2692519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DA4EB9B-FC4B-4294-B051-6226CDCF7AFB}"/>
              </a:ext>
            </a:extLst>
          </p:cNvPr>
          <p:cNvCxnSpPr>
            <a:stCxn id="47" idx="6"/>
            <a:endCxn id="49" idx="2"/>
          </p:cNvCxnSpPr>
          <p:nvPr/>
        </p:nvCxnSpPr>
        <p:spPr>
          <a:xfrm flipV="1">
            <a:off x="1375945" y="1311716"/>
            <a:ext cx="1065289" cy="9240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7B992C75-18CE-46FD-BFCA-761778BAFAD8}"/>
              </a:ext>
            </a:extLst>
          </p:cNvPr>
          <p:cNvCxnSpPr>
            <a:cxnSpLocks/>
            <a:stCxn id="47" idx="6"/>
            <a:endCxn id="50" idx="2"/>
          </p:cNvCxnSpPr>
          <p:nvPr/>
        </p:nvCxnSpPr>
        <p:spPr>
          <a:xfrm>
            <a:off x="1375945" y="2235766"/>
            <a:ext cx="1065289" cy="520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9586A3D5-006B-4671-A7FB-FDF3B1F25C37}"/>
              </a:ext>
            </a:extLst>
          </p:cNvPr>
          <p:cNvCxnSpPr>
            <a:cxnSpLocks/>
            <a:stCxn id="47" idx="6"/>
            <a:endCxn id="51" idx="2"/>
          </p:cNvCxnSpPr>
          <p:nvPr/>
        </p:nvCxnSpPr>
        <p:spPr>
          <a:xfrm>
            <a:off x="1375945" y="2235766"/>
            <a:ext cx="1065289" cy="11628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DC99084A-91BD-411E-89CA-91FEDEF73D6A}"/>
              </a:ext>
            </a:extLst>
          </p:cNvPr>
          <p:cNvCxnSpPr>
            <a:cxnSpLocks/>
            <a:stCxn id="48" idx="6"/>
            <a:endCxn id="49" idx="2"/>
          </p:cNvCxnSpPr>
          <p:nvPr/>
        </p:nvCxnSpPr>
        <p:spPr>
          <a:xfrm flipV="1">
            <a:off x="1375945" y="1311716"/>
            <a:ext cx="1065289" cy="19001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97F1CBEF-73B7-457E-A499-4B67DEA7C700}"/>
              </a:ext>
            </a:extLst>
          </p:cNvPr>
          <p:cNvCxnSpPr>
            <a:cxnSpLocks/>
            <a:stCxn id="48" idx="6"/>
            <a:endCxn id="50" idx="2"/>
          </p:cNvCxnSpPr>
          <p:nvPr/>
        </p:nvCxnSpPr>
        <p:spPr>
          <a:xfrm flipV="1">
            <a:off x="1375945" y="2287824"/>
            <a:ext cx="1065289" cy="9240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48ECE3D5-5FD8-43A7-9E7B-EB936361ED4C}"/>
              </a:ext>
            </a:extLst>
          </p:cNvPr>
          <p:cNvCxnSpPr>
            <a:cxnSpLocks/>
            <a:stCxn id="48" idx="6"/>
            <a:endCxn id="51" idx="2"/>
          </p:cNvCxnSpPr>
          <p:nvPr/>
        </p:nvCxnSpPr>
        <p:spPr>
          <a:xfrm>
            <a:off x="1375945" y="3211874"/>
            <a:ext cx="1065289" cy="1866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F07B83A-C6E7-4C41-B7B9-962613527968}"/>
              </a:ext>
            </a:extLst>
          </p:cNvPr>
          <p:cNvCxnSpPr>
            <a:cxnSpLocks/>
            <a:stCxn id="49" idx="6"/>
            <a:endCxn id="52" idx="2"/>
          </p:cNvCxnSpPr>
          <p:nvPr/>
        </p:nvCxnSpPr>
        <p:spPr>
          <a:xfrm>
            <a:off x="2990996" y="1311716"/>
            <a:ext cx="1028168" cy="701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A39703CF-E04F-43B5-942B-5E5BE8E2FA71}"/>
              </a:ext>
            </a:extLst>
          </p:cNvPr>
          <p:cNvCxnSpPr>
            <a:cxnSpLocks/>
            <a:stCxn id="49" idx="6"/>
            <a:endCxn id="53" idx="2"/>
          </p:cNvCxnSpPr>
          <p:nvPr/>
        </p:nvCxnSpPr>
        <p:spPr>
          <a:xfrm>
            <a:off x="2990996" y="1311716"/>
            <a:ext cx="1028168" cy="16556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438B000-6ACF-4467-9FDB-DBDA8235BC17}"/>
              </a:ext>
            </a:extLst>
          </p:cNvPr>
          <p:cNvCxnSpPr>
            <a:cxnSpLocks/>
            <a:stCxn id="50" idx="6"/>
            <a:endCxn id="52" idx="2"/>
          </p:cNvCxnSpPr>
          <p:nvPr/>
        </p:nvCxnSpPr>
        <p:spPr>
          <a:xfrm flipV="1">
            <a:off x="2990996" y="2012943"/>
            <a:ext cx="1028168" cy="2748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062A05F9-351D-418D-95E8-A9EE46E3B6A0}"/>
              </a:ext>
            </a:extLst>
          </p:cNvPr>
          <p:cNvCxnSpPr>
            <a:cxnSpLocks/>
            <a:stCxn id="50" idx="6"/>
            <a:endCxn id="53" idx="2"/>
          </p:cNvCxnSpPr>
          <p:nvPr/>
        </p:nvCxnSpPr>
        <p:spPr>
          <a:xfrm>
            <a:off x="2990996" y="2287824"/>
            <a:ext cx="1028168" cy="6795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09A5BC18-0CD2-42CF-B176-99E6E1899C34}"/>
              </a:ext>
            </a:extLst>
          </p:cNvPr>
          <p:cNvCxnSpPr>
            <a:cxnSpLocks/>
            <a:stCxn id="51" idx="6"/>
            <a:endCxn id="52" idx="2"/>
          </p:cNvCxnSpPr>
          <p:nvPr/>
        </p:nvCxnSpPr>
        <p:spPr>
          <a:xfrm flipV="1">
            <a:off x="2990996" y="2012943"/>
            <a:ext cx="1028168" cy="1385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B5F7E0FA-8B5B-4457-8157-5F13902C95C5}"/>
              </a:ext>
            </a:extLst>
          </p:cNvPr>
          <p:cNvCxnSpPr>
            <a:cxnSpLocks/>
            <a:stCxn id="51" idx="6"/>
            <a:endCxn id="53" idx="2"/>
          </p:cNvCxnSpPr>
          <p:nvPr/>
        </p:nvCxnSpPr>
        <p:spPr>
          <a:xfrm flipV="1">
            <a:off x="2990996" y="2967400"/>
            <a:ext cx="1028168" cy="4311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/>
              <p:nvPr/>
            </p:nvSpPr>
            <p:spPr>
              <a:xfrm>
                <a:off x="826183" y="1964835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183" y="1964835"/>
                <a:ext cx="549763" cy="461665"/>
              </a:xfrm>
              <a:prstGeom prst="rect">
                <a:avLst/>
              </a:prstGeom>
              <a:blipFill>
                <a:blip r:embed="rId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/>
              <p:nvPr/>
            </p:nvSpPr>
            <p:spPr>
              <a:xfrm>
                <a:off x="807778" y="2938563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778" y="2938563"/>
                <a:ext cx="549763" cy="461665"/>
              </a:xfrm>
              <a:prstGeom prst="rect">
                <a:avLst/>
              </a:prstGeom>
              <a:blipFill>
                <a:blip r:embed="rId4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타원 67">
            <a:extLst>
              <a:ext uri="{FF2B5EF4-FFF2-40B4-BE49-F238E27FC236}">
                <a16:creationId xmlns:a16="http://schemas.microsoft.com/office/drawing/2014/main" id="{916A8AF6-07CC-4F3B-9FEE-99D4216741BE}"/>
              </a:ext>
            </a:extLst>
          </p:cNvPr>
          <p:cNvSpPr/>
          <p:nvPr/>
        </p:nvSpPr>
        <p:spPr>
          <a:xfrm>
            <a:off x="5228871" y="1738062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0B5BE696-505D-485E-AE99-9D8A4C140FDF}"/>
              </a:ext>
            </a:extLst>
          </p:cNvPr>
          <p:cNvSpPr/>
          <p:nvPr/>
        </p:nvSpPr>
        <p:spPr>
          <a:xfrm>
            <a:off x="5228871" y="2663682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8985825-C5C5-4701-A58D-BF902BA5F183}"/>
              </a:ext>
            </a:extLst>
          </p:cNvPr>
          <p:cNvCxnSpPr>
            <a:cxnSpLocks/>
            <a:stCxn id="52" idx="6"/>
            <a:endCxn id="68" idx="2"/>
          </p:cNvCxnSpPr>
          <p:nvPr/>
        </p:nvCxnSpPr>
        <p:spPr>
          <a:xfrm>
            <a:off x="4568926" y="2012943"/>
            <a:ext cx="6599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0C74FE10-04DA-4B80-8B7B-29082C459287}"/>
              </a:ext>
            </a:extLst>
          </p:cNvPr>
          <p:cNvCxnSpPr>
            <a:cxnSpLocks/>
            <a:stCxn id="53" idx="6"/>
            <a:endCxn id="69" idx="2"/>
          </p:cNvCxnSpPr>
          <p:nvPr/>
        </p:nvCxnSpPr>
        <p:spPr>
          <a:xfrm flipV="1">
            <a:off x="4568926" y="2938563"/>
            <a:ext cx="659945" cy="288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2CA8736-00E0-4EA5-8FF0-80E03EE979E6}"/>
              </a:ext>
            </a:extLst>
          </p:cNvPr>
          <p:cNvCxnSpPr>
            <a:cxnSpLocks/>
            <a:stCxn id="53" idx="6"/>
            <a:endCxn id="68" idx="2"/>
          </p:cNvCxnSpPr>
          <p:nvPr/>
        </p:nvCxnSpPr>
        <p:spPr>
          <a:xfrm flipV="1">
            <a:off x="4568926" y="2012943"/>
            <a:ext cx="659945" cy="9544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A0BF44ED-AA2F-49DB-B441-DA6B2584646B}"/>
              </a:ext>
            </a:extLst>
          </p:cNvPr>
          <p:cNvCxnSpPr>
            <a:cxnSpLocks/>
            <a:stCxn id="52" idx="6"/>
            <a:endCxn id="69" idx="2"/>
          </p:cNvCxnSpPr>
          <p:nvPr/>
        </p:nvCxnSpPr>
        <p:spPr>
          <a:xfrm>
            <a:off x="4568926" y="2012943"/>
            <a:ext cx="659945" cy="925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/>
              <p:nvPr/>
            </p:nvSpPr>
            <p:spPr>
              <a:xfrm>
                <a:off x="5228871" y="1782109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8871" y="1782109"/>
                <a:ext cx="549763" cy="461665"/>
              </a:xfrm>
              <a:prstGeom prst="rect">
                <a:avLst/>
              </a:prstGeom>
              <a:blipFill>
                <a:blip r:embed="rId5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/>
              <p:nvPr/>
            </p:nvSpPr>
            <p:spPr>
              <a:xfrm>
                <a:off x="5268140" y="2670854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8140" y="2670854"/>
                <a:ext cx="549763" cy="461665"/>
              </a:xfrm>
              <a:prstGeom prst="rect">
                <a:avLst/>
              </a:prstGeom>
              <a:blipFill>
                <a:blip r:embed="rId6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/>
              <p:nvPr/>
            </p:nvSpPr>
            <p:spPr>
              <a:xfrm>
                <a:off x="2441233" y="105843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1233" y="1058437"/>
                <a:ext cx="549763" cy="476669"/>
              </a:xfrm>
              <a:prstGeom prst="rect">
                <a:avLst/>
              </a:prstGeom>
              <a:blipFill>
                <a:blip r:embed="rId7"/>
                <a:stretch>
                  <a:fillRect r="-7692" b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71E3CEB-869C-49AB-9A3A-9468C9DF91E1}"/>
                  </a:ext>
                </a:extLst>
              </p:cNvPr>
              <p:cNvSpPr txBox="1"/>
              <p:nvPr/>
            </p:nvSpPr>
            <p:spPr>
              <a:xfrm>
                <a:off x="2460867" y="206227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71E3CEB-869C-49AB-9A3A-9468C9DF91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0867" y="2062277"/>
                <a:ext cx="549763" cy="476669"/>
              </a:xfrm>
              <a:prstGeom prst="rect">
                <a:avLst/>
              </a:prstGeom>
              <a:blipFill>
                <a:blip r:embed="rId8"/>
                <a:stretch>
                  <a:fillRect r="-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9D81FD8-9E95-44F5-9A42-F14C4087266C}"/>
                  </a:ext>
                </a:extLst>
              </p:cNvPr>
              <p:cNvSpPr txBox="1"/>
              <p:nvPr/>
            </p:nvSpPr>
            <p:spPr>
              <a:xfrm>
                <a:off x="2460867" y="3172112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9D81FD8-9E95-44F5-9A42-F14C408726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0867" y="3172112"/>
                <a:ext cx="549763" cy="476669"/>
              </a:xfrm>
              <a:prstGeom prst="rect">
                <a:avLst/>
              </a:prstGeom>
              <a:blipFill>
                <a:blip r:embed="rId9"/>
                <a:stretch>
                  <a:fillRect r="-8889" b="-25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761EDD0-FC6B-4774-972C-A6C2DBAFB443}"/>
                  </a:ext>
                </a:extLst>
              </p:cNvPr>
              <p:cNvSpPr txBox="1"/>
              <p:nvPr/>
            </p:nvSpPr>
            <p:spPr>
              <a:xfrm>
                <a:off x="1652268" y="2357326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761EDD0-FC6B-4774-972C-A6C2DBAFB4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2268" y="2357326"/>
                <a:ext cx="549763" cy="476669"/>
              </a:xfrm>
              <a:prstGeom prst="rect">
                <a:avLst/>
              </a:prstGeom>
              <a:blipFill>
                <a:blip r:embed="rId10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타원 75">
            <a:extLst>
              <a:ext uri="{FF2B5EF4-FFF2-40B4-BE49-F238E27FC236}">
                <a16:creationId xmlns:a16="http://schemas.microsoft.com/office/drawing/2014/main" id="{AEFE9C28-90D1-43F0-B61C-0B62AC56326C}"/>
              </a:ext>
            </a:extLst>
          </p:cNvPr>
          <p:cNvSpPr/>
          <p:nvPr/>
        </p:nvSpPr>
        <p:spPr>
          <a:xfrm>
            <a:off x="826182" y="953048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CF5F0D16-8860-41A1-A895-9A04D12AA0B1}"/>
              </a:ext>
            </a:extLst>
          </p:cNvPr>
          <p:cNvCxnSpPr>
            <a:cxnSpLocks/>
            <a:stCxn id="76" idx="6"/>
            <a:endCxn id="34" idx="1"/>
          </p:cNvCxnSpPr>
          <p:nvPr/>
        </p:nvCxnSpPr>
        <p:spPr>
          <a:xfrm>
            <a:off x="1375944" y="1227929"/>
            <a:ext cx="1065289" cy="688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/>
              <p:nvPr/>
            </p:nvSpPr>
            <p:spPr>
              <a:xfrm>
                <a:off x="1257126" y="149972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7126" y="1499727"/>
                <a:ext cx="549763" cy="476669"/>
              </a:xfrm>
              <a:prstGeom prst="rect">
                <a:avLst/>
              </a:prstGeom>
              <a:blipFill>
                <a:blip r:embed="rId11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/>
              <p:nvPr/>
            </p:nvSpPr>
            <p:spPr>
              <a:xfrm>
                <a:off x="1534153" y="782989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4153" y="782989"/>
                <a:ext cx="549763" cy="476669"/>
              </a:xfrm>
              <a:prstGeom prst="rect">
                <a:avLst/>
              </a:prstGeom>
              <a:blipFill>
                <a:blip r:embed="rId12"/>
                <a:stretch>
                  <a:fillRect r="-7778" b="-25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9E4B099A-C6B8-4728-BBC9-A8919428664A}"/>
              </a:ext>
            </a:extLst>
          </p:cNvPr>
          <p:cNvCxnSpPr>
            <a:cxnSpLocks/>
            <a:stCxn id="76" idx="6"/>
            <a:endCxn id="35" idx="1"/>
          </p:cNvCxnSpPr>
          <p:nvPr/>
        </p:nvCxnSpPr>
        <p:spPr>
          <a:xfrm>
            <a:off x="1375944" y="1227929"/>
            <a:ext cx="1084923" cy="10726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96163C06-EBCA-4895-8EE0-BE275E4B17E9}"/>
              </a:ext>
            </a:extLst>
          </p:cNvPr>
          <p:cNvCxnSpPr>
            <a:cxnSpLocks/>
            <a:stCxn id="76" idx="6"/>
            <a:endCxn id="36" idx="1"/>
          </p:cNvCxnSpPr>
          <p:nvPr/>
        </p:nvCxnSpPr>
        <p:spPr>
          <a:xfrm>
            <a:off x="1375944" y="1227929"/>
            <a:ext cx="1084923" cy="21825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C78031A-DF24-4FE8-95AB-057292C3C53B}"/>
                  </a:ext>
                </a:extLst>
              </p:cNvPr>
              <p:cNvSpPr txBox="1"/>
              <p:nvPr/>
            </p:nvSpPr>
            <p:spPr>
              <a:xfrm>
                <a:off x="2056169" y="165818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C78031A-DF24-4FE8-95AB-057292C3C5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6169" y="1658187"/>
                <a:ext cx="549763" cy="476669"/>
              </a:xfrm>
              <a:prstGeom prst="rect">
                <a:avLst/>
              </a:prstGeom>
              <a:blipFill>
                <a:blip r:embed="rId13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16975D7-8862-4693-8D84-1B518F71F71A}"/>
                  </a:ext>
                </a:extLst>
              </p:cNvPr>
              <p:cNvSpPr txBox="1"/>
              <p:nvPr/>
            </p:nvSpPr>
            <p:spPr>
              <a:xfrm>
                <a:off x="2162751" y="2645531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16975D7-8862-4693-8D84-1B518F71F7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2751" y="2645531"/>
                <a:ext cx="549763" cy="476669"/>
              </a:xfrm>
              <a:prstGeom prst="rect">
                <a:avLst/>
              </a:prstGeom>
              <a:blipFill>
                <a:blip r:embed="rId14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25181374-D9BB-40F3-BA17-776A203D2B18}"/>
              </a:ext>
            </a:extLst>
          </p:cNvPr>
          <p:cNvSpPr txBox="1"/>
          <p:nvPr/>
        </p:nvSpPr>
        <p:spPr>
          <a:xfrm>
            <a:off x="3343450" y="3532406"/>
            <a:ext cx="6389891" cy="2862322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X  = np.array([1.0, 0.5])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W1 = np.array([[0.1, 0.3, 0.5], [0.2, 0.4, 0.6]])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B1 = np.array([0.1, 0.2, 0.3])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print(X.shape)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print(W1.shape)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print(B1.shape)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A1 = np.dot(X, W1) + B1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print(A1.shape)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print(A1)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123006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타원 49">
            <a:extLst>
              <a:ext uri="{FF2B5EF4-FFF2-40B4-BE49-F238E27FC236}">
                <a16:creationId xmlns:a16="http://schemas.microsoft.com/office/drawing/2014/main" id="{8F699DD0-3440-4190-A019-1D145ACA27BF}"/>
              </a:ext>
            </a:extLst>
          </p:cNvPr>
          <p:cNvSpPr/>
          <p:nvPr/>
        </p:nvSpPr>
        <p:spPr>
          <a:xfrm>
            <a:off x="2117721" y="3196631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B8FF6D2-3530-42EF-9C65-2D70240544FF}"/>
              </a:ext>
            </a:extLst>
          </p:cNvPr>
          <p:cNvSpPr/>
          <p:nvPr/>
        </p:nvSpPr>
        <p:spPr>
          <a:xfrm>
            <a:off x="2078534" y="4695104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중요한 표기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A7CDF17-8A46-4F8B-9366-93F36C569906}"/>
              </a:ext>
            </a:extLst>
          </p:cNvPr>
          <p:cNvSpPr/>
          <p:nvPr/>
        </p:nvSpPr>
        <p:spPr>
          <a:xfrm>
            <a:off x="390733" y="3031876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06753B8-D90E-422A-A65F-45DD1CB3E5C1}"/>
              </a:ext>
            </a:extLst>
          </p:cNvPr>
          <p:cNvSpPr/>
          <p:nvPr/>
        </p:nvSpPr>
        <p:spPr>
          <a:xfrm>
            <a:off x="390733" y="4007984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타원 51">
                <a:extLst>
                  <a:ext uri="{FF2B5EF4-FFF2-40B4-BE49-F238E27FC236}">
                    <a16:creationId xmlns:a16="http://schemas.microsoft.com/office/drawing/2014/main" id="{C47342D3-1E77-4ED5-9354-3789967AF4C9}"/>
                  </a:ext>
                </a:extLst>
              </p:cNvPr>
              <p:cNvSpPr/>
              <p:nvPr/>
            </p:nvSpPr>
            <p:spPr>
              <a:xfrm>
                <a:off x="4574765" y="3053981"/>
                <a:ext cx="549762" cy="549762"/>
              </a:xfrm>
              <a:prstGeom prst="ellipse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2" name="타원 51">
                <a:extLst>
                  <a:ext uri="{FF2B5EF4-FFF2-40B4-BE49-F238E27FC236}">
                    <a16:creationId xmlns:a16="http://schemas.microsoft.com/office/drawing/2014/main" id="{C47342D3-1E77-4ED5-9354-3789967AF4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4765" y="3053981"/>
                <a:ext cx="549762" cy="549762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19050">
                <a:solidFill>
                  <a:srgbClr val="FF66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타원 52">
                <a:extLst>
                  <a:ext uri="{FF2B5EF4-FFF2-40B4-BE49-F238E27FC236}">
                    <a16:creationId xmlns:a16="http://schemas.microsoft.com/office/drawing/2014/main" id="{91DD39B8-E464-4EC2-805B-A71765F8F46B}"/>
                  </a:ext>
                </a:extLst>
              </p:cNvPr>
              <p:cNvSpPr/>
              <p:nvPr/>
            </p:nvSpPr>
            <p:spPr>
              <a:xfrm>
                <a:off x="4575365" y="3988604"/>
                <a:ext cx="549762" cy="549762"/>
              </a:xfrm>
              <a:prstGeom prst="ellipse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3" name="타원 52">
                <a:extLst>
                  <a:ext uri="{FF2B5EF4-FFF2-40B4-BE49-F238E27FC236}">
                    <a16:creationId xmlns:a16="http://schemas.microsoft.com/office/drawing/2014/main" id="{91DD39B8-E464-4EC2-805B-A71765F8F4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5365" y="3988604"/>
                <a:ext cx="549762" cy="549762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19050">
                <a:solidFill>
                  <a:srgbClr val="FF66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DA4EB9B-FC4B-4294-B051-6226CDCF7AFB}"/>
              </a:ext>
            </a:extLst>
          </p:cNvPr>
          <p:cNvCxnSpPr>
            <a:cxnSpLocks/>
            <a:stCxn id="47" idx="6"/>
            <a:endCxn id="49" idx="2"/>
          </p:cNvCxnSpPr>
          <p:nvPr/>
        </p:nvCxnSpPr>
        <p:spPr>
          <a:xfrm flipV="1">
            <a:off x="940495" y="2197101"/>
            <a:ext cx="1138039" cy="11096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7B992C75-18CE-46FD-BFCA-761778BAFAD8}"/>
              </a:ext>
            </a:extLst>
          </p:cNvPr>
          <p:cNvCxnSpPr>
            <a:cxnSpLocks/>
            <a:stCxn id="47" idx="6"/>
            <a:endCxn id="50" idx="2"/>
          </p:cNvCxnSpPr>
          <p:nvPr/>
        </p:nvCxnSpPr>
        <p:spPr>
          <a:xfrm>
            <a:off x="940495" y="3306757"/>
            <a:ext cx="1177226" cy="3718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9586A3D5-006B-4671-A7FB-FDF3B1F25C37}"/>
              </a:ext>
            </a:extLst>
          </p:cNvPr>
          <p:cNvCxnSpPr>
            <a:cxnSpLocks/>
            <a:stCxn id="47" idx="6"/>
            <a:endCxn id="51" idx="2"/>
          </p:cNvCxnSpPr>
          <p:nvPr/>
        </p:nvCxnSpPr>
        <p:spPr>
          <a:xfrm>
            <a:off x="940495" y="3306757"/>
            <a:ext cx="1138039" cy="18703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DC99084A-91BD-411E-89CA-91FEDEF73D6A}"/>
              </a:ext>
            </a:extLst>
          </p:cNvPr>
          <p:cNvCxnSpPr>
            <a:cxnSpLocks/>
            <a:stCxn id="48" idx="6"/>
            <a:endCxn id="49" idx="2"/>
          </p:cNvCxnSpPr>
          <p:nvPr/>
        </p:nvCxnSpPr>
        <p:spPr>
          <a:xfrm flipV="1">
            <a:off x="940495" y="2197101"/>
            <a:ext cx="1138039" cy="20857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97F1CBEF-73B7-457E-A499-4B67DEA7C700}"/>
              </a:ext>
            </a:extLst>
          </p:cNvPr>
          <p:cNvCxnSpPr>
            <a:cxnSpLocks/>
            <a:stCxn id="48" idx="6"/>
            <a:endCxn id="50" idx="2"/>
          </p:cNvCxnSpPr>
          <p:nvPr/>
        </p:nvCxnSpPr>
        <p:spPr>
          <a:xfrm flipV="1">
            <a:off x="940495" y="3678593"/>
            <a:ext cx="1177226" cy="6042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48ECE3D5-5FD8-43A7-9E7B-EB936361ED4C}"/>
              </a:ext>
            </a:extLst>
          </p:cNvPr>
          <p:cNvCxnSpPr>
            <a:cxnSpLocks/>
            <a:stCxn id="48" idx="6"/>
            <a:endCxn id="51" idx="2"/>
          </p:cNvCxnSpPr>
          <p:nvPr/>
        </p:nvCxnSpPr>
        <p:spPr>
          <a:xfrm>
            <a:off x="940495" y="4282865"/>
            <a:ext cx="1138039" cy="8942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F07B83A-C6E7-4C41-B7B9-962613527968}"/>
              </a:ext>
            </a:extLst>
          </p:cNvPr>
          <p:cNvCxnSpPr>
            <a:cxnSpLocks/>
            <a:stCxn id="49" idx="6"/>
            <a:endCxn id="52" idx="2"/>
          </p:cNvCxnSpPr>
          <p:nvPr/>
        </p:nvCxnSpPr>
        <p:spPr>
          <a:xfrm>
            <a:off x="3042458" y="2197101"/>
            <a:ext cx="1532307" cy="113176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A39703CF-E04F-43B5-942B-5E5BE8E2FA71}"/>
              </a:ext>
            </a:extLst>
          </p:cNvPr>
          <p:cNvCxnSpPr>
            <a:cxnSpLocks/>
            <a:stCxn id="49" idx="6"/>
            <a:endCxn id="53" idx="2"/>
          </p:cNvCxnSpPr>
          <p:nvPr/>
        </p:nvCxnSpPr>
        <p:spPr>
          <a:xfrm>
            <a:off x="3042458" y="2197101"/>
            <a:ext cx="1532907" cy="20663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438B000-6ACF-4467-9FDB-DBDA8235BC17}"/>
              </a:ext>
            </a:extLst>
          </p:cNvPr>
          <p:cNvCxnSpPr>
            <a:cxnSpLocks/>
            <a:stCxn id="50" idx="6"/>
            <a:endCxn id="52" idx="2"/>
          </p:cNvCxnSpPr>
          <p:nvPr/>
        </p:nvCxnSpPr>
        <p:spPr>
          <a:xfrm flipV="1">
            <a:off x="3081645" y="3328862"/>
            <a:ext cx="1493120" cy="34973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062A05F9-351D-418D-95E8-A9EE46E3B6A0}"/>
              </a:ext>
            </a:extLst>
          </p:cNvPr>
          <p:cNvCxnSpPr>
            <a:cxnSpLocks/>
            <a:stCxn id="50" idx="6"/>
            <a:endCxn id="53" idx="2"/>
          </p:cNvCxnSpPr>
          <p:nvPr/>
        </p:nvCxnSpPr>
        <p:spPr>
          <a:xfrm>
            <a:off x="3081645" y="3678593"/>
            <a:ext cx="1493720" cy="5848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09A5BC18-0CD2-42CF-B176-99E6E1899C34}"/>
              </a:ext>
            </a:extLst>
          </p:cNvPr>
          <p:cNvCxnSpPr>
            <a:cxnSpLocks/>
            <a:stCxn id="51" idx="6"/>
            <a:endCxn id="52" idx="2"/>
          </p:cNvCxnSpPr>
          <p:nvPr/>
        </p:nvCxnSpPr>
        <p:spPr>
          <a:xfrm flipV="1">
            <a:off x="3042458" y="3328862"/>
            <a:ext cx="1532307" cy="184820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B5F7E0FA-8B5B-4457-8157-5F13902C95C5}"/>
              </a:ext>
            </a:extLst>
          </p:cNvPr>
          <p:cNvCxnSpPr>
            <a:cxnSpLocks/>
            <a:stCxn id="51" idx="6"/>
            <a:endCxn id="53" idx="2"/>
          </p:cNvCxnSpPr>
          <p:nvPr/>
        </p:nvCxnSpPr>
        <p:spPr>
          <a:xfrm flipV="1">
            <a:off x="3042458" y="4263485"/>
            <a:ext cx="1532907" cy="9135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/>
              <p:nvPr/>
            </p:nvSpPr>
            <p:spPr>
              <a:xfrm>
                <a:off x="390733" y="3035826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733" y="3035826"/>
                <a:ext cx="549763" cy="461665"/>
              </a:xfrm>
              <a:prstGeom prst="rect">
                <a:avLst/>
              </a:prstGeom>
              <a:blipFill>
                <a:blip r:embed="rId5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/>
              <p:nvPr/>
            </p:nvSpPr>
            <p:spPr>
              <a:xfrm>
                <a:off x="372328" y="4009554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328" y="4009554"/>
                <a:ext cx="549763" cy="461665"/>
              </a:xfrm>
              <a:prstGeom prst="rect">
                <a:avLst/>
              </a:prstGeom>
              <a:blipFill>
                <a:blip r:embed="rId6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타원 67">
            <a:extLst>
              <a:ext uri="{FF2B5EF4-FFF2-40B4-BE49-F238E27FC236}">
                <a16:creationId xmlns:a16="http://schemas.microsoft.com/office/drawing/2014/main" id="{916A8AF6-07CC-4F3B-9FEE-99D4216741BE}"/>
              </a:ext>
            </a:extLst>
          </p:cNvPr>
          <p:cNvSpPr/>
          <p:nvPr/>
        </p:nvSpPr>
        <p:spPr>
          <a:xfrm>
            <a:off x="5785072" y="303414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0B5BE696-505D-485E-AE99-9D8A4C140FDF}"/>
              </a:ext>
            </a:extLst>
          </p:cNvPr>
          <p:cNvSpPr/>
          <p:nvPr/>
        </p:nvSpPr>
        <p:spPr>
          <a:xfrm>
            <a:off x="5785072" y="395976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8985825-C5C5-4701-A58D-BF902BA5F183}"/>
              </a:ext>
            </a:extLst>
          </p:cNvPr>
          <p:cNvCxnSpPr>
            <a:cxnSpLocks/>
            <a:stCxn id="52" idx="6"/>
            <a:endCxn id="68" idx="2"/>
          </p:cNvCxnSpPr>
          <p:nvPr/>
        </p:nvCxnSpPr>
        <p:spPr>
          <a:xfrm flipV="1">
            <a:off x="5124527" y="3309028"/>
            <a:ext cx="660545" cy="198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0C74FE10-04DA-4B80-8B7B-29082C459287}"/>
              </a:ext>
            </a:extLst>
          </p:cNvPr>
          <p:cNvCxnSpPr>
            <a:cxnSpLocks/>
            <a:stCxn id="53" idx="6"/>
            <a:endCxn id="69" idx="2"/>
          </p:cNvCxnSpPr>
          <p:nvPr/>
        </p:nvCxnSpPr>
        <p:spPr>
          <a:xfrm flipV="1">
            <a:off x="5125127" y="4234648"/>
            <a:ext cx="659945" cy="288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2CA8736-00E0-4EA5-8FF0-80E03EE979E6}"/>
              </a:ext>
            </a:extLst>
          </p:cNvPr>
          <p:cNvCxnSpPr>
            <a:cxnSpLocks/>
            <a:stCxn id="53" idx="6"/>
            <a:endCxn id="68" idx="2"/>
          </p:cNvCxnSpPr>
          <p:nvPr/>
        </p:nvCxnSpPr>
        <p:spPr>
          <a:xfrm flipV="1">
            <a:off x="5125127" y="3309028"/>
            <a:ext cx="659945" cy="9544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A0BF44ED-AA2F-49DB-B441-DA6B2584646B}"/>
              </a:ext>
            </a:extLst>
          </p:cNvPr>
          <p:cNvCxnSpPr>
            <a:cxnSpLocks/>
            <a:stCxn id="52" idx="6"/>
            <a:endCxn id="69" idx="2"/>
          </p:cNvCxnSpPr>
          <p:nvPr/>
        </p:nvCxnSpPr>
        <p:spPr>
          <a:xfrm>
            <a:off x="5124527" y="3328862"/>
            <a:ext cx="660545" cy="9057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/>
              <p:nvPr/>
            </p:nvSpPr>
            <p:spPr>
              <a:xfrm>
                <a:off x="5785072" y="3078194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5072" y="3078194"/>
                <a:ext cx="549763" cy="461665"/>
              </a:xfrm>
              <a:prstGeom prst="rect">
                <a:avLst/>
              </a:prstGeom>
              <a:blipFill>
                <a:blip r:embed="rId7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/>
              <p:nvPr/>
            </p:nvSpPr>
            <p:spPr>
              <a:xfrm>
                <a:off x="5824341" y="3966939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4341" y="3966939"/>
                <a:ext cx="549763" cy="461665"/>
              </a:xfrm>
              <a:prstGeom prst="rect">
                <a:avLst/>
              </a:prstGeom>
              <a:blipFill>
                <a:blip r:embed="rId8"/>
                <a:stretch>
                  <a:fillRect b="-10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타원 75">
            <a:extLst>
              <a:ext uri="{FF2B5EF4-FFF2-40B4-BE49-F238E27FC236}">
                <a16:creationId xmlns:a16="http://schemas.microsoft.com/office/drawing/2014/main" id="{AEFE9C28-90D1-43F0-B61C-0B62AC56326C}"/>
              </a:ext>
            </a:extLst>
          </p:cNvPr>
          <p:cNvSpPr/>
          <p:nvPr/>
        </p:nvSpPr>
        <p:spPr>
          <a:xfrm>
            <a:off x="390732" y="2024039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CF5F0D16-8860-41A1-A895-9A04D12AA0B1}"/>
              </a:ext>
            </a:extLst>
          </p:cNvPr>
          <p:cNvCxnSpPr>
            <a:cxnSpLocks/>
            <a:stCxn id="76" idx="6"/>
            <a:endCxn id="49" idx="2"/>
          </p:cNvCxnSpPr>
          <p:nvPr/>
        </p:nvCxnSpPr>
        <p:spPr>
          <a:xfrm flipV="1">
            <a:off x="940494" y="2197101"/>
            <a:ext cx="1138040" cy="1018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/>
              <p:nvPr/>
            </p:nvSpPr>
            <p:spPr>
              <a:xfrm>
                <a:off x="821676" y="2570718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676" y="2570718"/>
                <a:ext cx="549763" cy="476669"/>
              </a:xfrm>
              <a:prstGeom prst="rect">
                <a:avLst/>
              </a:prstGeom>
              <a:blipFill>
                <a:blip r:embed="rId9"/>
                <a:stretch>
                  <a:fillRect r="-18889" b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/>
              <p:nvPr/>
            </p:nvSpPr>
            <p:spPr>
              <a:xfrm>
                <a:off x="1098703" y="1853980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703" y="1853980"/>
                <a:ext cx="549763" cy="476669"/>
              </a:xfrm>
              <a:prstGeom prst="rect">
                <a:avLst/>
              </a:prstGeom>
              <a:blipFill>
                <a:blip r:embed="rId10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9E4B099A-C6B8-4728-BBC9-A8919428664A}"/>
              </a:ext>
            </a:extLst>
          </p:cNvPr>
          <p:cNvCxnSpPr>
            <a:cxnSpLocks/>
            <a:stCxn id="76" idx="6"/>
            <a:endCxn id="50" idx="2"/>
          </p:cNvCxnSpPr>
          <p:nvPr/>
        </p:nvCxnSpPr>
        <p:spPr>
          <a:xfrm>
            <a:off x="940494" y="2298920"/>
            <a:ext cx="1177227" cy="13796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96163C06-EBCA-4895-8EE0-BE275E4B17E9}"/>
              </a:ext>
            </a:extLst>
          </p:cNvPr>
          <p:cNvCxnSpPr>
            <a:cxnSpLocks/>
            <a:stCxn id="76" idx="6"/>
            <a:endCxn id="51" idx="2"/>
          </p:cNvCxnSpPr>
          <p:nvPr/>
        </p:nvCxnSpPr>
        <p:spPr>
          <a:xfrm>
            <a:off x="940494" y="2298920"/>
            <a:ext cx="1138040" cy="28781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타원 48">
            <a:extLst>
              <a:ext uri="{FF2B5EF4-FFF2-40B4-BE49-F238E27FC236}">
                <a16:creationId xmlns:a16="http://schemas.microsoft.com/office/drawing/2014/main" id="{326A9A1C-DD0C-41B6-893E-4D903C3ED1A3}"/>
              </a:ext>
            </a:extLst>
          </p:cNvPr>
          <p:cNvSpPr/>
          <p:nvPr/>
        </p:nvSpPr>
        <p:spPr>
          <a:xfrm>
            <a:off x="2078534" y="1715139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DFA3F7ED-5019-4A86-80D3-0FBFD190AE20}"/>
              </a:ext>
            </a:extLst>
          </p:cNvPr>
          <p:cNvSpPr/>
          <p:nvPr/>
        </p:nvSpPr>
        <p:spPr>
          <a:xfrm>
            <a:off x="2091730" y="2055813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F906A92C-0DE8-4182-8961-FEEEFDABD441}"/>
              </a:ext>
            </a:extLst>
          </p:cNvPr>
          <p:cNvSpPr/>
          <p:nvPr/>
        </p:nvSpPr>
        <p:spPr>
          <a:xfrm>
            <a:off x="2682004" y="2055813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/>
              <p:nvPr/>
            </p:nvSpPr>
            <p:spPr>
              <a:xfrm>
                <a:off x="2003747" y="2049553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3747" y="2049553"/>
                <a:ext cx="549763" cy="36131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2F18E57F-0DC0-475A-8927-6652119E886F}"/>
              </a:ext>
            </a:extLst>
          </p:cNvPr>
          <p:cNvCxnSpPr>
            <a:cxnSpLocks/>
            <a:stCxn id="84" idx="6"/>
            <a:endCxn id="85" idx="2"/>
          </p:cNvCxnSpPr>
          <p:nvPr/>
        </p:nvCxnSpPr>
        <p:spPr>
          <a:xfrm>
            <a:off x="2446522" y="2233209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FB9BEE7F-7444-4308-A446-45D3FB946B74}"/>
                  </a:ext>
                </a:extLst>
              </p:cNvPr>
              <p:cNvSpPr txBox="1"/>
              <p:nvPr/>
            </p:nvSpPr>
            <p:spPr>
              <a:xfrm>
                <a:off x="2309637" y="1730009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FB9BEE7F-7444-4308-A446-45D3FB946B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637" y="1730009"/>
                <a:ext cx="549763" cy="307777"/>
              </a:xfrm>
              <a:prstGeom prst="rect">
                <a:avLst/>
              </a:prstGeom>
              <a:blipFill>
                <a:blip r:embed="rId12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4DCBFD07-7A39-490C-B1DE-F40A88B9FE08}"/>
                  </a:ext>
                </a:extLst>
              </p:cNvPr>
              <p:cNvSpPr txBox="1"/>
              <p:nvPr/>
            </p:nvSpPr>
            <p:spPr>
              <a:xfrm>
                <a:off x="2599683" y="2049553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4DCBFD07-7A39-490C-B1DE-F40A88B9FE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9683" y="2049553"/>
                <a:ext cx="549763" cy="36131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" name="타원 91">
            <a:extLst>
              <a:ext uri="{FF2B5EF4-FFF2-40B4-BE49-F238E27FC236}">
                <a16:creationId xmlns:a16="http://schemas.microsoft.com/office/drawing/2014/main" id="{43A4C959-E703-488B-998A-C75790145380}"/>
              </a:ext>
            </a:extLst>
          </p:cNvPr>
          <p:cNvSpPr/>
          <p:nvPr/>
        </p:nvSpPr>
        <p:spPr>
          <a:xfrm>
            <a:off x="2091730" y="3522435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A465BC65-59A8-4E6D-8169-B38AF90D2F9D}"/>
              </a:ext>
            </a:extLst>
          </p:cNvPr>
          <p:cNvSpPr/>
          <p:nvPr/>
        </p:nvSpPr>
        <p:spPr>
          <a:xfrm>
            <a:off x="2682004" y="3522435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903DC21B-1970-4299-876D-1286AF477ABD}"/>
                  </a:ext>
                </a:extLst>
              </p:cNvPr>
              <p:cNvSpPr txBox="1"/>
              <p:nvPr/>
            </p:nvSpPr>
            <p:spPr>
              <a:xfrm>
                <a:off x="2003747" y="3516175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903DC21B-1970-4299-876D-1286AF477A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3747" y="3516175"/>
                <a:ext cx="549763" cy="36131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92A9D62E-6CC3-4260-996F-C3FD368F91D9}"/>
              </a:ext>
            </a:extLst>
          </p:cNvPr>
          <p:cNvCxnSpPr>
            <a:cxnSpLocks/>
            <a:stCxn id="92" idx="6"/>
            <a:endCxn id="93" idx="2"/>
          </p:cNvCxnSpPr>
          <p:nvPr/>
        </p:nvCxnSpPr>
        <p:spPr>
          <a:xfrm>
            <a:off x="2446522" y="3699831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BCBC8E7C-9C6A-43B6-A99C-BFE6FED6C4DE}"/>
                  </a:ext>
                </a:extLst>
              </p:cNvPr>
              <p:cNvSpPr txBox="1"/>
              <p:nvPr/>
            </p:nvSpPr>
            <p:spPr>
              <a:xfrm>
                <a:off x="2309637" y="3196631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BCBC8E7C-9C6A-43B6-A99C-BFE6FED6C4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637" y="3196631"/>
                <a:ext cx="549763" cy="307777"/>
              </a:xfrm>
              <a:prstGeom prst="rect">
                <a:avLst/>
              </a:prstGeom>
              <a:blipFill>
                <a:blip r:embed="rId15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8E385FE1-50BF-4B3C-9095-2126FE304952}"/>
                  </a:ext>
                </a:extLst>
              </p:cNvPr>
              <p:cNvSpPr txBox="1"/>
              <p:nvPr/>
            </p:nvSpPr>
            <p:spPr>
              <a:xfrm>
                <a:off x="2599683" y="3516175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8E385FE1-50BF-4B3C-9095-2126FE3049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9683" y="3516175"/>
                <a:ext cx="549763" cy="36131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8" name="타원 97">
            <a:extLst>
              <a:ext uri="{FF2B5EF4-FFF2-40B4-BE49-F238E27FC236}">
                <a16:creationId xmlns:a16="http://schemas.microsoft.com/office/drawing/2014/main" id="{67FA953B-C82A-406B-9B96-05B91D2FC300}"/>
              </a:ext>
            </a:extLst>
          </p:cNvPr>
          <p:cNvSpPr/>
          <p:nvPr/>
        </p:nvSpPr>
        <p:spPr>
          <a:xfrm>
            <a:off x="2091730" y="5016644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E5B52A11-D044-4F65-B7E6-D56D9F344B82}"/>
              </a:ext>
            </a:extLst>
          </p:cNvPr>
          <p:cNvSpPr/>
          <p:nvPr/>
        </p:nvSpPr>
        <p:spPr>
          <a:xfrm>
            <a:off x="2682004" y="5016644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998F7561-F085-41AF-BD90-A051FF434173}"/>
                  </a:ext>
                </a:extLst>
              </p:cNvPr>
              <p:cNvSpPr txBox="1"/>
              <p:nvPr/>
            </p:nvSpPr>
            <p:spPr>
              <a:xfrm>
                <a:off x="2003747" y="5010384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998F7561-F085-41AF-BD90-A051FF4341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3747" y="5010384"/>
                <a:ext cx="549763" cy="361317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04A57452-638C-4278-B556-471E857148F1}"/>
              </a:ext>
            </a:extLst>
          </p:cNvPr>
          <p:cNvCxnSpPr>
            <a:cxnSpLocks/>
            <a:stCxn id="98" idx="6"/>
            <a:endCxn id="99" idx="2"/>
          </p:cNvCxnSpPr>
          <p:nvPr/>
        </p:nvCxnSpPr>
        <p:spPr>
          <a:xfrm>
            <a:off x="2446522" y="5194040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B1284551-EAE8-4A63-A1FC-E96DE9B0C2A9}"/>
                  </a:ext>
                </a:extLst>
              </p:cNvPr>
              <p:cNvSpPr txBox="1"/>
              <p:nvPr/>
            </p:nvSpPr>
            <p:spPr>
              <a:xfrm>
                <a:off x="2309637" y="4690840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B1284551-EAE8-4A63-A1FC-E96DE9B0C2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637" y="4690840"/>
                <a:ext cx="549763" cy="307777"/>
              </a:xfrm>
              <a:prstGeom prst="rect">
                <a:avLst/>
              </a:prstGeom>
              <a:blipFill>
                <a:blip r:embed="rId15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A5B677B8-2D1A-4F39-8180-42E2234EF7AC}"/>
                  </a:ext>
                </a:extLst>
              </p:cNvPr>
              <p:cNvSpPr txBox="1"/>
              <p:nvPr/>
            </p:nvSpPr>
            <p:spPr>
              <a:xfrm>
                <a:off x="2599683" y="5010384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A5B677B8-2D1A-4F39-8180-42E2234EF7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9683" y="5010384"/>
                <a:ext cx="549763" cy="361317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4" name="타원 133">
            <a:extLst>
              <a:ext uri="{FF2B5EF4-FFF2-40B4-BE49-F238E27FC236}">
                <a16:creationId xmlns:a16="http://schemas.microsoft.com/office/drawing/2014/main" id="{5B384AA1-33E7-4CEA-B2FA-10661631497F}"/>
              </a:ext>
            </a:extLst>
          </p:cNvPr>
          <p:cNvSpPr/>
          <p:nvPr/>
        </p:nvSpPr>
        <p:spPr>
          <a:xfrm>
            <a:off x="2285615" y="67468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6FAC5257-7E35-492B-B048-83A1C2C15118}"/>
              </a:ext>
            </a:extLst>
          </p:cNvPr>
          <p:cNvCxnSpPr>
            <a:cxnSpLocks/>
            <a:stCxn id="134" idx="5"/>
            <a:endCxn id="52" idx="2"/>
          </p:cNvCxnSpPr>
          <p:nvPr/>
        </p:nvCxnSpPr>
        <p:spPr>
          <a:xfrm>
            <a:off x="2754866" y="1143938"/>
            <a:ext cx="1819899" cy="21849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50A10579-F9F7-49F4-9AEC-045576EBF8D1}"/>
              </a:ext>
            </a:extLst>
          </p:cNvPr>
          <p:cNvCxnSpPr>
            <a:cxnSpLocks/>
            <a:stCxn id="134" idx="5"/>
            <a:endCxn id="53" idx="2"/>
          </p:cNvCxnSpPr>
          <p:nvPr/>
        </p:nvCxnSpPr>
        <p:spPr>
          <a:xfrm>
            <a:off x="2754866" y="1143938"/>
            <a:ext cx="1820499" cy="31195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타원 142">
            <a:extLst>
              <a:ext uri="{FF2B5EF4-FFF2-40B4-BE49-F238E27FC236}">
                <a16:creationId xmlns:a16="http://schemas.microsoft.com/office/drawing/2014/main" id="{78DB4469-BF58-4991-9BDD-A8E861B9A071}"/>
              </a:ext>
            </a:extLst>
          </p:cNvPr>
          <p:cNvSpPr/>
          <p:nvPr/>
        </p:nvSpPr>
        <p:spPr>
          <a:xfrm>
            <a:off x="4574765" y="2155803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44" name="직선 화살표 연결선 143">
            <a:extLst>
              <a:ext uri="{FF2B5EF4-FFF2-40B4-BE49-F238E27FC236}">
                <a16:creationId xmlns:a16="http://schemas.microsoft.com/office/drawing/2014/main" id="{1549A0C0-7504-4656-B8A8-A9F0ABF818CF}"/>
              </a:ext>
            </a:extLst>
          </p:cNvPr>
          <p:cNvCxnSpPr>
            <a:cxnSpLocks/>
            <a:stCxn id="143" idx="5"/>
            <a:endCxn id="81" idx="1"/>
          </p:cNvCxnSpPr>
          <p:nvPr/>
        </p:nvCxnSpPr>
        <p:spPr>
          <a:xfrm>
            <a:off x="5044016" y="2625054"/>
            <a:ext cx="741056" cy="683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직선 화살표 연결선 147">
            <a:extLst>
              <a:ext uri="{FF2B5EF4-FFF2-40B4-BE49-F238E27FC236}">
                <a16:creationId xmlns:a16="http://schemas.microsoft.com/office/drawing/2014/main" id="{A22A3B6C-F61D-480B-A314-DAE1EC9E2D9C}"/>
              </a:ext>
            </a:extLst>
          </p:cNvPr>
          <p:cNvCxnSpPr>
            <a:cxnSpLocks/>
            <a:stCxn id="143" idx="5"/>
            <a:endCxn id="69" idx="2"/>
          </p:cNvCxnSpPr>
          <p:nvPr/>
        </p:nvCxnSpPr>
        <p:spPr>
          <a:xfrm>
            <a:off x="5044016" y="2625054"/>
            <a:ext cx="741056" cy="16095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31A95DE4-71E8-407E-ABB5-1CCEDE21804E}"/>
                  </a:ext>
                </a:extLst>
              </p:cNvPr>
              <p:cNvSpPr txBox="1"/>
              <p:nvPr/>
            </p:nvSpPr>
            <p:spPr>
              <a:xfrm>
                <a:off x="3606325" y="1811218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31A95DE4-71E8-407E-ABB5-1CCEDE2180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6325" y="1811218"/>
                <a:ext cx="549763" cy="476669"/>
              </a:xfrm>
              <a:prstGeom prst="rect">
                <a:avLst/>
              </a:prstGeom>
              <a:blipFill>
                <a:blip r:embed="rId19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3F28812A-A84D-45A9-B14D-055E82EFA27B}"/>
                  </a:ext>
                </a:extLst>
              </p:cNvPr>
              <p:cNvSpPr txBox="1"/>
              <p:nvPr/>
            </p:nvSpPr>
            <p:spPr>
              <a:xfrm>
                <a:off x="3312042" y="2646178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3F28812A-A84D-45A9-B14D-055E82EFA2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2042" y="2646178"/>
                <a:ext cx="549763" cy="476669"/>
              </a:xfrm>
              <a:prstGeom prst="rect">
                <a:avLst/>
              </a:prstGeom>
              <a:blipFill>
                <a:blip r:embed="rId20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78C54ADE-DFE4-4E2D-AC41-D31D40960F76}"/>
                  </a:ext>
                </a:extLst>
              </p:cNvPr>
              <p:cNvSpPr txBox="1"/>
              <p:nvPr/>
            </p:nvSpPr>
            <p:spPr>
              <a:xfrm>
                <a:off x="3297478" y="349425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78C54ADE-DFE4-4E2D-AC41-D31D40960F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7478" y="3494257"/>
                <a:ext cx="549763" cy="476669"/>
              </a:xfrm>
              <a:prstGeom prst="rect">
                <a:avLst/>
              </a:prstGeom>
              <a:blipFill>
                <a:blip r:embed="rId21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E01D9C30-CB8A-429A-9D5D-1E217058E569}"/>
                  </a:ext>
                </a:extLst>
              </p:cNvPr>
              <p:cNvSpPr txBox="1"/>
              <p:nvPr/>
            </p:nvSpPr>
            <p:spPr>
              <a:xfrm>
                <a:off x="3348348" y="4521948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E01D9C30-CB8A-429A-9D5D-1E217058E5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8348" y="4521948"/>
                <a:ext cx="549763" cy="476669"/>
              </a:xfrm>
              <a:prstGeom prst="rect">
                <a:avLst/>
              </a:prstGeom>
              <a:blipFill>
                <a:blip r:embed="rId22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22" name="TextBox 7221">
                <a:extLst>
                  <a:ext uri="{FF2B5EF4-FFF2-40B4-BE49-F238E27FC236}">
                    <a16:creationId xmlns:a16="http://schemas.microsoft.com/office/drawing/2014/main" id="{F3C55F58-23B4-4824-A765-5271F4FD40AA}"/>
                  </a:ext>
                </a:extLst>
              </p:cNvPr>
              <p:cNvSpPr txBox="1"/>
              <p:nvPr/>
            </p:nvSpPr>
            <p:spPr>
              <a:xfrm>
                <a:off x="6849585" y="5084340"/>
                <a:ext cx="3823051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7222" name="TextBox 7221">
                <a:extLst>
                  <a:ext uri="{FF2B5EF4-FFF2-40B4-BE49-F238E27FC236}">
                    <a16:creationId xmlns:a16="http://schemas.microsoft.com/office/drawing/2014/main" id="{F3C55F58-23B4-4824-A765-5271F4FD40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9585" y="5084340"/>
                <a:ext cx="3823051" cy="361317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23" name="TextBox 7222">
                <a:extLst>
                  <a:ext uri="{FF2B5EF4-FFF2-40B4-BE49-F238E27FC236}">
                    <a16:creationId xmlns:a16="http://schemas.microsoft.com/office/drawing/2014/main" id="{2793BFA9-A3EE-4985-A301-969CFD85D25B}"/>
                  </a:ext>
                </a:extLst>
              </p:cNvPr>
              <p:cNvSpPr txBox="1"/>
              <p:nvPr/>
            </p:nvSpPr>
            <p:spPr>
              <a:xfrm>
                <a:off x="7135635" y="4097562"/>
                <a:ext cx="2271015" cy="3222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p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sSup>
                        <m:s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7223" name="TextBox 7222">
                <a:extLst>
                  <a:ext uri="{FF2B5EF4-FFF2-40B4-BE49-F238E27FC236}">
                    <a16:creationId xmlns:a16="http://schemas.microsoft.com/office/drawing/2014/main" id="{2793BFA9-A3EE-4985-A301-969CFD85D2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5635" y="4097562"/>
                <a:ext cx="2271015" cy="322268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24" name="TextBox 7223">
                <a:extLst>
                  <a:ext uri="{FF2B5EF4-FFF2-40B4-BE49-F238E27FC236}">
                    <a16:creationId xmlns:a16="http://schemas.microsoft.com/office/drawing/2014/main" id="{07A214D2-E84B-41EE-BA0F-9CF5746C7424}"/>
                  </a:ext>
                </a:extLst>
              </p:cNvPr>
              <p:cNvSpPr txBox="1"/>
              <p:nvPr/>
            </p:nvSpPr>
            <p:spPr>
              <a:xfrm>
                <a:off x="5256592" y="4516701"/>
                <a:ext cx="5770666" cy="4147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d>
                          <m:d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p>
                    <m:r>
                      <a:rPr lang="en-US" altLang="ko-KR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bSup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bSup>
                      </m:e>
                    </m:d>
                    <m:r>
                      <a:rPr lang="en-US" altLang="ko-KR" sz="1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 </m:t>
                    </m:r>
                    <m:sSup>
                      <m:sSupPr>
                        <m:ctrlP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d>
                          <m:d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altLang="ko-KR" sz="1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</m:e>
                    </m:d>
                    <m:r>
                      <a:rPr lang="en-US" altLang="ko-KR" sz="1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d>
                          <m:d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p>
                    <m:r>
                      <a:rPr lang="en-US" altLang="ko-KR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=(</m:t>
                    </m:r>
                    <m:sSubSup>
                      <m:sSubSupPr>
                        <m:ctrlP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d>
                          <m:d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bSup>
                    <m:r>
                      <a:rPr lang="en-US" altLang="ko-KR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d>
                          <m:d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bSup>
                    <m:r>
                      <a:rPr lang="en-US" altLang="ko-KR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1400"/>
                  <a:t>)</a:t>
                </a:r>
                <a:endParaRPr lang="ko-KR" altLang="en-US" sz="1400"/>
              </a:p>
            </p:txBody>
          </p:sp>
        </mc:Choice>
        <mc:Fallback xmlns="">
          <p:sp>
            <p:nvSpPr>
              <p:cNvPr id="7224" name="TextBox 7223">
                <a:extLst>
                  <a:ext uri="{FF2B5EF4-FFF2-40B4-BE49-F238E27FC236}">
                    <a16:creationId xmlns:a16="http://schemas.microsoft.com/office/drawing/2014/main" id="{07A214D2-E84B-41EE-BA0F-9CF5746C74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6592" y="4516701"/>
                <a:ext cx="5770666" cy="414729"/>
              </a:xfrm>
              <a:prstGeom prst="rect">
                <a:avLst/>
              </a:prstGeom>
              <a:blipFill>
                <a:blip r:embed="rId25"/>
                <a:stretch>
                  <a:fillRect b="-29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25" name="TextBox 7224">
                <a:extLst>
                  <a:ext uri="{FF2B5EF4-FFF2-40B4-BE49-F238E27FC236}">
                    <a16:creationId xmlns:a16="http://schemas.microsoft.com/office/drawing/2014/main" id="{0B8E2F91-1E3E-4092-A16D-80C5E417CEDC}"/>
                  </a:ext>
                </a:extLst>
              </p:cNvPr>
              <p:cNvSpPr txBox="1"/>
              <p:nvPr/>
            </p:nvSpPr>
            <p:spPr>
              <a:xfrm>
                <a:off x="3149446" y="5723752"/>
                <a:ext cx="3643369" cy="8611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altLang="ko-K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altLang="ko-K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altLang="ko-K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bSup>
                        </m:e>
                      </m:d>
                      <m:r>
                        <a:rPr lang="en-US" altLang="ko-KR" sz="1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altLang="ko-K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ko-KR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ko-KR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1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m:rPr>
                          <m:nor/>
                        </m:rPr>
                        <a:rPr lang="en-US" altLang="ko-KR" sz="1400"/>
                        <m:t>)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225" name="TextBox 7224">
                <a:extLst>
                  <a:ext uri="{FF2B5EF4-FFF2-40B4-BE49-F238E27FC236}">
                    <a16:creationId xmlns:a16="http://schemas.microsoft.com/office/drawing/2014/main" id="{0B8E2F91-1E3E-4092-A16D-80C5E417CE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9446" y="5723752"/>
                <a:ext cx="3643369" cy="861198"/>
              </a:xfrm>
              <a:prstGeom prst="rect">
                <a:avLst/>
              </a:prstGeom>
              <a:blipFill>
                <a:blip r:embed="rId26"/>
                <a:stretch>
                  <a:fillRect b="-70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26" name="TextBox 7225">
                <a:extLst>
                  <a:ext uri="{FF2B5EF4-FFF2-40B4-BE49-F238E27FC236}">
                    <a16:creationId xmlns:a16="http://schemas.microsoft.com/office/drawing/2014/main" id="{465018E8-B444-43AE-8D20-B6F2B677C05D}"/>
                  </a:ext>
                </a:extLst>
              </p:cNvPr>
              <p:cNvSpPr txBox="1"/>
              <p:nvPr/>
            </p:nvSpPr>
            <p:spPr>
              <a:xfrm>
                <a:off x="3910308" y="5281668"/>
                <a:ext cx="3602958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</m:e>
                    </m:d>
                    <m:r>
                      <a:rPr lang="en-US" altLang="ko-KR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d>
                      <m:dPr>
                        <m:ctrlP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b="0" i="1" smtClean="0">
                            <a:solidFill>
                              <a:srgbClr val="3399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⇒(</m:t>
                    </m:r>
                    <m:r>
                      <a:rPr lang="en-US" altLang="ko-KR" b="0" i="1" smtClean="0">
                        <a:solidFill>
                          <a:srgbClr val="3399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,)</m:t>
                    </m:r>
                  </m:oMath>
                </a14:m>
                <a:r>
                  <a:rPr lang="en-US" altLang="ko-KR"/>
                  <a:t>(</a:t>
                </a:r>
                <a:endParaRPr lang="ko-KR" altLang="en-US"/>
              </a:p>
            </p:txBody>
          </p:sp>
        </mc:Choice>
        <mc:Fallback xmlns="">
          <p:sp>
            <p:nvSpPr>
              <p:cNvPr id="7226" name="TextBox 7225">
                <a:extLst>
                  <a:ext uri="{FF2B5EF4-FFF2-40B4-BE49-F238E27FC236}">
                    <a16:creationId xmlns:a16="http://schemas.microsoft.com/office/drawing/2014/main" id="{465018E8-B444-43AE-8D20-B6F2B677C0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0308" y="5281668"/>
                <a:ext cx="3602958" cy="338554"/>
              </a:xfrm>
              <a:prstGeom prst="rect">
                <a:avLst/>
              </a:prstGeom>
              <a:blipFill>
                <a:blip r:embed="rId27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8" name="TextBox 177">
                <a:extLst>
                  <a:ext uri="{FF2B5EF4-FFF2-40B4-BE49-F238E27FC236}">
                    <a16:creationId xmlns:a16="http://schemas.microsoft.com/office/drawing/2014/main" id="{2D23FB8C-61E4-490F-969D-67A226CAE8CB}"/>
                  </a:ext>
                </a:extLst>
              </p:cNvPr>
              <p:cNvSpPr txBox="1"/>
              <p:nvPr/>
            </p:nvSpPr>
            <p:spPr>
              <a:xfrm>
                <a:off x="6849584" y="5549476"/>
                <a:ext cx="3823051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23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78" name="TextBox 177">
                <a:extLst>
                  <a:ext uri="{FF2B5EF4-FFF2-40B4-BE49-F238E27FC236}">
                    <a16:creationId xmlns:a16="http://schemas.microsoft.com/office/drawing/2014/main" id="{2D23FB8C-61E4-490F-969D-67A226CAE8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9584" y="5549476"/>
                <a:ext cx="3823051" cy="361317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186503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타원 106">
            <a:extLst>
              <a:ext uri="{FF2B5EF4-FFF2-40B4-BE49-F238E27FC236}">
                <a16:creationId xmlns:a16="http://schemas.microsoft.com/office/drawing/2014/main" id="{5EB993CD-286E-41BF-9542-ADF1EB69E93A}"/>
              </a:ext>
            </a:extLst>
          </p:cNvPr>
          <p:cNvSpPr/>
          <p:nvPr/>
        </p:nvSpPr>
        <p:spPr>
          <a:xfrm>
            <a:off x="4549591" y="4180712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16E62471-DDED-4901-89A9-400CFFCA4B5D}"/>
              </a:ext>
            </a:extLst>
          </p:cNvPr>
          <p:cNvSpPr/>
          <p:nvPr/>
        </p:nvSpPr>
        <p:spPr>
          <a:xfrm>
            <a:off x="4562147" y="2832301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8F699DD0-3440-4190-A019-1D145ACA27BF}"/>
              </a:ext>
            </a:extLst>
          </p:cNvPr>
          <p:cNvSpPr/>
          <p:nvPr/>
        </p:nvSpPr>
        <p:spPr>
          <a:xfrm>
            <a:off x="2083072" y="3209349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B8FF6D2-3530-42EF-9C65-2D70240544FF}"/>
              </a:ext>
            </a:extLst>
          </p:cNvPr>
          <p:cNvSpPr/>
          <p:nvPr/>
        </p:nvSpPr>
        <p:spPr>
          <a:xfrm>
            <a:off x="2078534" y="4695104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중요한 표기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A7CDF17-8A46-4F8B-9366-93F36C569906}"/>
              </a:ext>
            </a:extLst>
          </p:cNvPr>
          <p:cNvSpPr/>
          <p:nvPr/>
        </p:nvSpPr>
        <p:spPr>
          <a:xfrm>
            <a:off x="390733" y="3031876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06753B8-D90E-422A-A65F-45DD1CB3E5C1}"/>
              </a:ext>
            </a:extLst>
          </p:cNvPr>
          <p:cNvSpPr/>
          <p:nvPr/>
        </p:nvSpPr>
        <p:spPr>
          <a:xfrm>
            <a:off x="390733" y="4007984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DA4EB9B-FC4B-4294-B051-6226CDCF7AFB}"/>
              </a:ext>
            </a:extLst>
          </p:cNvPr>
          <p:cNvCxnSpPr>
            <a:cxnSpLocks/>
            <a:stCxn id="47" idx="6"/>
            <a:endCxn id="49" idx="2"/>
          </p:cNvCxnSpPr>
          <p:nvPr/>
        </p:nvCxnSpPr>
        <p:spPr>
          <a:xfrm flipV="1">
            <a:off x="940495" y="2197101"/>
            <a:ext cx="1138039" cy="11096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7B992C75-18CE-46FD-BFCA-761778BAFAD8}"/>
              </a:ext>
            </a:extLst>
          </p:cNvPr>
          <p:cNvCxnSpPr>
            <a:cxnSpLocks/>
            <a:stCxn id="47" idx="6"/>
            <a:endCxn id="50" idx="2"/>
          </p:cNvCxnSpPr>
          <p:nvPr/>
        </p:nvCxnSpPr>
        <p:spPr>
          <a:xfrm>
            <a:off x="940495" y="3306757"/>
            <a:ext cx="1142577" cy="3845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9586A3D5-006B-4671-A7FB-FDF3B1F25C37}"/>
              </a:ext>
            </a:extLst>
          </p:cNvPr>
          <p:cNvCxnSpPr>
            <a:cxnSpLocks/>
            <a:stCxn id="47" idx="6"/>
            <a:endCxn id="51" idx="2"/>
          </p:cNvCxnSpPr>
          <p:nvPr/>
        </p:nvCxnSpPr>
        <p:spPr>
          <a:xfrm>
            <a:off x="940495" y="3306757"/>
            <a:ext cx="1138039" cy="18703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DC99084A-91BD-411E-89CA-91FEDEF73D6A}"/>
              </a:ext>
            </a:extLst>
          </p:cNvPr>
          <p:cNvCxnSpPr>
            <a:cxnSpLocks/>
            <a:stCxn id="48" idx="6"/>
            <a:endCxn id="49" idx="2"/>
          </p:cNvCxnSpPr>
          <p:nvPr/>
        </p:nvCxnSpPr>
        <p:spPr>
          <a:xfrm flipV="1">
            <a:off x="940495" y="2197101"/>
            <a:ext cx="1138039" cy="20857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97F1CBEF-73B7-457E-A499-4B67DEA7C700}"/>
              </a:ext>
            </a:extLst>
          </p:cNvPr>
          <p:cNvCxnSpPr>
            <a:cxnSpLocks/>
            <a:stCxn id="48" idx="6"/>
            <a:endCxn id="50" idx="2"/>
          </p:cNvCxnSpPr>
          <p:nvPr/>
        </p:nvCxnSpPr>
        <p:spPr>
          <a:xfrm flipV="1">
            <a:off x="940495" y="3691311"/>
            <a:ext cx="1142577" cy="5915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48ECE3D5-5FD8-43A7-9E7B-EB936361ED4C}"/>
              </a:ext>
            </a:extLst>
          </p:cNvPr>
          <p:cNvCxnSpPr>
            <a:cxnSpLocks/>
            <a:stCxn id="48" idx="6"/>
            <a:endCxn id="51" idx="2"/>
          </p:cNvCxnSpPr>
          <p:nvPr/>
        </p:nvCxnSpPr>
        <p:spPr>
          <a:xfrm>
            <a:off x="940495" y="4282865"/>
            <a:ext cx="1138039" cy="8942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F07B83A-C6E7-4C41-B7B9-962613527968}"/>
              </a:ext>
            </a:extLst>
          </p:cNvPr>
          <p:cNvCxnSpPr>
            <a:cxnSpLocks/>
            <a:stCxn id="49" idx="6"/>
            <a:endCxn id="83" idx="2"/>
          </p:cNvCxnSpPr>
          <p:nvPr/>
        </p:nvCxnSpPr>
        <p:spPr>
          <a:xfrm>
            <a:off x="3042458" y="2197101"/>
            <a:ext cx="1519689" cy="111716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A39703CF-E04F-43B5-942B-5E5BE8E2FA71}"/>
              </a:ext>
            </a:extLst>
          </p:cNvPr>
          <p:cNvCxnSpPr>
            <a:cxnSpLocks/>
            <a:stCxn id="49" idx="6"/>
            <a:endCxn id="107" idx="2"/>
          </p:cNvCxnSpPr>
          <p:nvPr/>
        </p:nvCxnSpPr>
        <p:spPr>
          <a:xfrm>
            <a:off x="3042458" y="2197101"/>
            <a:ext cx="1507133" cy="24655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438B000-6ACF-4467-9FDB-DBDA8235BC17}"/>
              </a:ext>
            </a:extLst>
          </p:cNvPr>
          <p:cNvCxnSpPr>
            <a:cxnSpLocks/>
            <a:stCxn id="50" idx="6"/>
            <a:endCxn id="83" idx="2"/>
          </p:cNvCxnSpPr>
          <p:nvPr/>
        </p:nvCxnSpPr>
        <p:spPr>
          <a:xfrm flipV="1">
            <a:off x="3046996" y="3314263"/>
            <a:ext cx="1515151" cy="37704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062A05F9-351D-418D-95E8-A9EE46E3B6A0}"/>
              </a:ext>
            </a:extLst>
          </p:cNvPr>
          <p:cNvCxnSpPr>
            <a:cxnSpLocks/>
            <a:stCxn id="50" idx="6"/>
            <a:endCxn id="107" idx="2"/>
          </p:cNvCxnSpPr>
          <p:nvPr/>
        </p:nvCxnSpPr>
        <p:spPr>
          <a:xfrm>
            <a:off x="3046996" y="3691311"/>
            <a:ext cx="1502595" cy="9713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09A5BC18-0CD2-42CF-B176-99E6E1899C34}"/>
              </a:ext>
            </a:extLst>
          </p:cNvPr>
          <p:cNvCxnSpPr>
            <a:cxnSpLocks/>
            <a:stCxn id="51" idx="6"/>
            <a:endCxn id="83" idx="2"/>
          </p:cNvCxnSpPr>
          <p:nvPr/>
        </p:nvCxnSpPr>
        <p:spPr>
          <a:xfrm flipV="1">
            <a:off x="3042458" y="3314263"/>
            <a:ext cx="1519689" cy="186280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B5F7E0FA-8B5B-4457-8157-5F13902C95C5}"/>
              </a:ext>
            </a:extLst>
          </p:cNvPr>
          <p:cNvCxnSpPr>
            <a:cxnSpLocks/>
            <a:stCxn id="51" idx="6"/>
            <a:endCxn id="107" idx="2"/>
          </p:cNvCxnSpPr>
          <p:nvPr/>
        </p:nvCxnSpPr>
        <p:spPr>
          <a:xfrm flipV="1">
            <a:off x="3042458" y="4662674"/>
            <a:ext cx="1507133" cy="5143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/>
              <p:nvPr/>
            </p:nvSpPr>
            <p:spPr>
              <a:xfrm>
                <a:off x="390733" y="3035826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733" y="3035826"/>
                <a:ext cx="549763" cy="461665"/>
              </a:xfrm>
              <a:prstGeom prst="rect">
                <a:avLst/>
              </a:prstGeom>
              <a:blipFill>
                <a:blip r:embed="rId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/>
              <p:nvPr/>
            </p:nvSpPr>
            <p:spPr>
              <a:xfrm>
                <a:off x="372328" y="4009554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328" y="4009554"/>
                <a:ext cx="549763" cy="461665"/>
              </a:xfrm>
              <a:prstGeom prst="rect">
                <a:avLst/>
              </a:prstGeom>
              <a:blipFill>
                <a:blip r:embed="rId4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타원 67">
            <a:extLst>
              <a:ext uri="{FF2B5EF4-FFF2-40B4-BE49-F238E27FC236}">
                <a16:creationId xmlns:a16="http://schemas.microsoft.com/office/drawing/2014/main" id="{916A8AF6-07CC-4F3B-9FEE-99D4216741BE}"/>
              </a:ext>
            </a:extLst>
          </p:cNvPr>
          <p:cNvSpPr/>
          <p:nvPr/>
        </p:nvSpPr>
        <p:spPr>
          <a:xfrm>
            <a:off x="6867767" y="3082364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0B5BE696-505D-485E-AE99-9D8A4C140FDF}"/>
              </a:ext>
            </a:extLst>
          </p:cNvPr>
          <p:cNvSpPr/>
          <p:nvPr/>
        </p:nvSpPr>
        <p:spPr>
          <a:xfrm>
            <a:off x="6867767" y="4007984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8985825-C5C5-4701-A58D-BF902BA5F183}"/>
              </a:ext>
            </a:extLst>
          </p:cNvPr>
          <p:cNvCxnSpPr>
            <a:cxnSpLocks/>
            <a:stCxn id="83" idx="6"/>
            <a:endCxn id="68" idx="2"/>
          </p:cNvCxnSpPr>
          <p:nvPr/>
        </p:nvCxnSpPr>
        <p:spPr>
          <a:xfrm>
            <a:off x="5526071" y="3314263"/>
            <a:ext cx="1341696" cy="4298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0C74FE10-04DA-4B80-8B7B-29082C459287}"/>
              </a:ext>
            </a:extLst>
          </p:cNvPr>
          <p:cNvCxnSpPr>
            <a:cxnSpLocks/>
            <a:stCxn id="107" idx="6"/>
            <a:endCxn id="69" idx="2"/>
          </p:cNvCxnSpPr>
          <p:nvPr/>
        </p:nvCxnSpPr>
        <p:spPr>
          <a:xfrm flipV="1">
            <a:off x="5513515" y="4282865"/>
            <a:ext cx="1354252" cy="3798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2CA8736-00E0-4EA5-8FF0-80E03EE979E6}"/>
              </a:ext>
            </a:extLst>
          </p:cNvPr>
          <p:cNvCxnSpPr>
            <a:cxnSpLocks/>
            <a:stCxn id="107" idx="6"/>
            <a:endCxn id="68" idx="2"/>
          </p:cNvCxnSpPr>
          <p:nvPr/>
        </p:nvCxnSpPr>
        <p:spPr>
          <a:xfrm flipV="1">
            <a:off x="5513515" y="3357245"/>
            <a:ext cx="1354252" cy="130542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A0BF44ED-AA2F-49DB-B441-DA6B2584646B}"/>
              </a:ext>
            </a:extLst>
          </p:cNvPr>
          <p:cNvCxnSpPr>
            <a:cxnSpLocks/>
            <a:stCxn id="83" idx="6"/>
            <a:endCxn id="69" idx="2"/>
          </p:cNvCxnSpPr>
          <p:nvPr/>
        </p:nvCxnSpPr>
        <p:spPr>
          <a:xfrm>
            <a:off x="5526071" y="3314263"/>
            <a:ext cx="1341696" cy="9686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타원 75">
            <a:extLst>
              <a:ext uri="{FF2B5EF4-FFF2-40B4-BE49-F238E27FC236}">
                <a16:creationId xmlns:a16="http://schemas.microsoft.com/office/drawing/2014/main" id="{AEFE9C28-90D1-43F0-B61C-0B62AC56326C}"/>
              </a:ext>
            </a:extLst>
          </p:cNvPr>
          <p:cNvSpPr/>
          <p:nvPr/>
        </p:nvSpPr>
        <p:spPr>
          <a:xfrm>
            <a:off x="390732" y="2024039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CF5F0D16-8860-41A1-A895-9A04D12AA0B1}"/>
              </a:ext>
            </a:extLst>
          </p:cNvPr>
          <p:cNvCxnSpPr>
            <a:cxnSpLocks/>
            <a:stCxn id="76" idx="6"/>
            <a:endCxn id="49" idx="2"/>
          </p:cNvCxnSpPr>
          <p:nvPr/>
        </p:nvCxnSpPr>
        <p:spPr>
          <a:xfrm flipV="1">
            <a:off x="940494" y="2197101"/>
            <a:ext cx="1138040" cy="1018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/>
              <p:nvPr/>
            </p:nvSpPr>
            <p:spPr>
              <a:xfrm>
                <a:off x="821676" y="2570718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676" y="2570718"/>
                <a:ext cx="549763" cy="476669"/>
              </a:xfrm>
              <a:prstGeom prst="rect">
                <a:avLst/>
              </a:prstGeom>
              <a:blipFill>
                <a:blip r:embed="rId5"/>
                <a:stretch>
                  <a:fillRect r="-18889" b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/>
              <p:nvPr/>
            </p:nvSpPr>
            <p:spPr>
              <a:xfrm>
                <a:off x="1098703" y="1853980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703" y="1853980"/>
                <a:ext cx="549763" cy="476669"/>
              </a:xfrm>
              <a:prstGeom prst="rect">
                <a:avLst/>
              </a:prstGeom>
              <a:blipFill>
                <a:blip r:embed="rId6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9E4B099A-C6B8-4728-BBC9-A8919428664A}"/>
              </a:ext>
            </a:extLst>
          </p:cNvPr>
          <p:cNvCxnSpPr>
            <a:cxnSpLocks/>
            <a:stCxn id="76" idx="6"/>
            <a:endCxn id="50" idx="2"/>
          </p:cNvCxnSpPr>
          <p:nvPr/>
        </p:nvCxnSpPr>
        <p:spPr>
          <a:xfrm>
            <a:off x="940494" y="2298920"/>
            <a:ext cx="1142578" cy="13923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96163C06-EBCA-4895-8EE0-BE275E4B17E9}"/>
              </a:ext>
            </a:extLst>
          </p:cNvPr>
          <p:cNvCxnSpPr>
            <a:cxnSpLocks/>
            <a:stCxn id="76" idx="6"/>
            <a:endCxn id="51" idx="2"/>
          </p:cNvCxnSpPr>
          <p:nvPr/>
        </p:nvCxnSpPr>
        <p:spPr>
          <a:xfrm>
            <a:off x="940494" y="2298920"/>
            <a:ext cx="1138040" cy="28781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타원 48">
            <a:extLst>
              <a:ext uri="{FF2B5EF4-FFF2-40B4-BE49-F238E27FC236}">
                <a16:creationId xmlns:a16="http://schemas.microsoft.com/office/drawing/2014/main" id="{326A9A1C-DD0C-41B6-893E-4D903C3ED1A3}"/>
              </a:ext>
            </a:extLst>
          </p:cNvPr>
          <p:cNvSpPr/>
          <p:nvPr/>
        </p:nvSpPr>
        <p:spPr>
          <a:xfrm>
            <a:off x="2078534" y="1715139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DFA3F7ED-5019-4A86-80D3-0FBFD190AE20}"/>
              </a:ext>
            </a:extLst>
          </p:cNvPr>
          <p:cNvSpPr/>
          <p:nvPr/>
        </p:nvSpPr>
        <p:spPr>
          <a:xfrm>
            <a:off x="2091730" y="2055813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F906A92C-0DE8-4182-8961-FEEEFDABD441}"/>
              </a:ext>
            </a:extLst>
          </p:cNvPr>
          <p:cNvSpPr/>
          <p:nvPr/>
        </p:nvSpPr>
        <p:spPr>
          <a:xfrm>
            <a:off x="2682004" y="2055813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/>
              <p:nvPr/>
            </p:nvSpPr>
            <p:spPr>
              <a:xfrm>
                <a:off x="2003747" y="2049553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3747" y="2049553"/>
                <a:ext cx="549763" cy="36131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2F18E57F-0DC0-475A-8927-6652119E886F}"/>
              </a:ext>
            </a:extLst>
          </p:cNvPr>
          <p:cNvCxnSpPr>
            <a:cxnSpLocks/>
            <a:stCxn id="84" idx="6"/>
            <a:endCxn id="85" idx="2"/>
          </p:cNvCxnSpPr>
          <p:nvPr/>
        </p:nvCxnSpPr>
        <p:spPr>
          <a:xfrm>
            <a:off x="2446522" y="2233209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FB9BEE7F-7444-4308-A446-45D3FB946B74}"/>
                  </a:ext>
                </a:extLst>
              </p:cNvPr>
              <p:cNvSpPr txBox="1"/>
              <p:nvPr/>
            </p:nvSpPr>
            <p:spPr>
              <a:xfrm>
                <a:off x="2309637" y="1730009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FB9BEE7F-7444-4308-A446-45D3FB946B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637" y="1730009"/>
                <a:ext cx="549763" cy="307777"/>
              </a:xfrm>
              <a:prstGeom prst="rect">
                <a:avLst/>
              </a:prstGeom>
              <a:blipFill>
                <a:blip r:embed="rId8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4DCBFD07-7A39-490C-B1DE-F40A88B9FE08}"/>
                  </a:ext>
                </a:extLst>
              </p:cNvPr>
              <p:cNvSpPr txBox="1"/>
              <p:nvPr/>
            </p:nvSpPr>
            <p:spPr>
              <a:xfrm>
                <a:off x="2599683" y="2049553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4DCBFD07-7A39-490C-B1DE-F40A88B9FE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9683" y="2049553"/>
                <a:ext cx="549763" cy="36131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" name="타원 91">
            <a:extLst>
              <a:ext uri="{FF2B5EF4-FFF2-40B4-BE49-F238E27FC236}">
                <a16:creationId xmlns:a16="http://schemas.microsoft.com/office/drawing/2014/main" id="{43A4C959-E703-488B-998A-C75790145380}"/>
              </a:ext>
            </a:extLst>
          </p:cNvPr>
          <p:cNvSpPr/>
          <p:nvPr/>
        </p:nvSpPr>
        <p:spPr>
          <a:xfrm>
            <a:off x="2091730" y="3522435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A465BC65-59A8-4E6D-8169-B38AF90D2F9D}"/>
              </a:ext>
            </a:extLst>
          </p:cNvPr>
          <p:cNvSpPr/>
          <p:nvPr/>
        </p:nvSpPr>
        <p:spPr>
          <a:xfrm>
            <a:off x="2682004" y="3522435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903DC21B-1970-4299-876D-1286AF477ABD}"/>
                  </a:ext>
                </a:extLst>
              </p:cNvPr>
              <p:cNvSpPr txBox="1"/>
              <p:nvPr/>
            </p:nvSpPr>
            <p:spPr>
              <a:xfrm>
                <a:off x="2003747" y="3516175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903DC21B-1970-4299-876D-1286AF477A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3747" y="3516175"/>
                <a:ext cx="549763" cy="36131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92A9D62E-6CC3-4260-996F-C3FD368F91D9}"/>
              </a:ext>
            </a:extLst>
          </p:cNvPr>
          <p:cNvCxnSpPr>
            <a:cxnSpLocks/>
            <a:stCxn id="92" idx="6"/>
            <a:endCxn id="93" idx="2"/>
          </p:cNvCxnSpPr>
          <p:nvPr/>
        </p:nvCxnSpPr>
        <p:spPr>
          <a:xfrm>
            <a:off x="2446522" y="3699831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BCBC8E7C-9C6A-43B6-A99C-BFE6FED6C4DE}"/>
                  </a:ext>
                </a:extLst>
              </p:cNvPr>
              <p:cNvSpPr txBox="1"/>
              <p:nvPr/>
            </p:nvSpPr>
            <p:spPr>
              <a:xfrm>
                <a:off x="2309637" y="3196631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BCBC8E7C-9C6A-43B6-A99C-BFE6FED6C4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637" y="3196631"/>
                <a:ext cx="549763" cy="307777"/>
              </a:xfrm>
              <a:prstGeom prst="rect">
                <a:avLst/>
              </a:prstGeom>
              <a:blipFill>
                <a:blip r:embed="rId11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8E385FE1-50BF-4B3C-9095-2126FE304952}"/>
                  </a:ext>
                </a:extLst>
              </p:cNvPr>
              <p:cNvSpPr txBox="1"/>
              <p:nvPr/>
            </p:nvSpPr>
            <p:spPr>
              <a:xfrm>
                <a:off x="2599683" y="3516175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8E385FE1-50BF-4B3C-9095-2126FE3049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9683" y="3516175"/>
                <a:ext cx="549763" cy="36131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8" name="타원 97">
            <a:extLst>
              <a:ext uri="{FF2B5EF4-FFF2-40B4-BE49-F238E27FC236}">
                <a16:creationId xmlns:a16="http://schemas.microsoft.com/office/drawing/2014/main" id="{67FA953B-C82A-406B-9B96-05B91D2FC300}"/>
              </a:ext>
            </a:extLst>
          </p:cNvPr>
          <p:cNvSpPr/>
          <p:nvPr/>
        </p:nvSpPr>
        <p:spPr>
          <a:xfrm>
            <a:off x="2091730" y="5016644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E5B52A11-D044-4F65-B7E6-D56D9F344B82}"/>
              </a:ext>
            </a:extLst>
          </p:cNvPr>
          <p:cNvSpPr/>
          <p:nvPr/>
        </p:nvSpPr>
        <p:spPr>
          <a:xfrm>
            <a:off x="2682004" y="5016644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998F7561-F085-41AF-BD90-A051FF434173}"/>
                  </a:ext>
                </a:extLst>
              </p:cNvPr>
              <p:cNvSpPr txBox="1"/>
              <p:nvPr/>
            </p:nvSpPr>
            <p:spPr>
              <a:xfrm>
                <a:off x="2003747" y="5010384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998F7561-F085-41AF-BD90-A051FF4341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3747" y="5010384"/>
                <a:ext cx="549763" cy="36131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04A57452-638C-4278-B556-471E857148F1}"/>
              </a:ext>
            </a:extLst>
          </p:cNvPr>
          <p:cNvCxnSpPr>
            <a:cxnSpLocks/>
            <a:stCxn id="98" idx="6"/>
            <a:endCxn id="99" idx="2"/>
          </p:cNvCxnSpPr>
          <p:nvPr/>
        </p:nvCxnSpPr>
        <p:spPr>
          <a:xfrm>
            <a:off x="2446522" y="5194040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B1284551-EAE8-4A63-A1FC-E96DE9B0C2A9}"/>
                  </a:ext>
                </a:extLst>
              </p:cNvPr>
              <p:cNvSpPr txBox="1"/>
              <p:nvPr/>
            </p:nvSpPr>
            <p:spPr>
              <a:xfrm>
                <a:off x="2309637" y="4690840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B1284551-EAE8-4A63-A1FC-E96DE9B0C2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637" y="4690840"/>
                <a:ext cx="549763" cy="307777"/>
              </a:xfrm>
              <a:prstGeom prst="rect">
                <a:avLst/>
              </a:prstGeom>
              <a:blipFill>
                <a:blip r:embed="rId11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A5B677B8-2D1A-4F39-8180-42E2234EF7AC}"/>
                  </a:ext>
                </a:extLst>
              </p:cNvPr>
              <p:cNvSpPr txBox="1"/>
              <p:nvPr/>
            </p:nvSpPr>
            <p:spPr>
              <a:xfrm>
                <a:off x="2599683" y="5010384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A5B677B8-2D1A-4F39-8180-42E2234EF7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9683" y="5010384"/>
                <a:ext cx="549763" cy="36131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4" name="타원 133">
            <a:extLst>
              <a:ext uri="{FF2B5EF4-FFF2-40B4-BE49-F238E27FC236}">
                <a16:creationId xmlns:a16="http://schemas.microsoft.com/office/drawing/2014/main" id="{5B384AA1-33E7-4CEA-B2FA-10661631497F}"/>
              </a:ext>
            </a:extLst>
          </p:cNvPr>
          <p:cNvSpPr/>
          <p:nvPr/>
        </p:nvSpPr>
        <p:spPr>
          <a:xfrm>
            <a:off x="2285615" y="67468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6FAC5257-7E35-492B-B048-83A1C2C15118}"/>
              </a:ext>
            </a:extLst>
          </p:cNvPr>
          <p:cNvCxnSpPr>
            <a:cxnSpLocks/>
            <a:stCxn id="134" idx="5"/>
            <a:endCxn id="83" idx="2"/>
          </p:cNvCxnSpPr>
          <p:nvPr/>
        </p:nvCxnSpPr>
        <p:spPr>
          <a:xfrm>
            <a:off x="2754866" y="1143938"/>
            <a:ext cx="1807281" cy="217032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50A10579-F9F7-49F4-9AEC-045576EBF8D1}"/>
              </a:ext>
            </a:extLst>
          </p:cNvPr>
          <p:cNvCxnSpPr>
            <a:cxnSpLocks/>
            <a:stCxn id="134" idx="5"/>
            <a:endCxn id="107" idx="2"/>
          </p:cNvCxnSpPr>
          <p:nvPr/>
        </p:nvCxnSpPr>
        <p:spPr>
          <a:xfrm>
            <a:off x="2754866" y="1143938"/>
            <a:ext cx="1794725" cy="35187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타원 142">
            <a:extLst>
              <a:ext uri="{FF2B5EF4-FFF2-40B4-BE49-F238E27FC236}">
                <a16:creationId xmlns:a16="http://schemas.microsoft.com/office/drawing/2014/main" id="{78DB4469-BF58-4991-9BDD-A8E861B9A071}"/>
              </a:ext>
            </a:extLst>
          </p:cNvPr>
          <p:cNvSpPr/>
          <p:nvPr/>
        </p:nvSpPr>
        <p:spPr>
          <a:xfrm>
            <a:off x="4765116" y="1798808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44" name="직선 화살표 연결선 143">
            <a:extLst>
              <a:ext uri="{FF2B5EF4-FFF2-40B4-BE49-F238E27FC236}">
                <a16:creationId xmlns:a16="http://schemas.microsoft.com/office/drawing/2014/main" id="{1549A0C0-7504-4656-B8A8-A9F0ABF818CF}"/>
              </a:ext>
            </a:extLst>
          </p:cNvPr>
          <p:cNvCxnSpPr>
            <a:cxnSpLocks/>
            <a:stCxn id="143" idx="5"/>
          </p:cNvCxnSpPr>
          <p:nvPr/>
        </p:nvCxnSpPr>
        <p:spPr>
          <a:xfrm>
            <a:off x="5234367" y="2268059"/>
            <a:ext cx="1633400" cy="10891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직선 화살표 연결선 147">
            <a:extLst>
              <a:ext uri="{FF2B5EF4-FFF2-40B4-BE49-F238E27FC236}">
                <a16:creationId xmlns:a16="http://schemas.microsoft.com/office/drawing/2014/main" id="{A22A3B6C-F61D-480B-A314-DAE1EC9E2D9C}"/>
              </a:ext>
            </a:extLst>
          </p:cNvPr>
          <p:cNvCxnSpPr>
            <a:cxnSpLocks/>
            <a:stCxn id="143" idx="5"/>
            <a:endCxn id="69" idx="2"/>
          </p:cNvCxnSpPr>
          <p:nvPr/>
        </p:nvCxnSpPr>
        <p:spPr>
          <a:xfrm>
            <a:off x="5234367" y="2268059"/>
            <a:ext cx="1633400" cy="20148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31A95DE4-71E8-407E-ABB5-1CCEDE21804E}"/>
                  </a:ext>
                </a:extLst>
              </p:cNvPr>
              <p:cNvSpPr txBox="1"/>
              <p:nvPr/>
            </p:nvSpPr>
            <p:spPr>
              <a:xfrm>
                <a:off x="3606325" y="1811218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31A95DE4-71E8-407E-ABB5-1CCEDE2180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6325" y="1811218"/>
                <a:ext cx="549763" cy="476669"/>
              </a:xfrm>
              <a:prstGeom prst="rect">
                <a:avLst/>
              </a:prstGeom>
              <a:blipFill>
                <a:blip r:embed="rId15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3F28812A-A84D-45A9-B14D-055E82EFA27B}"/>
                  </a:ext>
                </a:extLst>
              </p:cNvPr>
              <p:cNvSpPr txBox="1"/>
              <p:nvPr/>
            </p:nvSpPr>
            <p:spPr>
              <a:xfrm>
                <a:off x="3312042" y="2646178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3F28812A-A84D-45A9-B14D-055E82EFA2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2042" y="2646178"/>
                <a:ext cx="549763" cy="476669"/>
              </a:xfrm>
              <a:prstGeom prst="rect">
                <a:avLst/>
              </a:prstGeom>
              <a:blipFill>
                <a:blip r:embed="rId16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78C54ADE-DFE4-4E2D-AC41-D31D40960F76}"/>
                  </a:ext>
                </a:extLst>
              </p:cNvPr>
              <p:cNvSpPr txBox="1"/>
              <p:nvPr/>
            </p:nvSpPr>
            <p:spPr>
              <a:xfrm>
                <a:off x="3297478" y="349425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78C54ADE-DFE4-4E2D-AC41-D31D40960F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7478" y="3494257"/>
                <a:ext cx="549763" cy="476669"/>
              </a:xfrm>
              <a:prstGeom prst="rect">
                <a:avLst/>
              </a:prstGeom>
              <a:blipFill>
                <a:blip r:embed="rId17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E01D9C30-CB8A-429A-9D5D-1E217058E569}"/>
                  </a:ext>
                </a:extLst>
              </p:cNvPr>
              <p:cNvSpPr txBox="1"/>
              <p:nvPr/>
            </p:nvSpPr>
            <p:spPr>
              <a:xfrm>
                <a:off x="3348348" y="4521948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E01D9C30-CB8A-429A-9D5D-1E217058E5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8348" y="4521948"/>
                <a:ext cx="549763" cy="476669"/>
              </a:xfrm>
              <a:prstGeom prst="rect">
                <a:avLst/>
              </a:prstGeom>
              <a:blipFill>
                <a:blip r:embed="rId18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7" name="타원 86">
            <a:extLst>
              <a:ext uri="{FF2B5EF4-FFF2-40B4-BE49-F238E27FC236}">
                <a16:creationId xmlns:a16="http://schemas.microsoft.com/office/drawing/2014/main" id="{5D970CDF-782F-4820-A5D1-52EFD95AE0CB}"/>
              </a:ext>
            </a:extLst>
          </p:cNvPr>
          <p:cNvSpPr/>
          <p:nvPr/>
        </p:nvSpPr>
        <p:spPr>
          <a:xfrm>
            <a:off x="4570805" y="3145387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7745D3B9-3BBD-4EF9-AAC7-81431C3CBCF3}"/>
              </a:ext>
            </a:extLst>
          </p:cNvPr>
          <p:cNvSpPr/>
          <p:nvPr/>
        </p:nvSpPr>
        <p:spPr>
          <a:xfrm>
            <a:off x="5161079" y="3145387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4A54BBC9-32FC-4589-984F-BD56CA7D8021}"/>
                  </a:ext>
                </a:extLst>
              </p:cNvPr>
              <p:cNvSpPr txBox="1"/>
              <p:nvPr/>
            </p:nvSpPr>
            <p:spPr>
              <a:xfrm>
                <a:off x="4482822" y="3139127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4A54BBC9-32FC-4589-984F-BD56CA7D80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2822" y="3139127"/>
                <a:ext cx="549763" cy="361317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B2F7495C-456C-420D-A67E-AA0C9633E432}"/>
              </a:ext>
            </a:extLst>
          </p:cNvPr>
          <p:cNvCxnSpPr>
            <a:cxnSpLocks/>
            <a:stCxn id="87" idx="6"/>
            <a:endCxn id="88" idx="2"/>
          </p:cNvCxnSpPr>
          <p:nvPr/>
        </p:nvCxnSpPr>
        <p:spPr>
          <a:xfrm>
            <a:off x="4925597" y="3322783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4B130A92-82A3-424A-9154-A73C8AA7DB03}"/>
                  </a:ext>
                </a:extLst>
              </p:cNvPr>
              <p:cNvSpPr txBox="1"/>
              <p:nvPr/>
            </p:nvSpPr>
            <p:spPr>
              <a:xfrm>
                <a:off x="4788712" y="2819583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4B130A92-82A3-424A-9154-A73C8AA7DB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8712" y="2819583"/>
                <a:ext cx="549763" cy="307777"/>
              </a:xfrm>
              <a:prstGeom prst="rect">
                <a:avLst/>
              </a:prstGeom>
              <a:blipFill>
                <a:blip r:embed="rId8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1161B7B4-ECAD-4A0B-A3C7-F8ED00527FCD}"/>
                  </a:ext>
                </a:extLst>
              </p:cNvPr>
              <p:cNvSpPr txBox="1"/>
              <p:nvPr/>
            </p:nvSpPr>
            <p:spPr>
              <a:xfrm>
                <a:off x="5086618" y="3114918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1161B7B4-ECAD-4A0B-A3C7-F8ED00527F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6618" y="3114918"/>
                <a:ext cx="549763" cy="361317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8" name="타원 107">
            <a:extLst>
              <a:ext uri="{FF2B5EF4-FFF2-40B4-BE49-F238E27FC236}">
                <a16:creationId xmlns:a16="http://schemas.microsoft.com/office/drawing/2014/main" id="{246D747C-0DFD-48CC-8BD4-BA456ED72D17}"/>
              </a:ext>
            </a:extLst>
          </p:cNvPr>
          <p:cNvSpPr/>
          <p:nvPr/>
        </p:nvSpPr>
        <p:spPr>
          <a:xfrm>
            <a:off x="4558249" y="4493798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184B1754-1C76-4247-9231-B878A4311950}"/>
              </a:ext>
            </a:extLst>
          </p:cNvPr>
          <p:cNvSpPr/>
          <p:nvPr/>
        </p:nvSpPr>
        <p:spPr>
          <a:xfrm>
            <a:off x="5148523" y="4493798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B2B4DEFA-D28F-4979-AA1A-1E4D336C6D8A}"/>
                  </a:ext>
                </a:extLst>
              </p:cNvPr>
              <p:cNvSpPr txBox="1"/>
              <p:nvPr/>
            </p:nvSpPr>
            <p:spPr>
              <a:xfrm>
                <a:off x="4470266" y="4487538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B2B4DEFA-D28F-4979-AA1A-1E4D336C6D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0266" y="4487538"/>
                <a:ext cx="549763" cy="361317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86C734DB-3A8E-4BC8-A1EC-DC71C7BB07A5}"/>
              </a:ext>
            </a:extLst>
          </p:cNvPr>
          <p:cNvCxnSpPr>
            <a:cxnSpLocks/>
            <a:stCxn id="108" idx="6"/>
            <a:endCxn id="109" idx="2"/>
          </p:cNvCxnSpPr>
          <p:nvPr/>
        </p:nvCxnSpPr>
        <p:spPr>
          <a:xfrm>
            <a:off x="4913041" y="4671194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E3C70BE9-C3EF-4411-BF9A-4D3602362F7F}"/>
                  </a:ext>
                </a:extLst>
              </p:cNvPr>
              <p:cNvSpPr txBox="1"/>
              <p:nvPr/>
            </p:nvSpPr>
            <p:spPr>
              <a:xfrm>
                <a:off x="4776156" y="4167994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E3C70BE9-C3EF-4411-BF9A-4D3602362F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6156" y="4167994"/>
                <a:ext cx="549763" cy="307777"/>
              </a:xfrm>
              <a:prstGeom prst="rect">
                <a:avLst/>
              </a:prstGeom>
              <a:blipFill>
                <a:blip r:embed="rId22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B37A1FA2-1157-49B7-816A-F10AEFF4B2CE}"/>
                  </a:ext>
                </a:extLst>
              </p:cNvPr>
              <p:cNvSpPr txBox="1"/>
              <p:nvPr/>
            </p:nvSpPr>
            <p:spPr>
              <a:xfrm>
                <a:off x="5066202" y="4487538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B37A1FA2-1157-49B7-816A-F10AEFF4B2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6202" y="4487538"/>
                <a:ext cx="549763" cy="361317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F7952F9-643A-4B76-9550-1E561F35FF09}"/>
                  </a:ext>
                </a:extLst>
              </p:cNvPr>
              <p:cNvSpPr txBox="1"/>
              <p:nvPr/>
            </p:nvSpPr>
            <p:spPr>
              <a:xfrm>
                <a:off x="7179711" y="5287966"/>
                <a:ext cx="2744054" cy="3652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bSup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bSup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bSup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F7952F9-643A-4B76-9550-1E561F35FF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9711" y="5287966"/>
                <a:ext cx="2744054" cy="365228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B584142-031B-4CDF-AEEA-A3ED89EFB994}"/>
                  </a:ext>
                </a:extLst>
              </p:cNvPr>
              <p:cNvSpPr txBox="1"/>
              <p:nvPr/>
            </p:nvSpPr>
            <p:spPr>
              <a:xfrm>
                <a:off x="7465760" y="4301188"/>
                <a:ext cx="2271015" cy="32618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p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p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sSup>
                        <m:s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p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B584142-031B-4CDF-AEEA-A3ED89EFB9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5760" y="4301188"/>
                <a:ext cx="2271015" cy="326180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86622D5-7CE4-4FFD-915D-918ABA748C74}"/>
                  </a:ext>
                </a:extLst>
              </p:cNvPr>
              <p:cNvSpPr txBox="1"/>
              <p:nvPr/>
            </p:nvSpPr>
            <p:spPr>
              <a:xfrm>
                <a:off x="5580020" y="4777461"/>
                <a:ext cx="5770666" cy="4147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d>
                          <m:d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d>
                      </m:sup>
                    </m:sSup>
                    <m:r>
                      <a:rPr lang="en-US" altLang="ko-KR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d>
                          </m:sup>
                        </m:sSubSup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d>
                          </m:sup>
                        </m:sSubSup>
                      </m:e>
                    </m:d>
                    <m:r>
                      <a:rPr lang="en-US" altLang="ko-KR" sz="1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 </m:t>
                    </m:r>
                    <m:sSup>
                      <m:sSupPr>
                        <m:ctrlP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d>
                          <m:d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p>
                    <m:r>
                      <a:rPr lang="en-US" altLang="ko-KR" sz="1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bSup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bSup>
                      </m:e>
                    </m:d>
                    <m:r>
                      <a:rPr lang="en-US" altLang="ko-KR" sz="1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d>
                          <m:d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d>
                      </m:sup>
                    </m:sSup>
                    <m:r>
                      <a:rPr lang="en-US" altLang="ko-KR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=(</m:t>
                    </m:r>
                    <m:sSubSup>
                      <m:sSubSupPr>
                        <m:ctrlP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d>
                          <m:d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d>
                      </m:sup>
                    </m:sSubSup>
                    <m:r>
                      <a:rPr lang="en-US" altLang="ko-KR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d>
                          <m:d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d>
                      </m:sup>
                    </m:sSubSup>
                    <m:r>
                      <a:rPr lang="en-US" altLang="ko-KR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1400"/>
                  <a:t>)</a:t>
                </a:r>
                <a:endParaRPr lang="ko-KR" altLang="en-US" sz="140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86622D5-7CE4-4FFD-915D-918ABA748C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0020" y="4777461"/>
                <a:ext cx="5770666" cy="414729"/>
              </a:xfrm>
              <a:prstGeom prst="rect">
                <a:avLst/>
              </a:prstGeom>
              <a:blipFill>
                <a:blip r:embed="rId26"/>
                <a:stretch>
                  <a:fillRect b="-29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588F27C-692F-46BC-B5E2-F07AD15B6A4A}"/>
                  </a:ext>
                </a:extLst>
              </p:cNvPr>
              <p:cNvSpPr txBox="1"/>
              <p:nvPr/>
            </p:nvSpPr>
            <p:spPr>
              <a:xfrm>
                <a:off x="3479571" y="5927378"/>
                <a:ext cx="3281091" cy="567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altLang="ko-K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altLang="ko-K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bSup>
                        </m:e>
                      </m:d>
                      <m:r>
                        <a:rPr lang="en-US" altLang="ko-KR" sz="1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altLang="ko-K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ko-KR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1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bSup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bSup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m:rPr>
                          <m:nor/>
                        </m:rPr>
                        <a:rPr lang="en-US" altLang="ko-KR" sz="1400"/>
                        <m:t>)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588F27C-692F-46BC-B5E2-F07AD15B6A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9571" y="5927378"/>
                <a:ext cx="3281091" cy="567720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FF265EF-0725-45D3-9BE0-1876624110BC}"/>
                  </a:ext>
                </a:extLst>
              </p:cNvPr>
              <p:cNvSpPr txBox="1"/>
              <p:nvPr/>
            </p:nvSpPr>
            <p:spPr>
              <a:xfrm>
                <a:off x="4021651" y="5360722"/>
                <a:ext cx="3602958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</m:e>
                    </m:d>
                    <m:r>
                      <a:rPr lang="en-US" altLang="ko-KR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d>
                      <m:dPr>
                        <m:ctrlP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b="0" i="1" smtClean="0">
                            <a:solidFill>
                              <a:srgbClr val="3399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⇒(</m:t>
                    </m:r>
                    <m:r>
                      <a:rPr lang="en-US" altLang="ko-KR" b="0" i="1" smtClean="0">
                        <a:solidFill>
                          <a:srgbClr val="3399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,)</m:t>
                    </m:r>
                  </m:oMath>
                </a14:m>
                <a:r>
                  <a:rPr lang="en-US" altLang="ko-KR"/>
                  <a:t>(</a:t>
                </a:r>
                <a:endParaRPr lang="ko-KR" altLang="en-US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FF265EF-0725-45D3-9BE0-1876624110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1651" y="5360722"/>
                <a:ext cx="3602958" cy="338554"/>
              </a:xfrm>
              <a:prstGeom prst="rect">
                <a:avLst/>
              </a:prstGeom>
              <a:blipFill>
                <a:blip r:embed="rId28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BBA258B0-A546-4017-AF77-D4564B6CA9EF}"/>
                  </a:ext>
                </a:extLst>
              </p:cNvPr>
              <p:cNvSpPr txBox="1"/>
              <p:nvPr/>
            </p:nvSpPr>
            <p:spPr>
              <a:xfrm>
                <a:off x="5915759" y="2348570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BBA258B0-A546-4017-AF77-D4564B6CA9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5759" y="2348570"/>
                <a:ext cx="549763" cy="476669"/>
              </a:xfrm>
              <a:prstGeom prst="rect">
                <a:avLst/>
              </a:prstGeom>
              <a:blipFill>
                <a:blip r:embed="rId29"/>
                <a:stretch>
                  <a:fillRect r="-6593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B9113086-6C8E-413C-B6A4-B23E1FC911ED}"/>
                  </a:ext>
                </a:extLst>
              </p:cNvPr>
              <p:cNvSpPr txBox="1"/>
              <p:nvPr/>
            </p:nvSpPr>
            <p:spPr>
              <a:xfrm>
                <a:off x="5752636" y="2880574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B9113086-6C8E-413C-B6A4-B23E1FC911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2636" y="2880574"/>
                <a:ext cx="549763" cy="476669"/>
              </a:xfrm>
              <a:prstGeom prst="rect">
                <a:avLst/>
              </a:prstGeom>
              <a:blipFill>
                <a:blip r:embed="rId30"/>
                <a:stretch>
                  <a:fillRect r="-18889" b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6CB832A1-6CC9-4C23-B026-06417791E5AE}"/>
                  </a:ext>
                </a:extLst>
              </p:cNvPr>
              <p:cNvSpPr txBox="1"/>
              <p:nvPr/>
            </p:nvSpPr>
            <p:spPr>
              <a:xfrm>
                <a:off x="5742886" y="3575573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6CB832A1-6CC9-4C23-B026-06417791E5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2886" y="3575573"/>
                <a:ext cx="549763" cy="476669"/>
              </a:xfrm>
              <a:prstGeom prst="rect">
                <a:avLst/>
              </a:prstGeom>
              <a:blipFill>
                <a:blip r:embed="rId31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7D249CB7-F8FB-4DA7-AB51-51AC29296280}"/>
                  </a:ext>
                </a:extLst>
              </p:cNvPr>
              <p:cNvSpPr txBox="1"/>
              <p:nvPr/>
            </p:nvSpPr>
            <p:spPr>
              <a:xfrm>
                <a:off x="6888308" y="3146087"/>
                <a:ext cx="533052" cy="3998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7D249CB7-F8FB-4DA7-AB51-51AC292962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8308" y="3146087"/>
                <a:ext cx="533052" cy="399853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C58C2439-5C6D-45F1-8401-07DAA8B215F5}"/>
                  </a:ext>
                </a:extLst>
              </p:cNvPr>
              <p:cNvSpPr txBox="1"/>
              <p:nvPr/>
            </p:nvSpPr>
            <p:spPr>
              <a:xfrm>
                <a:off x="6884477" y="4056121"/>
                <a:ext cx="533052" cy="3998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C58C2439-5C6D-45F1-8401-07DAA8B215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4477" y="4056121"/>
                <a:ext cx="533052" cy="399853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30132478-8E8E-4486-BC96-0A88E674F2DE}"/>
                  </a:ext>
                </a:extLst>
              </p:cNvPr>
              <p:cNvSpPr txBox="1"/>
              <p:nvPr/>
            </p:nvSpPr>
            <p:spPr>
              <a:xfrm>
                <a:off x="7179711" y="5687495"/>
                <a:ext cx="2744054" cy="3711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bSup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bSup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bSup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30132478-8E8E-4486-BC96-0A88E674F2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9711" y="5687495"/>
                <a:ext cx="2744054" cy="371127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855046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타원 113">
            <a:extLst>
              <a:ext uri="{FF2B5EF4-FFF2-40B4-BE49-F238E27FC236}">
                <a16:creationId xmlns:a16="http://schemas.microsoft.com/office/drawing/2014/main" id="{7FB901B4-EBCF-47E0-8B0E-AC465C225386}"/>
              </a:ext>
            </a:extLst>
          </p:cNvPr>
          <p:cNvSpPr/>
          <p:nvPr/>
        </p:nvSpPr>
        <p:spPr>
          <a:xfrm>
            <a:off x="6889175" y="3788192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타원 114">
            <a:extLst>
              <a:ext uri="{FF2B5EF4-FFF2-40B4-BE49-F238E27FC236}">
                <a16:creationId xmlns:a16="http://schemas.microsoft.com/office/drawing/2014/main" id="{EB6ED53C-D3B3-489E-A60B-82CAF9CC26BB}"/>
              </a:ext>
            </a:extLst>
          </p:cNvPr>
          <p:cNvSpPr/>
          <p:nvPr/>
        </p:nvSpPr>
        <p:spPr>
          <a:xfrm>
            <a:off x="6893530" y="2654616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타원 106">
            <a:extLst>
              <a:ext uri="{FF2B5EF4-FFF2-40B4-BE49-F238E27FC236}">
                <a16:creationId xmlns:a16="http://schemas.microsoft.com/office/drawing/2014/main" id="{5EB993CD-286E-41BF-9542-ADF1EB69E93A}"/>
              </a:ext>
            </a:extLst>
          </p:cNvPr>
          <p:cNvSpPr/>
          <p:nvPr/>
        </p:nvSpPr>
        <p:spPr>
          <a:xfrm>
            <a:off x="4549591" y="4180712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16E62471-DDED-4901-89A9-400CFFCA4B5D}"/>
              </a:ext>
            </a:extLst>
          </p:cNvPr>
          <p:cNvSpPr/>
          <p:nvPr/>
        </p:nvSpPr>
        <p:spPr>
          <a:xfrm>
            <a:off x="4562147" y="2832301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8F699DD0-3440-4190-A019-1D145ACA27BF}"/>
              </a:ext>
            </a:extLst>
          </p:cNvPr>
          <p:cNvSpPr/>
          <p:nvPr/>
        </p:nvSpPr>
        <p:spPr>
          <a:xfrm>
            <a:off x="2083072" y="3209349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B8FF6D2-3530-42EF-9C65-2D70240544FF}"/>
              </a:ext>
            </a:extLst>
          </p:cNvPr>
          <p:cNvSpPr/>
          <p:nvPr/>
        </p:nvSpPr>
        <p:spPr>
          <a:xfrm>
            <a:off x="2078534" y="4695104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중요한 표기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A7CDF17-8A46-4F8B-9366-93F36C569906}"/>
              </a:ext>
            </a:extLst>
          </p:cNvPr>
          <p:cNvSpPr/>
          <p:nvPr/>
        </p:nvSpPr>
        <p:spPr>
          <a:xfrm>
            <a:off x="390733" y="3031876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06753B8-D90E-422A-A65F-45DD1CB3E5C1}"/>
              </a:ext>
            </a:extLst>
          </p:cNvPr>
          <p:cNvSpPr/>
          <p:nvPr/>
        </p:nvSpPr>
        <p:spPr>
          <a:xfrm>
            <a:off x="390733" y="4007984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DA4EB9B-FC4B-4294-B051-6226CDCF7AFB}"/>
              </a:ext>
            </a:extLst>
          </p:cNvPr>
          <p:cNvCxnSpPr>
            <a:cxnSpLocks/>
            <a:stCxn id="47" idx="6"/>
            <a:endCxn id="49" idx="2"/>
          </p:cNvCxnSpPr>
          <p:nvPr/>
        </p:nvCxnSpPr>
        <p:spPr>
          <a:xfrm flipV="1">
            <a:off x="940495" y="2197101"/>
            <a:ext cx="1138039" cy="11096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7B992C75-18CE-46FD-BFCA-761778BAFAD8}"/>
              </a:ext>
            </a:extLst>
          </p:cNvPr>
          <p:cNvCxnSpPr>
            <a:cxnSpLocks/>
            <a:stCxn id="47" idx="6"/>
            <a:endCxn id="50" idx="2"/>
          </p:cNvCxnSpPr>
          <p:nvPr/>
        </p:nvCxnSpPr>
        <p:spPr>
          <a:xfrm>
            <a:off x="940495" y="3306757"/>
            <a:ext cx="1142577" cy="3845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9586A3D5-006B-4671-A7FB-FDF3B1F25C37}"/>
              </a:ext>
            </a:extLst>
          </p:cNvPr>
          <p:cNvCxnSpPr>
            <a:cxnSpLocks/>
            <a:stCxn id="47" idx="6"/>
            <a:endCxn id="51" idx="2"/>
          </p:cNvCxnSpPr>
          <p:nvPr/>
        </p:nvCxnSpPr>
        <p:spPr>
          <a:xfrm>
            <a:off x="940495" y="3306757"/>
            <a:ext cx="1138039" cy="18703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DC99084A-91BD-411E-89CA-91FEDEF73D6A}"/>
              </a:ext>
            </a:extLst>
          </p:cNvPr>
          <p:cNvCxnSpPr>
            <a:cxnSpLocks/>
            <a:stCxn id="48" idx="6"/>
            <a:endCxn id="49" idx="2"/>
          </p:cNvCxnSpPr>
          <p:nvPr/>
        </p:nvCxnSpPr>
        <p:spPr>
          <a:xfrm flipV="1">
            <a:off x="940495" y="2197101"/>
            <a:ext cx="1138039" cy="20857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97F1CBEF-73B7-457E-A499-4B67DEA7C700}"/>
              </a:ext>
            </a:extLst>
          </p:cNvPr>
          <p:cNvCxnSpPr>
            <a:cxnSpLocks/>
            <a:stCxn id="48" idx="6"/>
            <a:endCxn id="50" idx="2"/>
          </p:cNvCxnSpPr>
          <p:nvPr/>
        </p:nvCxnSpPr>
        <p:spPr>
          <a:xfrm flipV="1">
            <a:off x="940495" y="3691311"/>
            <a:ext cx="1142577" cy="5915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48ECE3D5-5FD8-43A7-9E7B-EB936361ED4C}"/>
              </a:ext>
            </a:extLst>
          </p:cNvPr>
          <p:cNvCxnSpPr>
            <a:cxnSpLocks/>
            <a:stCxn id="48" idx="6"/>
            <a:endCxn id="51" idx="2"/>
          </p:cNvCxnSpPr>
          <p:nvPr/>
        </p:nvCxnSpPr>
        <p:spPr>
          <a:xfrm>
            <a:off x="940495" y="4282865"/>
            <a:ext cx="1138039" cy="8942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F07B83A-C6E7-4C41-B7B9-962613527968}"/>
              </a:ext>
            </a:extLst>
          </p:cNvPr>
          <p:cNvCxnSpPr>
            <a:cxnSpLocks/>
            <a:stCxn id="49" idx="6"/>
            <a:endCxn id="83" idx="2"/>
          </p:cNvCxnSpPr>
          <p:nvPr/>
        </p:nvCxnSpPr>
        <p:spPr>
          <a:xfrm>
            <a:off x="3042458" y="2197101"/>
            <a:ext cx="1519689" cy="111716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A39703CF-E04F-43B5-942B-5E5BE8E2FA71}"/>
              </a:ext>
            </a:extLst>
          </p:cNvPr>
          <p:cNvCxnSpPr>
            <a:cxnSpLocks/>
            <a:stCxn id="49" idx="6"/>
            <a:endCxn id="107" idx="2"/>
          </p:cNvCxnSpPr>
          <p:nvPr/>
        </p:nvCxnSpPr>
        <p:spPr>
          <a:xfrm>
            <a:off x="3042458" y="2197101"/>
            <a:ext cx="1507133" cy="24655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438B000-6ACF-4467-9FDB-DBDA8235BC17}"/>
              </a:ext>
            </a:extLst>
          </p:cNvPr>
          <p:cNvCxnSpPr>
            <a:cxnSpLocks/>
            <a:stCxn id="50" idx="6"/>
            <a:endCxn id="83" idx="2"/>
          </p:cNvCxnSpPr>
          <p:nvPr/>
        </p:nvCxnSpPr>
        <p:spPr>
          <a:xfrm flipV="1">
            <a:off x="3046996" y="3314263"/>
            <a:ext cx="1515151" cy="37704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062A05F9-351D-418D-95E8-A9EE46E3B6A0}"/>
              </a:ext>
            </a:extLst>
          </p:cNvPr>
          <p:cNvCxnSpPr>
            <a:cxnSpLocks/>
            <a:stCxn id="50" idx="6"/>
            <a:endCxn id="107" idx="2"/>
          </p:cNvCxnSpPr>
          <p:nvPr/>
        </p:nvCxnSpPr>
        <p:spPr>
          <a:xfrm>
            <a:off x="3046996" y="3691311"/>
            <a:ext cx="1502595" cy="9713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09A5BC18-0CD2-42CF-B176-99E6E1899C34}"/>
              </a:ext>
            </a:extLst>
          </p:cNvPr>
          <p:cNvCxnSpPr>
            <a:cxnSpLocks/>
            <a:stCxn id="51" idx="6"/>
            <a:endCxn id="83" idx="2"/>
          </p:cNvCxnSpPr>
          <p:nvPr/>
        </p:nvCxnSpPr>
        <p:spPr>
          <a:xfrm flipV="1">
            <a:off x="3042458" y="3314263"/>
            <a:ext cx="1519689" cy="186280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B5F7E0FA-8B5B-4457-8157-5F13902C95C5}"/>
              </a:ext>
            </a:extLst>
          </p:cNvPr>
          <p:cNvCxnSpPr>
            <a:cxnSpLocks/>
            <a:stCxn id="51" idx="6"/>
            <a:endCxn id="107" idx="2"/>
          </p:cNvCxnSpPr>
          <p:nvPr/>
        </p:nvCxnSpPr>
        <p:spPr>
          <a:xfrm flipV="1">
            <a:off x="3042458" y="4662674"/>
            <a:ext cx="1507133" cy="5143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/>
              <p:nvPr/>
            </p:nvSpPr>
            <p:spPr>
              <a:xfrm>
                <a:off x="390733" y="3035826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733" y="3035826"/>
                <a:ext cx="549763" cy="461665"/>
              </a:xfrm>
              <a:prstGeom prst="rect">
                <a:avLst/>
              </a:prstGeom>
              <a:blipFill>
                <a:blip r:embed="rId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/>
              <p:nvPr/>
            </p:nvSpPr>
            <p:spPr>
              <a:xfrm>
                <a:off x="372328" y="4009554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328" y="4009554"/>
                <a:ext cx="549763" cy="461665"/>
              </a:xfrm>
              <a:prstGeom prst="rect">
                <a:avLst/>
              </a:prstGeom>
              <a:blipFill>
                <a:blip r:embed="rId4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8985825-C5C5-4701-A58D-BF902BA5F183}"/>
              </a:ext>
            </a:extLst>
          </p:cNvPr>
          <p:cNvCxnSpPr>
            <a:cxnSpLocks/>
            <a:stCxn id="83" idx="6"/>
            <a:endCxn id="115" idx="2"/>
          </p:cNvCxnSpPr>
          <p:nvPr/>
        </p:nvCxnSpPr>
        <p:spPr>
          <a:xfrm flipV="1">
            <a:off x="5526071" y="3136578"/>
            <a:ext cx="1367459" cy="1776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0C74FE10-04DA-4B80-8B7B-29082C459287}"/>
              </a:ext>
            </a:extLst>
          </p:cNvPr>
          <p:cNvCxnSpPr>
            <a:cxnSpLocks/>
            <a:stCxn id="107" idx="6"/>
            <a:endCxn id="114" idx="2"/>
          </p:cNvCxnSpPr>
          <p:nvPr/>
        </p:nvCxnSpPr>
        <p:spPr>
          <a:xfrm flipV="1">
            <a:off x="5513515" y="4270154"/>
            <a:ext cx="1375660" cy="3925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2CA8736-00E0-4EA5-8FF0-80E03EE979E6}"/>
              </a:ext>
            </a:extLst>
          </p:cNvPr>
          <p:cNvCxnSpPr>
            <a:cxnSpLocks/>
            <a:stCxn id="107" idx="6"/>
            <a:endCxn id="115" idx="2"/>
          </p:cNvCxnSpPr>
          <p:nvPr/>
        </p:nvCxnSpPr>
        <p:spPr>
          <a:xfrm flipV="1">
            <a:off x="5513515" y="3136578"/>
            <a:ext cx="1380015" cy="152609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A0BF44ED-AA2F-49DB-B441-DA6B2584646B}"/>
              </a:ext>
            </a:extLst>
          </p:cNvPr>
          <p:cNvCxnSpPr>
            <a:cxnSpLocks/>
            <a:stCxn id="83" idx="6"/>
            <a:endCxn id="114" idx="2"/>
          </p:cNvCxnSpPr>
          <p:nvPr/>
        </p:nvCxnSpPr>
        <p:spPr>
          <a:xfrm>
            <a:off x="5526071" y="3314263"/>
            <a:ext cx="1363104" cy="9558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타원 75">
            <a:extLst>
              <a:ext uri="{FF2B5EF4-FFF2-40B4-BE49-F238E27FC236}">
                <a16:creationId xmlns:a16="http://schemas.microsoft.com/office/drawing/2014/main" id="{AEFE9C28-90D1-43F0-B61C-0B62AC56326C}"/>
              </a:ext>
            </a:extLst>
          </p:cNvPr>
          <p:cNvSpPr/>
          <p:nvPr/>
        </p:nvSpPr>
        <p:spPr>
          <a:xfrm>
            <a:off x="390732" y="2024039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CF5F0D16-8860-41A1-A895-9A04D12AA0B1}"/>
              </a:ext>
            </a:extLst>
          </p:cNvPr>
          <p:cNvCxnSpPr>
            <a:cxnSpLocks/>
            <a:stCxn id="76" idx="6"/>
            <a:endCxn id="49" idx="2"/>
          </p:cNvCxnSpPr>
          <p:nvPr/>
        </p:nvCxnSpPr>
        <p:spPr>
          <a:xfrm flipV="1">
            <a:off x="940494" y="2197101"/>
            <a:ext cx="1138040" cy="1018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/>
              <p:nvPr/>
            </p:nvSpPr>
            <p:spPr>
              <a:xfrm>
                <a:off x="821676" y="2570718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676" y="2570718"/>
                <a:ext cx="549763" cy="476669"/>
              </a:xfrm>
              <a:prstGeom prst="rect">
                <a:avLst/>
              </a:prstGeom>
              <a:blipFill>
                <a:blip r:embed="rId5"/>
                <a:stretch>
                  <a:fillRect r="-18889" b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/>
              <p:nvPr/>
            </p:nvSpPr>
            <p:spPr>
              <a:xfrm>
                <a:off x="1098703" y="1853980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703" y="1853980"/>
                <a:ext cx="549763" cy="476669"/>
              </a:xfrm>
              <a:prstGeom prst="rect">
                <a:avLst/>
              </a:prstGeom>
              <a:blipFill>
                <a:blip r:embed="rId6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9E4B099A-C6B8-4728-BBC9-A8919428664A}"/>
              </a:ext>
            </a:extLst>
          </p:cNvPr>
          <p:cNvCxnSpPr>
            <a:cxnSpLocks/>
            <a:stCxn id="76" idx="6"/>
            <a:endCxn id="50" idx="2"/>
          </p:cNvCxnSpPr>
          <p:nvPr/>
        </p:nvCxnSpPr>
        <p:spPr>
          <a:xfrm>
            <a:off x="940494" y="2298920"/>
            <a:ext cx="1142578" cy="13923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96163C06-EBCA-4895-8EE0-BE275E4B17E9}"/>
              </a:ext>
            </a:extLst>
          </p:cNvPr>
          <p:cNvCxnSpPr>
            <a:cxnSpLocks/>
            <a:stCxn id="76" idx="6"/>
            <a:endCxn id="51" idx="2"/>
          </p:cNvCxnSpPr>
          <p:nvPr/>
        </p:nvCxnSpPr>
        <p:spPr>
          <a:xfrm>
            <a:off x="940494" y="2298920"/>
            <a:ext cx="1138040" cy="28781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타원 48">
            <a:extLst>
              <a:ext uri="{FF2B5EF4-FFF2-40B4-BE49-F238E27FC236}">
                <a16:creationId xmlns:a16="http://schemas.microsoft.com/office/drawing/2014/main" id="{326A9A1C-DD0C-41B6-893E-4D903C3ED1A3}"/>
              </a:ext>
            </a:extLst>
          </p:cNvPr>
          <p:cNvSpPr/>
          <p:nvPr/>
        </p:nvSpPr>
        <p:spPr>
          <a:xfrm>
            <a:off x="2078534" y="1715139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DFA3F7ED-5019-4A86-80D3-0FBFD190AE20}"/>
              </a:ext>
            </a:extLst>
          </p:cNvPr>
          <p:cNvSpPr/>
          <p:nvPr/>
        </p:nvSpPr>
        <p:spPr>
          <a:xfrm>
            <a:off x="2091730" y="2055813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F906A92C-0DE8-4182-8961-FEEEFDABD441}"/>
              </a:ext>
            </a:extLst>
          </p:cNvPr>
          <p:cNvSpPr/>
          <p:nvPr/>
        </p:nvSpPr>
        <p:spPr>
          <a:xfrm>
            <a:off x="2682004" y="2055813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/>
              <p:nvPr/>
            </p:nvSpPr>
            <p:spPr>
              <a:xfrm>
                <a:off x="2003747" y="2049553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3747" y="2049553"/>
                <a:ext cx="549763" cy="36131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2F18E57F-0DC0-475A-8927-6652119E886F}"/>
              </a:ext>
            </a:extLst>
          </p:cNvPr>
          <p:cNvCxnSpPr>
            <a:cxnSpLocks/>
            <a:stCxn id="84" idx="6"/>
            <a:endCxn id="85" idx="2"/>
          </p:cNvCxnSpPr>
          <p:nvPr/>
        </p:nvCxnSpPr>
        <p:spPr>
          <a:xfrm>
            <a:off x="2446522" y="2233209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FB9BEE7F-7444-4308-A446-45D3FB946B74}"/>
                  </a:ext>
                </a:extLst>
              </p:cNvPr>
              <p:cNvSpPr txBox="1"/>
              <p:nvPr/>
            </p:nvSpPr>
            <p:spPr>
              <a:xfrm>
                <a:off x="2309637" y="1730009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FB9BEE7F-7444-4308-A446-45D3FB946B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637" y="1730009"/>
                <a:ext cx="549763" cy="307777"/>
              </a:xfrm>
              <a:prstGeom prst="rect">
                <a:avLst/>
              </a:prstGeom>
              <a:blipFill>
                <a:blip r:embed="rId8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4DCBFD07-7A39-490C-B1DE-F40A88B9FE08}"/>
                  </a:ext>
                </a:extLst>
              </p:cNvPr>
              <p:cNvSpPr txBox="1"/>
              <p:nvPr/>
            </p:nvSpPr>
            <p:spPr>
              <a:xfrm>
                <a:off x="2599683" y="2049553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4DCBFD07-7A39-490C-B1DE-F40A88B9FE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9683" y="2049553"/>
                <a:ext cx="549763" cy="36131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" name="타원 91">
            <a:extLst>
              <a:ext uri="{FF2B5EF4-FFF2-40B4-BE49-F238E27FC236}">
                <a16:creationId xmlns:a16="http://schemas.microsoft.com/office/drawing/2014/main" id="{43A4C959-E703-488B-998A-C75790145380}"/>
              </a:ext>
            </a:extLst>
          </p:cNvPr>
          <p:cNvSpPr/>
          <p:nvPr/>
        </p:nvSpPr>
        <p:spPr>
          <a:xfrm>
            <a:off x="2091730" y="3522435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A465BC65-59A8-4E6D-8169-B38AF90D2F9D}"/>
              </a:ext>
            </a:extLst>
          </p:cNvPr>
          <p:cNvSpPr/>
          <p:nvPr/>
        </p:nvSpPr>
        <p:spPr>
          <a:xfrm>
            <a:off x="2682004" y="3522435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903DC21B-1970-4299-876D-1286AF477ABD}"/>
                  </a:ext>
                </a:extLst>
              </p:cNvPr>
              <p:cNvSpPr txBox="1"/>
              <p:nvPr/>
            </p:nvSpPr>
            <p:spPr>
              <a:xfrm>
                <a:off x="2003747" y="3516175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903DC21B-1970-4299-876D-1286AF477A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3747" y="3516175"/>
                <a:ext cx="549763" cy="36131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92A9D62E-6CC3-4260-996F-C3FD368F91D9}"/>
              </a:ext>
            </a:extLst>
          </p:cNvPr>
          <p:cNvCxnSpPr>
            <a:cxnSpLocks/>
            <a:stCxn id="92" idx="6"/>
            <a:endCxn id="93" idx="2"/>
          </p:cNvCxnSpPr>
          <p:nvPr/>
        </p:nvCxnSpPr>
        <p:spPr>
          <a:xfrm>
            <a:off x="2446522" y="3699831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BCBC8E7C-9C6A-43B6-A99C-BFE6FED6C4DE}"/>
                  </a:ext>
                </a:extLst>
              </p:cNvPr>
              <p:cNvSpPr txBox="1"/>
              <p:nvPr/>
            </p:nvSpPr>
            <p:spPr>
              <a:xfrm>
                <a:off x="2309637" y="3196631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BCBC8E7C-9C6A-43B6-A99C-BFE6FED6C4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637" y="3196631"/>
                <a:ext cx="549763" cy="307777"/>
              </a:xfrm>
              <a:prstGeom prst="rect">
                <a:avLst/>
              </a:prstGeom>
              <a:blipFill>
                <a:blip r:embed="rId11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8E385FE1-50BF-4B3C-9095-2126FE304952}"/>
                  </a:ext>
                </a:extLst>
              </p:cNvPr>
              <p:cNvSpPr txBox="1"/>
              <p:nvPr/>
            </p:nvSpPr>
            <p:spPr>
              <a:xfrm>
                <a:off x="2599683" y="3516175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8E385FE1-50BF-4B3C-9095-2126FE3049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9683" y="3516175"/>
                <a:ext cx="549763" cy="36131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8" name="타원 97">
            <a:extLst>
              <a:ext uri="{FF2B5EF4-FFF2-40B4-BE49-F238E27FC236}">
                <a16:creationId xmlns:a16="http://schemas.microsoft.com/office/drawing/2014/main" id="{67FA953B-C82A-406B-9B96-05B91D2FC300}"/>
              </a:ext>
            </a:extLst>
          </p:cNvPr>
          <p:cNvSpPr/>
          <p:nvPr/>
        </p:nvSpPr>
        <p:spPr>
          <a:xfrm>
            <a:off x="2091730" y="5016644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E5B52A11-D044-4F65-B7E6-D56D9F344B82}"/>
              </a:ext>
            </a:extLst>
          </p:cNvPr>
          <p:cNvSpPr/>
          <p:nvPr/>
        </p:nvSpPr>
        <p:spPr>
          <a:xfrm>
            <a:off x="2682004" y="5016644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998F7561-F085-41AF-BD90-A051FF434173}"/>
                  </a:ext>
                </a:extLst>
              </p:cNvPr>
              <p:cNvSpPr txBox="1"/>
              <p:nvPr/>
            </p:nvSpPr>
            <p:spPr>
              <a:xfrm>
                <a:off x="2003747" y="5010384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998F7561-F085-41AF-BD90-A051FF4341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3747" y="5010384"/>
                <a:ext cx="549763" cy="36131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04A57452-638C-4278-B556-471E857148F1}"/>
              </a:ext>
            </a:extLst>
          </p:cNvPr>
          <p:cNvCxnSpPr>
            <a:cxnSpLocks/>
            <a:stCxn id="98" idx="6"/>
            <a:endCxn id="99" idx="2"/>
          </p:cNvCxnSpPr>
          <p:nvPr/>
        </p:nvCxnSpPr>
        <p:spPr>
          <a:xfrm>
            <a:off x="2446522" y="5194040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B1284551-EAE8-4A63-A1FC-E96DE9B0C2A9}"/>
                  </a:ext>
                </a:extLst>
              </p:cNvPr>
              <p:cNvSpPr txBox="1"/>
              <p:nvPr/>
            </p:nvSpPr>
            <p:spPr>
              <a:xfrm>
                <a:off x="2309637" y="4690840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B1284551-EAE8-4A63-A1FC-E96DE9B0C2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637" y="4690840"/>
                <a:ext cx="549763" cy="307777"/>
              </a:xfrm>
              <a:prstGeom prst="rect">
                <a:avLst/>
              </a:prstGeom>
              <a:blipFill>
                <a:blip r:embed="rId11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A5B677B8-2D1A-4F39-8180-42E2234EF7AC}"/>
                  </a:ext>
                </a:extLst>
              </p:cNvPr>
              <p:cNvSpPr txBox="1"/>
              <p:nvPr/>
            </p:nvSpPr>
            <p:spPr>
              <a:xfrm>
                <a:off x="2599683" y="5010384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A5B677B8-2D1A-4F39-8180-42E2234EF7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9683" y="5010384"/>
                <a:ext cx="549763" cy="36131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4" name="타원 133">
            <a:extLst>
              <a:ext uri="{FF2B5EF4-FFF2-40B4-BE49-F238E27FC236}">
                <a16:creationId xmlns:a16="http://schemas.microsoft.com/office/drawing/2014/main" id="{5B384AA1-33E7-4CEA-B2FA-10661631497F}"/>
              </a:ext>
            </a:extLst>
          </p:cNvPr>
          <p:cNvSpPr/>
          <p:nvPr/>
        </p:nvSpPr>
        <p:spPr>
          <a:xfrm>
            <a:off x="2285615" y="67468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6FAC5257-7E35-492B-B048-83A1C2C15118}"/>
              </a:ext>
            </a:extLst>
          </p:cNvPr>
          <p:cNvCxnSpPr>
            <a:cxnSpLocks/>
            <a:stCxn id="134" idx="5"/>
            <a:endCxn id="83" idx="2"/>
          </p:cNvCxnSpPr>
          <p:nvPr/>
        </p:nvCxnSpPr>
        <p:spPr>
          <a:xfrm>
            <a:off x="2754866" y="1143938"/>
            <a:ext cx="1807281" cy="217032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50A10579-F9F7-49F4-9AEC-045576EBF8D1}"/>
              </a:ext>
            </a:extLst>
          </p:cNvPr>
          <p:cNvCxnSpPr>
            <a:cxnSpLocks/>
            <a:stCxn id="134" idx="5"/>
            <a:endCxn id="107" idx="2"/>
          </p:cNvCxnSpPr>
          <p:nvPr/>
        </p:nvCxnSpPr>
        <p:spPr>
          <a:xfrm>
            <a:off x="2754866" y="1143938"/>
            <a:ext cx="1794725" cy="35187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타원 142">
            <a:extLst>
              <a:ext uri="{FF2B5EF4-FFF2-40B4-BE49-F238E27FC236}">
                <a16:creationId xmlns:a16="http://schemas.microsoft.com/office/drawing/2014/main" id="{78DB4469-BF58-4991-9BDD-A8E861B9A071}"/>
              </a:ext>
            </a:extLst>
          </p:cNvPr>
          <p:cNvSpPr/>
          <p:nvPr/>
        </p:nvSpPr>
        <p:spPr>
          <a:xfrm>
            <a:off x="4765116" y="1798808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44" name="직선 화살표 연결선 143">
            <a:extLst>
              <a:ext uri="{FF2B5EF4-FFF2-40B4-BE49-F238E27FC236}">
                <a16:creationId xmlns:a16="http://schemas.microsoft.com/office/drawing/2014/main" id="{1549A0C0-7504-4656-B8A8-A9F0ABF818CF}"/>
              </a:ext>
            </a:extLst>
          </p:cNvPr>
          <p:cNvCxnSpPr>
            <a:cxnSpLocks/>
            <a:stCxn id="143" idx="5"/>
            <a:endCxn id="115" idx="2"/>
          </p:cNvCxnSpPr>
          <p:nvPr/>
        </p:nvCxnSpPr>
        <p:spPr>
          <a:xfrm>
            <a:off x="5234367" y="2268059"/>
            <a:ext cx="1659163" cy="86851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직선 화살표 연결선 147">
            <a:extLst>
              <a:ext uri="{FF2B5EF4-FFF2-40B4-BE49-F238E27FC236}">
                <a16:creationId xmlns:a16="http://schemas.microsoft.com/office/drawing/2014/main" id="{A22A3B6C-F61D-480B-A314-DAE1EC9E2D9C}"/>
              </a:ext>
            </a:extLst>
          </p:cNvPr>
          <p:cNvCxnSpPr>
            <a:cxnSpLocks/>
            <a:stCxn id="143" idx="5"/>
            <a:endCxn id="114" idx="2"/>
          </p:cNvCxnSpPr>
          <p:nvPr/>
        </p:nvCxnSpPr>
        <p:spPr>
          <a:xfrm>
            <a:off x="5234367" y="2268059"/>
            <a:ext cx="1654808" cy="20020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31A95DE4-71E8-407E-ABB5-1CCEDE21804E}"/>
                  </a:ext>
                </a:extLst>
              </p:cNvPr>
              <p:cNvSpPr txBox="1"/>
              <p:nvPr/>
            </p:nvSpPr>
            <p:spPr>
              <a:xfrm>
                <a:off x="3606325" y="1811218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31A95DE4-71E8-407E-ABB5-1CCEDE2180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6325" y="1811218"/>
                <a:ext cx="549763" cy="476669"/>
              </a:xfrm>
              <a:prstGeom prst="rect">
                <a:avLst/>
              </a:prstGeom>
              <a:blipFill>
                <a:blip r:embed="rId15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3F28812A-A84D-45A9-B14D-055E82EFA27B}"/>
                  </a:ext>
                </a:extLst>
              </p:cNvPr>
              <p:cNvSpPr txBox="1"/>
              <p:nvPr/>
            </p:nvSpPr>
            <p:spPr>
              <a:xfrm>
                <a:off x="3312042" y="2646178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3F28812A-A84D-45A9-B14D-055E82EFA2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2042" y="2646178"/>
                <a:ext cx="549763" cy="476669"/>
              </a:xfrm>
              <a:prstGeom prst="rect">
                <a:avLst/>
              </a:prstGeom>
              <a:blipFill>
                <a:blip r:embed="rId16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78C54ADE-DFE4-4E2D-AC41-D31D40960F76}"/>
                  </a:ext>
                </a:extLst>
              </p:cNvPr>
              <p:cNvSpPr txBox="1"/>
              <p:nvPr/>
            </p:nvSpPr>
            <p:spPr>
              <a:xfrm>
                <a:off x="3297478" y="349425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78C54ADE-DFE4-4E2D-AC41-D31D40960F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7478" y="3494257"/>
                <a:ext cx="549763" cy="476669"/>
              </a:xfrm>
              <a:prstGeom prst="rect">
                <a:avLst/>
              </a:prstGeom>
              <a:blipFill>
                <a:blip r:embed="rId17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E01D9C30-CB8A-429A-9D5D-1E217058E569}"/>
                  </a:ext>
                </a:extLst>
              </p:cNvPr>
              <p:cNvSpPr txBox="1"/>
              <p:nvPr/>
            </p:nvSpPr>
            <p:spPr>
              <a:xfrm>
                <a:off x="3348348" y="4521948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E01D9C30-CB8A-429A-9D5D-1E217058E5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8348" y="4521948"/>
                <a:ext cx="549763" cy="476669"/>
              </a:xfrm>
              <a:prstGeom prst="rect">
                <a:avLst/>
              </a:prstGeom>
              <a:blipFill>
                <a:blip r:embed="rId18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7" name="타원 86">
            <a:extLst>
              <a:ext uri="{FF2B5EF4-FFF2-40B4-BE49-F238E27FC236}">
                <a16:creationId xmlns:a16="http://schemas.microsoft.com/office/drawing/2014/main" id="{5D970CDF-782F-4820-A5D1-52EFD95AE0CB}"/>
              </a:ext>
            </a:extLst>
          </p:cNvPr>
          <p:cNvSpPr/>
          <p:nvPr/>
        </p:nvSpPr>
        <p:spPr>
          <a:xfrm>
            <a:off x="4570805" y="3145387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7745D3B9-3BBD-4EF9-AAC7-81431C3CBCF3}"/>
              </a:ext>
            </a:extLst>
          </p:cNvPr>
          <p:cNvSpPr/>
          <p:nvPr/>
        </p:nvSpPr>
        <p:spPr>
          <a:xfrm>
            <a:off x="5161079" y="3145387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4A54BBC9-32FC-4589-984F-BD56CA7D8021}"/>
                  </a:ext>
                </a:extLst>
              </p:cNvPr>
              <p:cNvSpPr txBox="1"/>
              <p:nvPr/>
            </p:nvSpPr>
            <p:spPr>
              <a:xfrm>
                <a:off x="4482822" y="3139127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4A54BBC9-32FC-4589-984F-BD56CA7D80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2822" y="3139127"/>
                <a:ext cx="549763" cy="361317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B2F7495C-456C-420D-A67E-AA0C9633E432}"/>
              </a:ext>
            </a:extLst>
          </p:cNvPr>
          <p:cNvCxnSpPr>
            <a:cxnSpLocks/>
            <a:stCxn id="87" idx="6"/>
            <a:endCxn id="88" idx="2"/>
          </p:cNvCxnSpPr>
          <p:nvPr/>
        </p:nvCxnSpPr>
        <p:spPr>
          <a:xfrm>
            <a:off x="4925597" y="3322783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4B130A92-82A3-424A-9154-A73C8AA7DB03}"/>
                  </a:ext>
                </a:extLst>
              </p:cNvPr>
              <p:cNvSpPr txBox="1"/>
              <p:nvPr/>
            </p:nvSpPr>
            <p:spPr>
              <a:xfrm>
                <a:off x="4788712" y="2819583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4B130A92-82A3-424A-9154-A73C8AA7DB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8712" y="2819583"/>
                <a:ext cx="549763" cy="307777"/>
              </a:xfrm>
              <a:prstGeom prst="rect">
                <a:avLst/>
              </a:prstGeom>
              <a:blipFill>
                <a:blip r:embed="rId8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1161B7B4-ECAD-4A0B-A3C7-F8ED00527FCD}"/>
                  </a:ext>
                </a:extLst>
              </p:cNvPr>
              <p:cNvSpPr txBox="1"/>
              <p:nvPr/>
            </p:nvSpPr>
            <p:spPr>
              <a:xfrm>
                <a:off x="5086618" y="3114918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1161B7B4-ECAD-4A0B-A3C7-F8ED00527F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6618" y="3114918"/>
                <a:ext cx="549763" cy="361317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8" name="타원 107">
            <a:extLst>
              <a:ext uri="{FF2B5EF4-FFF2-40B4-BE49-F238E27FC236}">
                <a16:creationId xmlns:a16="http://schemas.microsoft.com/office/drawing/2014/main" id="{246D747C-0DFD-48CC-8BD4-BA456ED72D17}"/>
              </a:ext>
            </a:extLst>
          </p:cNvPr>
          <p:cNvSpPr/>
          <p:nvPr/>
        </p:nvSpPr>
        <p:spPr>
          <a:xfrm>
            <a:off x="4558249" y="4493798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184B1754-1C76-4247-9231-B878A4311950}"/>
              </a:ext>
            </a:extLst>
          </p:cNvPr>
          <p:cNvSpPr/>
          <p:nvPr/>
        </p:nvSpPr>
        <p:spPr>
          <a:xfrm>
            <a:off x="5148523" y="4493798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B2B4DEFA-D28F-4979-AA1A-1E4D336C6D8A}"/>
                  </a:ext>
                </a:extLst>
              </p:cNvPr>
              <p:cNvSpPr txBox="1"/>
              <p:nvPr/>
            </p:nvSpPr>
            <p:spPr>
              <a:xfrm>
                <a:off x="4470266" y="4487538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B2B4DEFA-D28F-4979-AA1A-1E4D336C6D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0266" y="4487538"/>
                <a:ext cx="549763" cy="361317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86C734DB-3A8E-4BC8-A1EC-DC71C7BB07A5}"/>
              </a:ext>
            </a:extLst>
          </p:cNvPr>
          <p:cNvCxnSpPr>
            <a:cxnSpLocks/>
            <a:stCxn id="108" idx="6"/>
            <a:endCxn id="109" idx="2"/>
          </p:cNvCxnSpPr>
          <p:nvPr/>
        </p:nvCxnSpPr>
        <p:spPr>
          <a:xfrm>
            <a:off x="4913041" y="4671194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E3C70BE9-C3EF-4411-BF9A-4D3602362F7F}"/>
                  </a:ext>
                </a:extLst>
              </p:cNvPr>
              <p:cNvSpPr txBox="1"/>
              <p:nvPr/>
            </p:nvSpPr>
            <p:spPr>
              <a:xfrm>
                <a:off x="4776156" y="4167994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E3C70BE9-C3EF-4411-BF9A-4D3602362F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6156" y="4167994"/>
                <a:ext cx="549763" cy="307777"/>
              </a:xfrm>
              <a:prstGeom prst="rect">
                <a:avLst/>
              </a:prstGeom>
              <a:blipFill>
                <a:blip r:embed="rId22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B37A1FA2-1157-49B7-816A-F10AEFF4B2CE}"/>
                  </a:ext>
                </a:extLst>
              </p:cNvPr>
              <p:cNvSpPr txBox="1"/>
              <p:nvPr/>
            </p:nvSpPr>
            <p:spPr>
              <a:xfrm>
                <a:off x="5066202" y="4487538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B37A1FA2-1157-49B7-816A-F10AEFF4B2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6202" y="4487538"/>
                <a:ext cx="549763" cy="361317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BBA258B0-A546-4017-AF77-D4564B6CA9EF}"/>
                  </a:ext>
                </a:extLst>
              </p:cNvPr>
              <p:cNvSpPr txBox="1"/>
              <p:nvPr/>
            </p:nvSpPr>
            <p:spPr>
              <a:xfrm>
                <a:off x="6083290" y="2342914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BBA258B0-A546-4017-AF77-D4564B6CA9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3290" y="2342914"/>
                <a:ext cx="549763" cy="476669"/>
              </a:xfrm>
              <a:prstGeom prst="rect">
                <a:avLst/>
              </a:prstGeom>
              <a:blipFill>
                <a:blip r:embed="rId24"/>
                <a:stretch>
                  <a:fillRect r="-7778" b="-25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B9113086-6C8E-413C-B6A4-B23E1FC911ED}"/>
                  </a:ext>
                </a:extLst>
              </p:cNvPr>
              <p:cNvSpPr txBox="1"/>
              <p:nvPr/>
            </p:nvSpPr>
            <p:spPr>
              <a:xfrm>
                <a:off x="5645685" y="2773514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B9113086-6C8E-413C-B6A4-B23E1FC911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5685" y="2773514"/>
                <a:ext cx="549763" cy="476669"/>
              </a:xfrm>
              <a:prstGeom prst="rect">
                <a:avLst/>
              </a:prstGeom>
              <a:blipFill>
                <a:blip r:embed="rId25"/>
                <a:stretch>
                  <a:fillRect r="-18889" b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6CB832A1-6CC9-4C23-B026-06417791E5AE}"/>
                  </a:ext>
                </a:extLst>
              </p:cNvPr>
              <p:cNvSpPr txBox="1"/>
              <p:nvPr/>
            </p:nvSpPr>
            <p:spPr>
              <a:xfrm>
                <a:off x="5570754" y="3647143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6CB832A1-6CC9-4C23-B026-06417791E5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0754" y="3647143"/>
                <a:ext cx="549763" cy="476669"/>
              </a:xfrm>
              <a:prstGeom prst="rect">
                <a:avLst/>
              </a:prstGeom>
              <a:blipFill>
                <a:blip r:embed="rId26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6" name="타원 115">
            <a:extLst>
              <a:ext uri="{FF2B5EF4-FFF2-40B4-BE49-F238E27FC236}">
                <a16:creationId xmlns:a16="http://schemas.microsoft.com/office/drawing/2014/main" id="{A58CB5C1-DF4D-4940-8042-7DB8B808478F}"/>
              </a:ext>
            </a:extLst>
          </p:cNvPr>
          <p:cNvSpPr/>
          <p:nvPr/>
        </p:nvSpPr>
        <p:spPr>
          <a:xfrm>
            <a:off x="6902188" y="2967702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타원 116">
            <a:extLst>
              <a:ext uri="{FF2B5EF4-FFF2-40B4-BE49-F238E27FC236}">
                <a16:creationId xmlns:a16="http://schemas.microsoft.com/office/drawing/2014/main" id="{64A204BF-66EB-441F-BCB3-1869A36E1CAE}"/>
              </a:ext>
            </a:extLst>
          </p:cNvPr>
          <p:cNvSpPr/>
          <p:nvPr/>
        </p:nvSpPr>
        <p:spPr>
          <a:xfrm>
            <a:off x="7492462" y="2967702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1FDCE361-E83B-4B0F-A22D-5A1407630450}"/>
                  </a:ext>
                </a:extLst>
              </p:cNvPr>
              <p:cNvSpPr txBox="1"/>
              <p:nvPr/>
            </p:nvSpPr>
            <p:spPr>
              <a:xfrm>
                <a:off x="6814205" y="2961442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1FDCE361-E83B-4B0F-A22D-5A14076304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4205" y="2961442"/>
                <a:ext cx="549763" cy="361317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0E288E0E-90E9-4724-8707-4EE043B6CC46}"/>
              </a:ext>
            </a:extLst>
          </p:cNvPr>
          <p:cNvCxnSpPr>
            <a:cxnSpLocks/>
            <a:stCxn id="116" idx="6"/>
            <a:endCxn id="117" idx="2"/>
          </p:cNvCxnSpPr>
          <p:nvPr/>
        </p:nvCxnSpPr>
        <p:spPr>
          <a:xfrm>
            <a:off x="7256980" y="3145098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5AEDBF9B-0498-4FBC-A378-2C505ABA4916}"/>
                  </a:ext>
                </a:extLst>
              </p:cNvPr>
              <p:cNvSpPr txBox="1"/>
              <p:nvPr/>
            </p:nvSpPr>
            <p:spPr>
              <a:xfrm>
                <a:off x="7120095" y="2641898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5AEDBF9B-0498-4FBC-A378-2C505ABA49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0095" y="2641898"/>
                <a:ext cx="549763" cy="307777"/>
              </a:xfrm>
              <a:prstGeom prst="rect">
                <a:avLst/>
              </a:prstGeom>
              <a:blipFill>
                <a:blip r:embed="rId28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082609A3-4B8A-4834-9EC8-6F81AB4F1897}"/>
                  </a:ext>
                </a:extLst>
              </p:cNvPr>
              <p:cNvSpPr txBox="1"/>
              <p:nvPr/>
            </p:nvSpPr>
            <p:spPr>
              <a:xfrm>
                <a:off x="7418001" y="2937233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082609A3-4B8A-4834-9EC8-6F81AB4F18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8001" y="2937233"/>
                <a:ext cx="549763" cy="307777"/>
              </a:xfrm>
              <a:prstGeom prst="rect">
                <a:avLst/>
              </a:prstGeom>
              <a:blipFill>
                <a:blip r:embed="rId29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2" name="타원 121">
            <a:extLst>
              <a:ext uri="{FF2B5EF4-FFF2-40B4-BE49-F238E27FC236}">
                <a16:creationId xmlns:a16="http://schemas.microsoft.com/office/drawing/2014/main" id="{74228054-8E53-429C-B2FC-410D76CDFC13}"/>
              </a:ext>
            </a:extLst>
          </p:cNvPr>
          <p:cNvSpPr/>
          <p:nvPr/>
        </p:nvSpPr>
        <p:spPr>
          <a:xfrm>
            <a:off x="6897833" y="4101278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타원 122">
            <a:extLst>
              <a:ext uri="{FF2B5EF4-FFF2-40B4-BE49-F238E27FC236}">
                <a16:creationId xmlns:a16="http://schemas.microsoft.com/office/drawing/2014/main" id="{C6D7A6BC-80C8-43D7-A260-BAD2B150D758}"/>
              </a:ext>
            </a:extLst>
          </p:cNvPr>
          <p:cNvSpPr/>
          <p:nvPr/>
        </p:nvSpPr>
        <p:spPr>
          <a:xfrm>
            <a:off x="7488107" y="4101278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5BE5AA2D-4E8E-4218-BAC4-BF77A6020C66}"/>
                  </a:ext>
                </a:extLst>
              </p:cNvPr>
              <p:cNvSpPr txBox="1"/>
              <p:nvPr/>
            </p:nvSpPr>
            <p:spPr>
              <a:xfrm>
                <a:off x="6809850" y="4095018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5BE5AA2D-4E8E-4218-BAC4-BF77A6020C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9850" y="4095018"/>
                <a:ext cx="549763" cy="361317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020E3448-1075-48AD-8F09-AD3651BA0F9C}"/>
              </a:ext>
            </a:extLst>
          </p:cNvPr>
          <p:cNvCxnSpPr>
            <a:cxnSpLocks/>
            <a:stCxn id="122" idx="6"/>
            <a:endCxn id="123" idx="2"/>
          </p:cNvCxnSpPr>
          <p:nvPr/>
        </p:nvCxnSpPr>
        <p:spPr>
          <a:xfrm>
            <a:off x="7252625" y="4278674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18B1FF4D-86DB-4F48-B2BE-D418DEC61308}"/>
                  </a:ext>
                </a:extLst>
              </p:cNvPr>
              <p:cNvSpPr txBox="1"/>
              <p:nvPr/>
            </p:nvSpPr>
            <p:spPr>
              <a:xfrm>
                <a:off x="7115740" y="3775474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18B1FF4D-86DB-4F48-B2BE-D418DEC613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5740" y="3775474"/>
                <a:ext cx="549763" cy="307777"/>
              </a:xfrm>
              <a:prstGeom prst="rect">
                <a:avLst/>
              </a:prstGeom>
              <a:blipFill>
                <a:blip r:embed="rId28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9410F5F0-1904-4B50-8B8B-7C23777A73DC}"/>
                  </a:ext>
                </a:extLst>
              </p:cNvPr>
              <p:cNvSpPr txBox="1"/>
              <p:nvPr/>
            </p:nvSpPr>
            <p:spPr>
              <a:xfrm>
                <a:off x="7405786" y="4095018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9410F5F0-1904-4B50-8B8B-7C23777A73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5786" y="4095018"/>
                <a:ext cx="549763" cy="307777"/>
              </a:xfrm>
              <a:prstGeom prst="rect">
                <a:avLst/>
              </a:prstGeom>
              <a:blipFill>
                <a:blip r:embed="rId31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9473506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타원 113">
            <a:extLst>
              <a:ext uri="{FF2B5EF4-FFF2-40B4-BE49-F238E27FC236}">
                <a16:creationId xmlns:a16="http://schemas.microsoft.com/office/drawing/2014/main" id="{7FB901B4-EBCF-47E0-8B0E-AC465C225386}"/>
              </a:ext>
            </a:extLst>
          </p:cNvPr>
          <p:cNvSpPr/>
          <p:nvPr/>
        </p:nvSpPr>
        <p:spPr>
          <a:xfrm>
            <a:off x="6889175" y="3788192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타원 114">
            <a:extLst>
              <a:ext uri="{FF2B5EF4-FFF2-40B4-BE49-F238E27FC236}">
                <a16:creationId xmlns:a16="http://schemas.microsoft.com/office/drawing/2014/main" id="{EB6ED53C-D3B3-489E-A60B-82CAF9CC26BB}"/>
              </a:ext>
            </a:extLst>
          </p:cNvPr>
          <p:cNvSpPr/>
          <p:nvPr/>
        </p:nvSpPr>
        <p:spPr>
          <a:xfrm>
            <a:off x="6893530" y="2654616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타원 106">
            <a:extLst>
              <a:ext uri="{FF2B5EF4-FFF2-40B4-BE49-F238E27FC236}">
                <a16:creationId xmlns:a16="http://schemas.microsoft.com/office/drawing/2014/main" id="{5EB993CD-286E-41BF-9542-ADF1EB69E93A}"/>
              </a:ext>
            </a:extLst>
          </p:cNvPr>
          <p:cNvSpPr/>
          <p:nvPr/>
        </p:nvSpPr>
        <p:spPr>
          <a:xfrm>
            <a:off x="4549591" y="4180712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16E62471-DDED-4901-89A9-400CFFCA4B5D}"/>
              </a:ext>
            </a:extLst>
          </p:cNvPr>
          <p:cNvSpPr/>
          <p:nvPr/>
        </p:nvSpPr>
        <p:spPr>
          <a:xfrm>
            <a:off x="4562147" y="2832301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8F699DD0-3440-4190-A019-1D145ACA27BF}"/>
              </a:ext>
            </a:extLst>
          </p:cNvPr>
          <p:cNvSpPr/>
          <p:nvPr/>
        </p:nvSpPr>
        <p:spPr>
          <a:xfrm>
            <a:off x="2083072" y="3209349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B8FF6D2-3530-42EF-9C65-2D70240544FF}"/>
              </a:ext>
            </a:extLst>
          </p:cNvPr>
          <p:cNvSpPr/>
          <p:nvPr/>
        </p:nvSpPr>
        <p:spPr>
          <a:xfrm>
            <a:off x="2078534" y="4695104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중요한 표기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A7CDF17-8A46-4F8B-9366-93F36C569906}"/>
              </a:ext>
            </a:extLst>
          </p:cNvPr>
          <p:cNvSpPr/>
          <p:nvPr/>
        </p:nvSpPr>
        <p:spPr>
          <a:xfrm>
            <a:off x="390733" y="3031876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06753B8-D90E-422A-A65F-45DD1CB3E5C1}"/>
              </a:ext>
            </a:extLst>
          </p:cNvPr>
          <p:cNvSpPr/>
          <p:nvPr/>
        </p:nvSpPr>
        <p:spPr>
          <a:xfrm>
            <a:off x="390733" y="4007984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DA4EB9B-FC4B-4294-B051-6226CDCF7AFB}"/>
              </a:ext>
            </a:extLst>
          </p:cNvPr>
          <p:cNvCxnSpPr>
            <a:cxnSpLocks/>
            <a:stCxn id="47" idx="6"/>
            <a:endCxn id="49" idx="2"/>
          </p:cNvCxnSpPr>
          <p:nvPr/>
        </p:nvCxnSpPr>
        <p:spPr>
          <a:xfrm flipV="1">
            <a:off x="940495" y="2197101"/>
            <a:ext cx="1138039" cy="11096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7B992C75-18CE-46FD-BFCA-761778BAFAD8}"/>
              </a:ext>
            </a:extLst>
          </p:cNvPr>
          <p:cNvCxnSpPr>
            <a:cxnSpLocks/>
            <a:stCxn id="47" idx="6"/>
            <a:endCxn id="50" idx="2"/>
          </p:cNvCxnSpPr>
          <p:nvPr/>
        </p:nvCxnSpPr>
        <p:spPr>
          <a:xfrm>
            <a:off x="940495" y="3306757"/>
            <a:ext cx="1142577" cy="3845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9586A3D5-006B-4671-A7FB-FDF3B1F25C37}"/>
              </a:ext>
            </a:extLst>
          </p:cNvPr>
          <p:cNvCxnSpPr>
            <a:cxnSpLocks/>
            <a:stCxn id="47" idx="6"/>
            <a:endCxn id="51" idx="2"/>
          </p:cNvCxnSpPr>
          <p:nvPr/>
        </p:nvCxnSpPr>
        <p:spPr>
          <a:xfrm>
            <a:off x="940495" y="3306757"/>
            <a:ext cx="1138039" cy="18703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DC99084A-91BD-411E-89CA-91FEDEF73D6A}"/>
              </a:ext>
            </a:extLst>
          </p:cNvPr>
          <p:cNvCxnSpPr>
            <a:cxnSpLocks/>
            <a:stCxn id="48" idx="6"/>
            <a:endCxn id="49" idx="2"/>
          </p:cNvCxnSpPr>
          <p:nvPr/>
        </p:nvCxnSpPr>
        <p:spPr>
          <a:xfrm flipV="1">
            <a:off x="940495" y="2197101"/>
            <a:ext cx="1138039" cy="20857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97F1CBEF-73B7-457E-A499-4B67DEA7C700}"/>
              </a:ext>
            </a:extLst>
          </p:cNvPr>
          <p:cNvCxnSpPr>
            <a:cxnSpLocks/>
            <a:stCxn id="48" idx="6"/>
            <a:endCxn id="50" idx="2"/>
          </p:cNvCxnSpPr>
          <p:nvPr/>
        </p:nvCxnSpPr>
        <p:spPr>
          <a:xfrm flipV="1">
            <a:off x="940495" y="3691311"/>
            <a:ext cx="1142577" cy="59155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48ECE3D5-5FD8-43A7-9E7B-EB936361ED4C}"/>
              </a:ext>
            </a:extLst>
          </p:cNvPr>
          <p:cNvCxnSpPr>
            <a:cxnSpLocks/>
            <a:stCxn id="48" idx="6"/>
            <a:endCxn id="51" idx="2"/>
          </p:cNvCxnSpPr>
          <p:nvPr/>
        </p:nvCxnSpPr>
        <p:spPr>
          <a:xfrm>
            <a:off x="940495" y="4282865"/>
            <a:ext cx="1138039" cy="89420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F07B83A-C6E7-4C41-B7B9-962613527968}"/>
              </a:ext>
            </a:extLst>
          </p:cNvPr>
          <p:cNvCxnSpPr>
            <a:cxnSpLocks/>
            <a:stCxn id="49" idx="6"/>
            <a:endCxn id="83" idx="2"/>
          </p:cNvCxnSpPr>
          <p:nvPr/>
        </p:nvCxnSpPr>
        <p:spPr>
          <a:xfrm>
            <a:off x="3042458" y="2197101"/>
            <a:ext cx="1519689" cy="1117162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A39703CF-E04F-43B5-942B-5E5BE8E2FA71}"/>
              </a:ext>
            </a:extLst>
          </p:cNvPr>
          <p:cNvCxnSpPr>
            <a:cxnSpLocks/>
            <a:stCxn id="49" idx="6"/>
            <a:endCxn id="107" idx="2"/>
          </p:cNvCxnSpPr>
          <p:nvPr/>
        </p:nvCxnSpPr>
        <p:spPr>
          <a:xfrm>
            <a:off x="3042458" y="2197101"/>
            <a:ext cx="1507133" cy="246557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438B000-6ACF-4467-9FDB-DBDA8235BC17}"/>
              </a:ext>
            </a:extLst>
          </p:cNvPr>
          <p:cNvCxnSpPr>
            <a:cxnSpLocks/>
            <a:stCxn id="50" idx="6"/>
            <a:endCxn id="83" idx="2"/>
          </p:cNvCxnSpPr>
          <p:nvPr/>
        </p:nvCxnSpPr>
        <p:spPr>
          <a:xfrm flipV="1">
            <a:off x="3046996" y="3314263"/>
            <a:ext cx="1515151" cy="377048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062A05F9-351D-418D-95E8-A9EE46E3B6A0}"/>
              </a:ext>
            </a:extLst>
          </p:cNvPr>
          <p:cNvCxnSpPr>
            <a:cxnSpLocks/>
            <a:stCxn id="50" idx="6"/>
            <a:endCxn id="107" idx="2"/>
          </p:cNvCxnSpPr>
          <p:nvPr/>
        </p:nvCxnSpPr>
        <p:spPr>
          <a:xfrm>
            <a:off x="3046996" y="3691311"/>
            <a:ext cx="1502595" cy="971363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09A5BC18-0CD2-42CF-B176-99E6E1899C34}"/>
              </a:ext>
            </a:extLst>
          </p:cNvPr>
          <p:cNvCxnSpPr>
            <a:cxnSpLocks/>
            <a:stCxn id="51" idx="6"/>
            <a:endCxn id="83" idx="2"/>
          </p:cNvCxnSpPr>
          <p:nvPr/>
        </p:nvCxnSpPr>
        <p:spPr>
          <a:xfrm flipV="1">
            <a:off x="3042458" y="3314263"/>
            <a:ext cx="1519689" cy="1862803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B5F7E0FA-8B5B-4457-8157-5F13902C95C5}"/>
              </a:ext>
            </a:extLst>
          </p:cNvPr>
          <p:cNvCxnSpPr>
            <a:cxnSpLocks/>
            <a:stCxn id="51" idx="6"/>
            <a:endCxn id="107" idx="2"/>
          </p:cNvCxnSpPr>
          <p:nvPr/>
        </p:nvCxnSpPr>
        <p:spPr>
          <a:xfrm flipV="1">
            <a:off x="3042458" y="4662674"/>
            <a:ext cx="1507133" cy="514392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/>
              <p:nvPr/>
            </p:nvSpPr>
            <p:spPr>
              <a:xfrm>
                <a:off x="390733" y="3035826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733" y="3035826"/>
                <a:ext cx="549763" cy="461665"/>
              </a:xfrm>
              <a:prstGeom prst="rect">
                <a:avLst/>
              </a:prstGeom>
              <a:blipFill>
                <a:blip r:embed="rId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/>
              <p:nvPr/>
            </p:nvSpPr>
            <p:spPr>
              <a:xfrm>
                <a:off x="372328" y="4009554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328" y="4009554"/>
                <a:ext cx="549763" cy="461665"/>
              </a:xfrm>
              <a:prstGeom prst="rect">
                <a:avLst/>
              </a:prstGeom>
              <a:blipFill>
                <a:blip r:embed="rId4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8985825-C5C5-4701-A58D-BF902BA5F183}"/>
              </a:ext>
            </a:extLst>
          </p:cNvPr>
          <p:cNvCxnSpPr>
            <a:cxnSpLocks/>
            <a:stCxn id="83" idx="6"/>
            <a:endCxn id="115" idx="2"/>
          </p:cNvCxnSpPr>
          <p:nvPr/>
        </p:nvCxnSpPr>
        <p:spPr>
          <a:xfrm flipV="1">
            <a:off x="5526071" y="3136578"/>
            <a:ext cx="1367459" cy="177685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0C74FE10-04DA-4B80-8B7B-29082C459287}"/>
              </a:ext>
            </a:extLst>
          </p:cNvPr>
          <p:cNvCxnSpPr>
            <a:cxnSpLocks/>
            <a:stCxn id="107" idx="6"/>
            <a:endCxn id="114" idx="2"/>
          </p:cNvCxnSpPr>
          <p:nvPr/>
        </p:nvCxnSpPr>
        <p:spPr>
          <a:xfrm flipV="1">
            <a:off x="5513515" y="4270154"/>
            <a:ext cx="1375660" cy="392520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2CA8736-00E0-4EA5-8FF0-80E03EE979E6}"/>
              </a:ext>
            </a:extLst>
          </p:cNvPr>
          <p:cNvCxnSpPr>
            <a:cxnSpLocks/>
            <a:stCxn id="107" idx="6"/>
            <a:endCxn id="115" idx="2"/>
          </p:cNvCxnSpPr>
          <p:nvPr/>
        </p:nvCxnSpPr>
        <p:spPr>
          <a:xfrm flipV="1">
            <a:off x="5513515" y="3136578"/>
            <a:ext cx="1380015" cy="1526096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A0BF44ED-AA2F-49DB-B441-DA6B2584646B}"/>
              </a:ext>
            </a:extLst>
          </p:cNvPr>
          <p:cNvCxnSpPr>
            <a:cxnSpLocks/>
            <a:stCxn id="83" idx="6"/>
            <a:endCxn id="114" idx="2"/>
          </p:cNvCxnSpPr>
          <p:nvPr/>
        </p:nvCxnSpPr>
        <p:spPr>
          <a:xfrm>
            <a:off x="5526071" y="3314263"/>
            <a:ext cx="1363104" cy="95589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타원 75">
            <a:extLst>
              <a:ext uri="{FF2B5EF4-FFF2-40B4-BE49-F238E27FC236}">
                <a16:creationId xmlns:a16="http://schemas.microsoft.com/office/drawing/2014/main" id="{AEFE9C28-90D1-43F0-B61C-0B62AC56326C}"/>
              </a:ext>
            </a:extLst>
          </p:cNvPr>
          <p:cNvSpPr/>
          <p:nvPr/>
        </p:nvSpPr>
        <p:spPr>
          <a:xfrm>
            <a:off x="390732" y="2024039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CF5F0D16-8860-41A1-A895-9A04D12AA0B1}"/>
              </a:ext>
            </a:extLst>
          </p:cNvPr>
          <p:cNvCxnSpPr>
            <a:cxnSpLocks/>
            <a:stCxn id="76" idx="6"/>
            <a:endCxn id="49" idx="2"/>
          </p:cNvCxnSpPr>
          <p:nvPr/>
        </p:nvCxnSpPr>
        <p:spPr>
          <a:xfrm flipV="1">
            <a:off x="940494" y="2197101"/>
            <a:ext cx="1138040" cy="1018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9E4B099A-C6B8-4728-BBC9-A8919428664A}"/>
              </a:ext>
            </a:extLst>
          </p:cNvPr>
          <p:cNvCxnSpPr>
            <a:cxnSpLocks/>
            <a:stCxn id="76" idx="6"/>
            <a:endCxn id="50" idx="2"/>
          </p:cNvCxnSpPr>
          <p:nvPr/>
        </p:nvCxnSpPr>
        <p:spPr>
          <a:xfrm>
            <a:off x="940494" y="2298920"/>
            <a:ext cx="1142578" cy="13923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96163C06-EBCA-4895-8EE0-BE275E4B17E9}"/>
              </a:ext>
            </a:extLst>
          </p:cNvPr>
          <p:cNvCxnSpPr>
            <a:cxnSpLocks/>
            <a:stCxn id="76" idx="6"/>
            <a:endCxn id="51" idx="2"/>
          </p:cNvCxnSpPr>
          <p:nvPr/>
        </p:nvCxnSpPr>
        <p:spPr>
          <a:xfrm>
            <a:off x="940494" y="2298920"/>
            <a:ext cx="1138040" cy="28781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타원 48">
            <a:extLst>
              <a:ext uri="{FF2B5EF4-FFF2-40B4-BE49-F238E27FC236}">
                <a16:creationId xmlns:a16="http://schemas.microsoft.com/office/drawing/2014/main" id="{326A9A1C-DD0C-41B6-893E-4D903C3ED1A3}"/>
              </a:ext>
            </a:extLst>
          </p:cNvPr>
          <p:cNvSpPr/>
          <p:nvPr/>
        </p:nvSpPr>
        <p:spPr>
          <a:xfrm>
            <a:off x="2078534" y="1715139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DFA3F7ED-5019-4A86-80D3-0FBFD190AE20}"/>
              </a:ext>
            </a:extLst>
          </p:cNvPr>
          <p:cNvSpPr/>
          <p:nvPr/>
        </p:nvSpPr>
        <p:spPr>
          <a:xfrm>
            <a:off x="2091730" y="2055813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F906A92C-0DE8-4182-8961-FEEEFDABD441}"/>
              </a:ext>
            </a:extLst>
          </p:cNvPr>
          <p:cNvSpPr/>
          <p:nvPr/>
        </p:nvSpPr>
        <p:spPr>
          <a:xfrm>
            <a:off x="2682004" y="2055813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2F18E57F-0DC0-475A-8927-6652119E886F}"/>
              </a:ext>
            </a:extLst>
          </p:cNvPr>
          <p:cNvCxnSpPr>
            <a:cxnSpLocks/>
            <a:stCxn id="84" idx="6"/>
            <a:endCxn id="85" idx="2"/>
          </p:cNvCxnSpPr>
          <p:nvPr/>
        </p:nvCxnSpPr>
        <p:spPr>
          <a:xfrm>
            <a:off x="2446522" y="2233209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FB9BEE7F-7444-4308-A446-45D3FB946B74}"/>
                  </a:ext>
                </a:extLst>
              </p:cNvPr>
              <p:cNvSpPr txBox="1"/>
              <p:nvPr/>
            </p:nvSpPr>
            <p:spPr>
              <a:xfrm>
                <a:off x="2309637" y="1730009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FB9BEE7F-7444-4308-A446-45D3FB946B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637" y="1730009"/>
                <a:ext cx="549763" cy="307777"/>
              </a:xfrm>
              <a:prstGeom prst="rect">
                <a:avLst/>
              </a:prstGeom>
              <a:blipFill>
                <a:blip r:embed="rId8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" name="타원 91">
            <a:extLst>
              <a:ext uri="{FF2B5EF4-FFF2-40B4-BE49-F238E27FC236}">
                <a16:creationId xmlns:a16="http://schemas.microsoft.com/office/drawing/2014/main" id="{43A4C959-E703-488B-998A-C75790145380}"/>
              </a:ext>
            </a:extLst>
          </p:cNvPr>
          <p:cNvSpPr/>
          <p:nvPr/>
        </p:nvSpPr>
        <p:spPr>
          <a:xfrm>
            <a:off x="2091730" y="3522435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A465BC65-59A8-4E6D-8169-B38AF90D2F9D}"/>
              </a:ext>
            </a:extLst>
          </p:cNvPr>
          <p:cNvSpPr/>
          <p:nvPr/>
        </p:nvSpPr>
        <p:spPr>
          <a:xfrm>
            <a:off x="2682004" y="3522435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92A9D62E-6CC3-4260-996F-C3FD368F91D9}"/>
              </a:ext>
            </a:extLst>
          </p:cNvPr>
          <p:cNvCxnSpPr>
            <a:cxnSpLocks/>
            <a:stCxn id="92" idx="6"/>
            <a:endCxn id="93" idx="2"/>
          </p:cNvCxnSpPr>
          <p:nvPr/>
        </p:nvCxnSpPr>
        <p:spPr>
          <a:xfrm>
            <a:off x="2446522" y="3699831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BCBC8E7C-9C6A-43B6-A99C-BFE6FED6C4DE}"/>
                  </a:ext>
                </a:extLst>
              </p:cNvPr>
              <p:cNvSpPr txBox="1"/>
              <p:nvPr/>
            </p:nvSpPr>
            <p:spPr>
              <a:xfrm>
                <a:off x="2309637" y="3196631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BCBC8E7C-9C6A-43B6-A99C-BFE6FED6C4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637" y="3196631"/>
                <a:ext cx="549763" cy="307777"/>
              </a:xfrm>
              <a:prstGeom prst="rect">
                <a:avLst/>
              </a:prstGeom>
              <a:blipFill>
                <a:blip r:embed="rId11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8" name="타원 97">
            <a:extLst>
              <a:ext uri="{FF2B5EF4-FFF2-40B4-BE49-F238E27FC236}">
                <a16:creationId xmlns:a16="http://schemas.microsoft.com/office/drawing/2014/main" id="{67FA953B-C82A-406B-9B96-05B91D2FC300}"/>
              </a:ext>
            </a:extLst>
          </p:cNvPr>
          <p:cNvSpPr/>
          <p:nvPr/>
        </p:nvSpPr>
        <p:spPr>
          <a:xfrm>
            <a:off x="2091730" y="5016644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E5B52A11-D044-4F65-B7E6-D56D9F344B82}"/>
              </a:ext>
            </a:extLst>
          </p:cNvPr>
          <p:cNvSpPr/>
          <p:nvPr/>
        </p:nvSpPr>
        <p:spPr>
          <a:xfrm>
            <a:off x="2682004" y="5016644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04A57452-638C-4278-B556-471E857148F1}"/>
              </a:ext>
            </a:extLst>
          </p:cNvPr>
          <p:cNvCxnSpPr>
            <a:cxnSpLocks/>
            <a:stCxn id="98" idx="6"/>
            <a:endCxn id="99" idx="2"/>
          </p:cNvCxnSpPr>
          <p:nvPr/>
        </p:nvCxnSpPr>
        <p:spPr>
          <a:xfrm>
            <a:off x="2446522" y="5194040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B1284551-EAE8-4A63-A1FC-E96DE9B0C2A9}"/>
                  </a:ext>
                </a:extLst>
              </p:cNvPr>
              <p:cNvSpPr txBox="1"/>
              <p:nvPr/>
            </p:nvSpPr>
            <p:spPr>
              <a:xfrm>
                <a:off x="2309637" y="4690840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B1284551-EAE8-4A63-A1FC-E96DE9B0C2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637" y="4690840"/>
                <a:ext cx="549763" cy="307777"/>
              </a:xfrm>
              <a:prstGeom prst="rect">
                <a:avLst/>
              </a:prstGeom>
              <a:blipFill>
                <a:blip r:embed="rId11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4" name="타원 133">
            <a:extLst>
              <a:ext uri="{FF2B5EF4-FFF2-40B4-BE49-F238E27FC236}">
                <a16:creationId xmlns:a16="http://schemas.microsoft.com/office/drawing/2014/main" id="{5B384AA1-33E7-4CEA-B2FA-10661631497F}"/>
              </a:ext>
            </a:extLst>
          </p:cNvPr>
          <p:cNvSpPr/>
          <p:nvPr/>
        </p:nvSpPr>
        <p:spPr>
          <a:xfrm>
            <a:off x="2285615" y="67468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6FAC5257-7E35-492B-B048-83A1C2C15118}"/>
              </a:ext>
            </a:extLst>
          </p:cNvPr>
          <p:cNvCxnSpPr>
            <a:cxnSpLocks/>
            <a:stCxn id="134" idx="5"/>
            <a:endCxn id="83" idx="2"/>
          </p:cNvCxnSpPr>
          <p:nvPr/>
        </p:nvCxnSpPr>
        <p:spPr>
          <a:xfrm>
            <a:off x="2754866" y="1143938"/>
            <a:ext cx="1807281" cy="2170325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50A10579-F9F7-49F4-9AEC-045576EBF8D1}"/>
              </a:ext>
            </a:extLst>
          </p:cNvPr>
          <p:cNvCxnSpPr>
            <a:cxnSpLocks/>
            <a:stCxn id="134" idx="5"/>
            <a:endCxn id="107" idx="2"/>
          </p:cNvCxnSpPr>
          <p:nvPr/>
        </p:nvCxnSpPr>
        <p:spPr>
          <a:xfrm>
            <a:off x="2754866" y="1143938"/>
            <a:ext cx="1794725" cy="351873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타원 142">
            <a:extLst>
              <a:ext uri="{FF2B5EF4-FFF2-40B4-BE49-F238E27FC236}">
                <a16:creationId xmlns:a16="http://schemas.microsoft.com/office/drawing/2014/main" id="{78DB4469-BF58-4991-9BDD-A8E861B9A071}"/>
              </a:ext>
            </a:extLst>
          </p:cNvPr>
          <p:cNvSpPr/>
          <p:nvPr/>
        </p:nvSpPr>
        <p:spPr>
          <a:xfrm>
            <a:off x="4765116" y="1798808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44" name="직선 화살표 연결선 143">
            <a:extLst>
              <a:ext uri="{FF2B5EF4-FFF2-40B4-BE49-F238E27FC236}">
                <a16:creationId xmlns:a16="http://schemas.microsoft.com/office/drawing/2014/main" id="{1549A0C0-7504-4656-B8A8-A9F0ABF818CF}"/>
              </a:ext>
            </a:extLst>
          </p:cNvPr>
          <p:cNvCxnSpPr>
            <a:cxnSpLocks/>
            <a:stCxn id="143" idx="5"/>
            <a:endCxn id="115" idx="2"/>
          </p:cNvCxnSpPr>
          <p:nvPr/>
        </p:nvCxnSpPr>
        <p:spPr>
          <a:xfrm>
            <a:off x="5234367" y="2268059"/>
            <a:ext cx="1659163" cy="868519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직선 화살표 연결선 147">
            <a:extLst>
              <a:ext uri="{FF2B5EF4-FFF2-40B4-BE49-F238E27FC236}">
                <a16:creationId xmlns:a16="http://schemas.microsoft.com/office/drawing/2014/main" id="{A22A3B6C-F61D-480B-A314-DAE1EC9E2D9C}"/>
              </a:ext>
            </a:extLst>
          </p:cNvPr>
          <p:cNvCxnSpPr>
            <a:cxnSpLocks/>
            <a:stCxn id="143" idx="5"/>
            <a:endCxn id="114" idx="2"/>
          </p:cNvCxnSpPr>
          <p:nvPr/>
        </p:nvCxnSpPr>
        <p:spPr>
          <a:xfrm>
            <a:off x="5234367" y="2268059"/>
            <a:ext cx="1654808" cy="20020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타원 86">
            <a:extLst>
              <a:ext uri="{FF2B5EF4-FFF2-40B4-BE49-F238E27FC236}">
                <a16:creationId xmlns:a16="http://schemas.microsoft.com/office/drawing/2014/main" id="{5D970CDF-782F-4820-A5D1-52EFD95AE0CB}"/>
              </a:ext>
            </a:extLst>
          </p:cNvPr>
          <p:cNvSpPr/>
          <p:nvPr/>
        </p:nvSpPr>
        <p:spPr>
          <a:xfrm>
            <a:off x="4570805" y="3145387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7745D3B9-3BBD-4EF9-AAC7-81431C3CBCF3}"/>
              </a:ext>
            </a:extLst>
          </p:cNvPr>
          <p:cNvSpPr/>
          <p:nvPr/>
        </p:nvSpPr>
        <p:spPr>
          <a:xfrm>
            <a:off x="5161079" y="3145387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B2F7495C-456C-420D-A67E-AA0C9633E432}"/>
              </a:ext>
            </a:extLst>
          </p:cNvPr>
          <p:cNvCxnSpPr>
            <a:cxnSpLocks/>
            <a:stCxn id="87" idx="6"/>
            <a:endCxn id="88" idx="2"/>
          </p:cNvCxnSpPr>
          <p:nvPr/>
        </p:nvCxnSpPr>
        <p:spPr>
          <a:xfrm>
            <a:off x="4925597" y="3322783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4B130A92-82A3-424A-9154-A73C8AA7DB03}"/>
                  </a:ext>
                </a:extLst>
              </p:cNvPr>
              <p:cNvSpPr txBox="1"/>
              <p:nvPr/>
            </p:nvSpPr>
            <p:spPr>
              <a:xfrm>
                <a:off x="4788712" y="2819583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4B130A92-82A3-424A-9154-A73C8AA7DB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8712" y="2819583"/>
                <a:ext cx="549763" cy="307777"/>
              </a:xfrm>
              <a:prstGeom prst="rect">
                <a:avLst/>
              </a:prstGeom>
              <a:blipFill>
                <a:blip r:embed="rId8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8" name="타원 107">
            <a:extLst>
              <a:ext uri="{FF2B5EF4-FFF2-40B4-BE49-F238E27FC236}">
                <a16:creationId xmlns:a16="http://schemas.microsoft.com/office/drawing/2014/main" id="{246D747C-0DFD-48CC-8BD4-BA456ED72D17}"/>
              </a:ext>
            </a:extLst>
          </p:cNvPr>
          <p:cNvSpPr/>
          <p:nvPr/>
        </p:nvSpPr>
        <p:spPr>
          <a:xfrm>
            <a:off x="4558249" y="4493798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184B1754-1C76-4247-9231-B878A4311950}"/>
              </a:ext>
            </a:extLst>
          </p:cNvPr>
          <p:cNvSpPr/>
          <p:nvPr/>
        </p:nvSpPr>
        <p:spPr>
          <a:xfrm>
            <a:off x="5148523" y="4493798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86C734DB-3A8E-4BC8-A1EC-DC71C7BB07A5}"/>
              </a:ext>
            </a:extLst>
          </p:cNvPr>
          <p:cNvCxnSpPr>
            <a:cxnSpLocks/>
            <a:stCxn id="108" idx="6"/>
            <a:endCxn id="109" idx="2"/>
          </p:cNvCxnSpPr>
          <p:nvPr/>
        </p:nvCxnSpPr>
        <p:spPr>
          <a:xfrm>
            <a:off x="4913041" y="4671194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E3C70BE9-C3EF-4411-BF9A-4D3602362F7F}"/>
                  </a:ext>
                </a:extLst>
              </p:cNvPr>
              <p:cNvSpPr txBox="1"/>
              <p:nvPr/>
            </p:nvSpPr>
            <p:spPr>
              <a:xfrm>
                <a:off x="4776156" y="4167994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E3C70BE9-C3EF-4411-BF9A-4D3602362F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6156" y="4167994"/>
                <a:ext cx="549763" cy="307777"/>
              </a:xfrm>
              <a:prstGeom prst="rect">
                <a:avLst/>
              </a:prstGeom>
              <a:blipFill>
                <a:blip r:embed="rId22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6" name="타원 115">
            <a:extLst>
              <a:ext uri="{FF2B5EF4-FFF2-40B4-BE49-F238E27FC236}">
                <a16:creationId xmlns:a16="http://schemas.microsoft.com/office/drawing/2014/main" id="{A58CB5C1-DF4D-4940-8042-7DB8B808478F}"/>
              </a:ext>
            </a:extLst>
          </p:cNvPr>
          <p:cNvSpPr/>
          <p:nvPr/>
        </p:nvSpPr>
        <p:spPr>
          <a:xfrm>
            <a:off x="6902188" y="2967702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타원 116">
            <a:extLst>
              <a:ext uri="{FF2B5EF4-FFF2-40B4-BE49-F238E27FC236}">
                <a16:creationId xmlns:a16="http://schemas.microsoft.com/office/drawing/2014/main" id="{64A204BF-66EB-441F-BCB3-1869A36E1CAE}"/>
              </a:ext>
            </a:extLst>
          </p:cNvPr>
          <p:cNvSpPr/>
          <p:nvPr/>
        </p:nvSpPr>
        <p:spPr>
          <a:xfrm>
            <a:off x="7492462" y="2967702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0E288E0E-90E9-4724-8707-4EE043B6CC46}"/>
              </a:ext>
            </a:extLst>
          </p:cNvPr>
          <p:cNvCxnSpPr>
            <a:cxnSpLocks/>
            <a:stCxn id="116" idx="6"/>
            <a:endCxn id="117" idx="2"/>
          </p:cNvCxnSpPr>
          <p:nvPr/>
        </p:nvCxnSpPr>
        <p:spPr>
          <a:xfrm>
            <a:off x="7256980" y="3145098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5AEDBF9B-0498-4FBC-A378-2C505ABA4916}"/>
                  </a:ext>
                </a:extLst>
              </p:cNvPr>
              <p:cNvSpPr txBox="1"/>
              <p:nvPr/>
            </p:nvSpPr>
            <p:spPr>
              <a:xfrm>
                <a:off x="7120095" y="2641898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5AEDBF9B-0498-4FBC-A378-2C505ABA49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0095" y="2641898"/>
                <a:ext cx="549763" cy="307777"/>
              </a:xfrm>
              <a:prstGeom prst="rect">
                <a:avLst/>
              </a:prstGeom>
              <a:blipFill>
                <a:blip r:embed="rId28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082609A3-4B8A-4834-9EC8-6F81AB4F1897}"/>
                  </a:ext>
                </a:extLst>
              </p:cNvPr>
              <p:cNvSpPr txBox="1"/>
              <p:nvPr/>
            </p:nvSpPr>
            <p:spPr>
              <a:xfrm>
                <a:off x="7418001" y="2937233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082609A3-4B8A-4834-9EC8-6F81AB4F18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8001" y="2937233"/>
                <a:ext cx="549763" cy="307777"/>
              </a:xfrm>
              <a:prstGeom prst="rect">
                <a:avLst/>
              </a:prstGeom>
              <a:blipFill>
                <a:blip r:embed="rId29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2" name="타원 121">
            <a:extLst>
              <a:ext uri="{FF2B5EF4-FFF2-40B4-BE49-F238E27FC236}">
                <a16:creationId xmlns:a16="http://schemas.microsoft.com/office/drawing/2014/main" id="{74228054-8E53-429C-B2FC-410D76CDFC13}"/>
              </a:ext>
            </a:extLst>
          </p:cNvPr>
          <p:cNvSpPr/>
          <p:nvPr/>
        </p:nvSpPr>
        <p:spPr>
          <a:xfrm>
            <a:off x="6897833" y="4101278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타원 122">
            <a:extLst>
              <a:ext uri="{FF2B5EF4-FFF2-40B4-BE49-F238E27FC236}">
                <a16:creationId xmlns:a16="http://schemas.microsoft.com/office/drawing/2014/main" id="{C6D7A6BC-80C8-43D7-A260-BAD2B150D758}"/>
              </a:ext>
            </a:extLst>
          </p:cNvPr>
          <p:cNvSpPr/>
          <p:nvPr/>
        </p:nvSpPr>
        <p:spPr>
          <a:xfrm>
            <a:off x="7488107" y="4101278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020E3448-1075-48AD-8F09-AD3651BA0F9C}"/>
              </a:ext>
            </a:extLst>
          </p:cNvPr>
          <p:cNvCxnSpPr>
            <a:cxnSpLocks/>
            <a:stCxn id="122" idx="6"/>
            <a:endCxn id="123" idx="2"/>
          </p:cNvCxnSpPr>
          <p:nvPr/>
        </p:nvCxnSpPr>
        <p:spPr>
          <a:xfrm>
            <a:off x="7252625" y="4278674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18B1FF4D-86DB-4F48-B2BE-D418DEC61308}"/>
                  </a:ext>
                </a:extLst>
              </p:cNvPr>
              <p:cNvSpPr txBox="1"/>
              <p:nvPr/>
            </p:nvSpPr>
            <p:spPr>
              <a:xfrm>
                <a:off x="7115740" y="3775474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18B1FF4D-86DB-4F48-B2BE-D418DEC613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5740" y="3775474"/>
                <a:ext cx="549763" cy="307777"/>
              </a:xfrm>
              <a:prstGeom prst="rect">
                <a:avLst/>
              </a:prstGeom>
              <a:blipFill>
                <a:blip r:embed="rId28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9410F5F0-1904-4B50-8B8B-7C23777A73DC}"/>
                  </a:ext>
                </a:extLst>
              </p:cNvPr>
              <p:cNvSpPr txBox="1"/>
              <p:nvPr/>
            </p:nvSpPr>
            <p:spPr>
              <a:xfrm>
                <a:off x="7405786" y="4095018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9410F5F0-1904-4B50-8B8B-7C23777A73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5786" y="4095018"/>
                <a:ext cx="549763" cy="307777"/>
              </a:xfrm>
              <a:prstGeom prst="rect">
                <a:avLst/>
              </a:prstGeom>
              <a:blipFill>
                <a:blip r:embed="rId31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5B28B888-9AA5-4688-A42D-52909DC5F0FE}"/>
                  </a:ext>
                </a:extLst>
              </p:cNvPr>
              <p:cNvSpPr txBox="1"/>
              <p:nvPr/>
            </p:nvSpPr>
            <p:spPr>
              <a:xfrm>
                <a:off x="2017256" y="3491900"/>
                <a:ext cx="549763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5B28B888-9AA5-4688-A42D-52909DC5F0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7256" y="3491900"/>
                <a:ext cx="549763" cy="400110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91EBEA74-D370-4AC4-A632-DF6BF96AD131}"/>
                  </a:ext>
                </a:extLst>
              </p:cNvPr>
              <p:cNvSpPr txBox="1"/>
              <p:nvPr/>
            </p:nvSpPr>
            <p:spPr>
              <a:xfrm>
                <a:off x="938166" y="4829197"/>
                <a:ext cx="549763" cy="6308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32</m:t>
                          </m:r>
                        </m:sub>
                        <m: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91EBEA74-D370-4AC4-A632-DF6BF96AD1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166" y="4829197"/>
                <a:ext cx="549763" cy="630878"/>
              </a:xfrm>
              <a:prstGeom prst="rect">
                <a:avLst/>
              </a:prstGeom>
              <a:blipFill>
                <a:blip r:embed="rId33"/>
                <a:stretch>
                  <a:fillRect r="-311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05023BA5-E9E9-4E29-B611-907B8C7C643A}"/>
                  </a:ext>
                </a:extLst>
              </p:cNvPr>
              <p:cNvSpPr txBox="1"/>
              <p:nvPr/>
            </p:nvSpPr>
            <p:spPr>
              <a:xfrm>
                <a:off x="1209258" y="3901933"/>
                <a:ext cx="549763" cy="6308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05023BA5-E9E9-4E29-B611-907B8C7C64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9258" y="3901933"/>
                <a:ext cx="549763" cy="630878"/>
              </a:xfrm>
              <a:prstGeom prst="rect">
                <a:avLst/>
              </a:prstGeom>
              <a:blipFill>
                <a:blip r:embed="rId34"/>
                <a:stretch>
                  <a:fillRect r="-3076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9FB1929A-7122-4C22-8D6C-FCAF9B1BE0A3}"/>
                  </a:ext>
                </a:extLst>
              </p:cNvPr>
              <p:cNvSpPr txBox="1"/>
              <p:nvPr/>
            </p:nvSpPr>
            <p:spPr>
              <a:xfrm>
                <a:off x="2014500" y="4984403"/>
                <a:ext cx="549763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9FB1929A-7122-4C22-8D6C-FCAF9B1BE0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4500" y="4984403"/>
                <a:ext cx="549763" cy="400110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CB8F9B07-CABC-463A-95F5-E165BADA6E16}"/>
                  </a:ext>
                </a:extLst>
              </p:cNvPr>
              <p:cNvSpPr txBox="1"/>
              <p:nvPr/>
            </p:nvSpPr>
            <p:spPr>
              <a:xfrm>
                <a:off x="6785067" y="4055404"/>
                <a:ext cx="549763" cy="4110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CB8F9B07-CABC-463A-95F5-E165BADA6E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5067" y="4055404"/>
                <a:ext cx="549763" cy="411010"/>
              </a:xfrm>
              <a:prstGeom prst="rect">
                <a:avLst/>
              </a:prstGeom>
              <a:blipFill>
                <a:blip r:embed="rId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DE4FFF45-744D-42A5-A053-DB56B505AF6F}"/>
                  </a:ext>
                </a:extLst>
              </p:cNvPr>
              <p:cNvSpPr txBox="1"/>
              <p:nvPr/>
            </p:nvSpPr>
            <p:spPr>
              <a:xfrm>
                <a:off x="5871244" y="3999436"/>
                <a:ext cx="549763" cy="6308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  <m: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DE4FFF45-744D-42A5-A053-DB56B505AF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1244" y="3999436"/>
                <a:ext cx="549763" cy="630878"/>
              </a:xfrm>
              <a:prstGeom prst="rect">
                <a:avLst/>
              </a:prstGeom>
              <a:blipFill>
                <a:blip r:embed="rId37"/>
                <a:stretch>
                  <a:fillRect r="-311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E216428F-92E8-4FEB-8FE0-8F917BC10821}"/>
                  </a:ext>
                </a:extLst>
              </p:cNvPr>
              <p:cNvSpPr txBox="1"/>
              <p:nvPr/>
            </p:nvSpPr>
            <p:spPr>
              <a:xfrm>
                <a:off x="5087809" y="3124207"/>
                <a:ext cx="549763" cy="4110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E216428F-92E8-4FEB-8FE0-8F917BC108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7809" y="3124207"/>
                <a:ext cx="549763" cy="411010"/>
              </a:xfrm>
              <a:prstGeom prst="rect">
                <a:avLst/>
              </a:prstGeom>
              <a:blipFill>
                <a:blip r:embed="rId3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DC57D41D-9885-4E9D-99B3-3C22C6AC2DC3}"/>
                  </a:ext>
                </a:extLst>
              </p:cNvPr>
              <p:cNvSpPr txBox="1"/>
              <p:nvPr/>
            </p:nvSpPr>
            <p:spPr>
              <a:xfrm>
                <a:off x="2784670" y="2875342"/>
                <a:ext cx="549763" cy="6308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  <m: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DC57D41D-9885-4E9D-99B3-3C22C6AC2D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4670" y="2875342"/>
                <a:ext cx="549763" cy="630878"/>
              </a:xfrm>
              <a:prstGeom prst="rect">
                <a:avLst/>
              </a:prstGeom>
              <a:blipFill>
                <a:blip r:embed="rId39"/>
                <a:stretch>
                  <a:fillRect r="-311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75C61D02-616F-44E1-830E-3B4B06DD924A}"/>
                  </a:ext>
                </a:extLst>
              </p:cNvPr>
              <p:cNvSpPr txBox="1"/>
              <p:nvPr/>
            </p:nvSpPr>
            <p:spPr>
              <a:xfrm>
                <a:off x="4478023" y="4485335"/>
                <a:ext cx="549763" cy="4110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75C61D02-616F-44E1-830E-3B4B06DD92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8023" y="4485335"/>
                <a:ext cx="549763" cy="411010"/>
              </a:xfrm>
              <a:prstGeom prst="rect">
                <a:avLst/>
              </a:prstGeom>
              <a:blipFill>
                <a:blip r:embed="rId4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E21F49E0-0137-4F8F-ADAC-9974C1B46135}"/>
                  </a:ext>
                </a:extLst>
              </p:cNvPr>
              <p:cNvSpPr txBox="1"/>
              <p:nvPr/>
            </p:nvSpPr>
            <p:spPr>
              <a:xfrm>
                <a:off x="2613405" y="2023788"/>
                <a:ext cx="549763" cy="4110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E21F49E0-0137-4F8F-ADAC-9974C1B461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3405" y="2023788"/>
                <a:ext cx="549763" cy="411010"/>
              </a:xfrm>
              <a:prstGeom prst="rect">
                <a:avLst/>
              </a:prstGeom>
              <a:blipFill>
                <a:blip r:embed="rId4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F82987CD-802A-4DD5-8BB3-870AF3CD7D7C}"/>
                  </a:ext>
                </a:extLst>
              </p:cNvPr>
              <p:cNvSpPr txBox="1"/>
              <p:nvPr/>
            </p:nvSpPr>
            <p:spPr>
              <a:xfrm>
                <a:off x="3397250" y="1893312"/>
                <a:ext cx="549763" cy="6308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F82987CD-802A-4DD5-8BB3-870AF3CD7D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7250" y="1893312"/>
                <a:ext cx="549763" cy="630878"/>
              </a:xfrm>
              <a:prstGeom prst="rect">
                <a:avLst/>
              </a:prstGeom>
              <a:blipFill>
                <a:blip r:embed="rId42"/>
                <a:stretch>
                  <a:fillRect r="-1777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5492769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소프트맥스 함수 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C6C78C70-68C4-4DD3-95DA-317A3DFBFE05}"/>
              </a:ext>
            </a:extLst>
          </p:cNvPr>
          <p:cNvSpPr/>
          <p:nvPr/>
        </p:nvSpPr>
        <p:spPr>
          <a:xfrm>
            <a:off x="1380014" y="1458552"/>
            <a:ext cx="516104" cy="5161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9ADDA98-E38D-466A-8B0B-16F781ECC1D8}"/>
                  </a:ext>
                </a:extLst>
              </p:cNvPr>
              <p:cNvSpPr txBox="1"/>
              <p:nvPr/>
            </p:nvSpPr>
            <p:spPr>
              <a:xfrm>
                <a:off x="1438782" y="1458552"/>
                <a:ext cx="4769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9ADDA98-E38D-466A-8B0B-16F781ECC1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8782" y="1458552"/>
                <a:ext cx="476925" cy="369332"/>
              </a:xfrm>
              <a:prstGeom prst="rect">
                <a:avLst/>
              </a:prstGeom>
              <a:blipFill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8" name="타원 127">
            <a:extLst>
              <a:ext uri="{FF2B5EF4-FFF2-40B4-BE49-F238E27FC236}">
                <a16:creationId xmlns:a16="http://schemas.microsoft.com/office/drawing/2014/main" id="{EB86DCFA-7976-4481-A15F-D7B73A15041C}"/>
              </a:ext>
            </a:extLst>
          </p:cNvPr>
          <p:cNvSpPr/>
          <p:nvPr/>
        </p:nvSpPr>
        <p:spPr>
          <a:xfrm>
            <a:off x="3242473" y="1458552"/>
            <a:ext cx="516104" cy="5161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EEFACC2A-A775-4F6B-94DF-5CF17CD6C8B7}"/>
                  </a:ext>
                </a:extLst>
              </p:cNvPr>
              <p:cNvSpPr txBox="1"/>
              <p:nvPr/>
            </p:nvSpPr>
            <p:spPr>
              <a:xfrm>
                <a:off x="3281652" y="1458552"/>
                <a:ext cx="4769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EEFACC2A-A775-4F6B-94DF-5CF17CD6C8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1652" y="1458552"/>
                <a:ext cx="476925" cy="369332"/>
              </a:xfrm>
              <a:prstGeom prst="rect">
                <a:avLst/>
              </a:prstGeom>
              <a:blipFill>
                <a:blip r:embed="rId4"/>
                <a:stretch>
                  <a:fillRect l="-3797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81E3427C-A355-44DA-8D6F-31E25BADAAB3}"/>
              </a:ext>
            </a:extLst>
          </p:cNvPr>
          <p:cNvCxnSpPr>
            <a:cxnSpLocks/>
            <a:stCxn id="2" idx="6"/>
            <a:endCxn id="128" idx="2"/>
          </p:cNvCxnSpPr>
          <p:nvPr/>
        </p:nvCxnSpPr>
        <p:spPr>
          <a:xfrm>
            <a:off x="1896118" y="1716604"/>
            <a:ext cx="13463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타원 129">
            <a:extLst>
              <a:ext uri="{FF2B5EF4-FFF2-40B4-BE49-F238E27FC236}">
                <a16:creationId xmlns:a16="http://schemas.microsoft.com/office/drawing/2014/main" id="{7CD139A9-E3E3-4380-8527-DE081CB81B62}"/>
              </a:ext>
            </a:extLst>
          </p:cNvPr>
          <p:cNvSpPr/>
          <p:nvPr/>
        </p:nvSpPr>
        <p:spPr>
          <a:xfrm>
            <a:off x="1380014" y="2407955"/>
            <a:ext cx="516104" cy="5161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B5788D06-ADDE-4C34-BCC9-744CD6AD419C}"/>
                  </a:ext>
                </a:extLst>
              </p:cNvPr>
              <p:cNvSpPr txBox="1"/>
              <p:nvPr/>
            </p:nvSpPr>
            <p:spPr>
              <a:xfrm>
                <a:off x="1438782" y="2407955"/>
                <a:ext cx="48404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B5788D06-ADDE-4C34-BCC9-744CD6AD41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8782" y="2407955"/>
                <a:ext cx="484043" cy="369332"/>
              </a:xfrm>
              <a:prstGeom prst="rect">
                <a:avLst/>
              </a:prstGeom>
              <a:blipFill>
                <a:blip r:embed="rId5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7" name="타원 136">
            <a:extLst>
              <a:ext uri="{FF2B5EF4-FFF2-40B4-BE49-F238E27FC236}">
                <a16:creationId xmlns:a16="http://schemas.microsoft.com/office/drawing/2014/main" id="{FDE824B4-EAD2-49A2-B19B-CDB4BDB90FB8}"/>
              </a:ext>
            </a:extLst>
          </p:cNvPr>
          <p:cNvSpPr/>
          <p:nvPr/>
        </p:nvSpPr>
        <p:spPr>
          <a:xfrm>
            <a:off x="3242473" y="2407955"/>
            <a:ext cx="516104" cy="5161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BD8C67A4-BE9A-473B-A33F-8DBE39FBA572}"/>
                  </a:ext>
                </a:extLst>
              </p:cNvPr>
              <p:cNvSpPr txBox="1"/>
              <p:nvPr/>
            </p:nvSpPr>
            <p:spPr>
              <a:xfrm>
                <a:off x="3281652" y="2407955"/>
                <a:ext cx="4769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BD8C67A4-BE9A-473B-A33F-8DBE39FBA5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1652" y="2407955"/>
                <a:ext cx="476925" cy="369332"/>
              </a:xfrm>
              <a:prstGeom prst="rect">
                <a:avLst/>
              </a:prstGeom>
              <a:blipFill>
                <a:blip r:embed="rId6"/>
                <a:stretch>
                  <a:fillRect l="-5063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0D9E01F6-1A94-4174-887C-AFFD1596EE30}"/>
              </a:ext>
            </a:extLst>
          </p:cNvPr>
          <p:cNvCxnSpPr>
            <a:cxnSpLocks/>
            <a:stCxn id="130" idx="6"/>
            <a:endCxn id="137" idx="2"/>
          </p:cNvCxnSpPr>
          <p:nvPr/>
        </p:nvCxnSpPr>
        <p:spPr>
          <a:xfrm>
            <a:off x="1896118" y="2666007"/>
            <a:ext cx="13463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1D662702-BC2A-4BC5-88F9-F9D19AA9153C}"/>
                  </a:ext>
                </a:extLst>
              </p:cNvPr>
              <p:cNvSpPr txBox="1"/>
              <p:nvPr/>
            </p:nvSpPr>
            <p:spPr>
              <a:xfrm>
                <a:off x="2321038" y="1126180"/>
                <a:ext cx="6134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1D662702-BC2A-4BC5-88F9-F9D19AA915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1038" y="1126180"/>
                <a:ext cx="613437" cy="369332"/>
              </a:xfrm>
              <a:prstGeom prst="rect">
                <a:avLst/>
              </a:prstGeom>
              <a:blipFill>
                <a:blip r:embed="rId7"/>
                <a:stretch>
                  <a:fillRect r="-10000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0B9C5A9D-A60E-4546-88B4-D8451D6F2134}"/>
                  </a:ext>
                </a:extLst>
              </p:cNvPr>
              <p:cNvSpPr txBox="1"/>
              <p:nvPr/>
            </p:nvSpPr>
            <p:spPr>
              <a:xfrm>
                <a:off x="2321038" y="2178945"/>
                <a:ext cx="6134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0B9C5A9D-A60E-4546-88B4-D8451D6F21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1038" y="2178945"/>
                <a:ext cx="613437" cy="369332"/>
              </a:xfrm>
              <a:prstGeom prst="rect">
                <a:avLst/>
              </a:prstGeom>
              <a:blipFill>
                <a:blip r:embed="rId8"/>
                <a:stretch>
                  <a:fillRect r="-10000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A6D4030D-FDE5-4535-9A54-EA92853ACCD4}"/>
                  </a:ext>
                </a:extLst>
              </p:cNvPr>
              <p:cNvSpPr txBox="1"/>
              <p:nvPr/>
            </p:nvSpPr>
            <p:spPr>
              <a:xfrm>
                <a:off x="5220494" y="1908682"/>
                <a:ext cx="2535181" cy="8245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A6D4030D-FDE5-4535-9A54-EA92853ACC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0494" y="1908682"/>
                <a:ext cx="2535181" cy="82458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19E654AE-CB68-4A08-9D69-EA989CB2B2F8}"/>
              </a:ext>
            </a:extLst>
          </p:cNvPr>
          <p:cNvSpPr txBox="1"/>
          <p:nvPr/>
        </p:nvSpPr>
        <p:spPr>
          <a:xfrm>
            <a:off x="4894263" y="1189281"/>
            <a:ext cx="37931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소프트 맥스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(softmax)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</a:t>
            </a:r>
          </a:p>
        </p:txBody>
      </p:sp>
      <p:sp>
        <p:nvSpPr>
          <p:cNvPr id="146" name="타원 145">
            <a:extLst>
              <a:ext uri="{FF2B5EF4-FFF2-40B4-BE49-F238E27FC236}">
                <a16:creationId xmlns:a16="http://schemas.microsoft.com/office/drawing/2014/main" id="{F849D2E1-F9C8-4E35-8582-F0D74C153FA5}"/>
              </a:ext>
            </a:extLst>
          </p:cNvPr>
          <p:cNvSpPr/>
          <p:nvPr/>
        </p:nvSpPr>
        <p:spPr>
          <a:xfrm>
            <a:off x="1399603" y="3346565"/>
            <a:ext cx="516104" cy="5161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42D98B72-241E-4731-90BA-ECF2949D4AE3}"/>
                  </a:ext>
                </a:extLst>
              </p:cNvPr>
              <p:cNvSpPr txBox="1"/>
              <p:nvPr/>
            </p:nvSpPr>
            <p:spPr>
              <a:xfrm>
                <a:off x="1458371" y="3346565"/>
                <a:ext cx="48404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42D98B72-241E-4731-90BA-ECF2949D4A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8371" y="3346565"/>
                <a:ext cx="484043" cy="369332"/>
              </a:xfrm>
              <a:prstGeom prst="rect">
                <a:avLst/>
              </a:prstGeom>
              <a:blipFill>
                <a:blip r:embed="rId10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9" name="타원 148">
            <a:extLst>
              <a:ext uri="{FF2B5EF4-FFF2-40B4-BE49-F238E27FC236}">
                <a16:creationId xmlns:a16="http://schemas.microsoft.com/office/drawing/2014/main" id="{88C7C606-1632-47D4-BF49-A15B0B045590}"/>
              </a:ext>
            </a:extLst>
          </p:cNvPr>
          <p:cNvSpPr/>
          <p:nvPr/>
        </p:nvSpPr>
        <p:spPr>
          <a:xfrm>
            <a:off x="3262062" y="3346565"/>
            <a:ext cx="516104" cy="5161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4DBBCBC5-8D83-4C3D-A680-79B8C22D2CE7}"/>
                  </a:ext>
                </a:extLst>
              </p:cNvPr>
              <p:cNvSpPr txBox="1"/>
              <p:nvPr/>
            </p:nvSpPr>
            <p:spPr>
              <a:xfrm>
                <a:off x="3301241" y="3346565"/>
                <a:ext cx="4769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4DBBCBC5-8D83-4C3D-A680-79B8C22D2C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1241" y="3346565"/>
                <a:ext cx="476925" cy="369332"/>
              </a:xfrm>
              <a:prstGeom prst="rect">
                <a:avLst/>
              </a:prstGeom>
              <a:blipFill>
                <a:blip r:embed="rId11"/>
                <a:stretch>
                  <a:fillRect l="-5128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A5116C3E-D1EB-4933-A9F5-90DD7EDB0E69}"/>
              </a:ext>
            </a:extLst>
          </p:cNvPr>
          <p:cNvCxnSpPr>
            <a:cxnSpLocks/>
            <a:stCxn id="146" idx="6"/>
            <a:endCxn id="149" idx="2"/>
          </p:cNvCxnSpPr>
          <p:nvPr/>
        </p:nvCxnSpPr>
        <p:spPr>
          <a:xfrm>
            <a:off x="1915707" y="3604617"/>
            <a:ext cx="13463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81F0399C-1D90-4762-9907-ED312DBB9954}"/>
                  </a:ext>
                </a:extLst>
              </p:cNvPr>
              <p:cNvSpPr txBox="1"/>
              <p:nvPr/>
            </p:nvSpPr>
            <p:spPr>
              <a:xfrm>
                <a:off x="2340627" y="3117555"/>
                <a:ext cx="6134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81F0399C-1D90-4762-9907-ED312DBB99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0627" y="3117555"/>
                <a:ext cx="613437" cy="369332"/>
              </a:xfrm>
              <a:prstGeom prst="rect">
                <a:avLst/>
              </a:prstGeom>
              <a:blipFill>
                <a:blip r:embed="rId12"/>
                <a:stretch>
                  <a:fillRect r="-8911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520877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소프트맥스 함수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구현 시 주의점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A6D4030D-FDE5-4535-9A54-EA92853ACCD4}"/>
                  </a:ext>
                </a:extLst>
              </p:cNvPr>
              <p:cNvSpPr txBox="1"/>
              <p:nvPr/>
            </p:nvSpPr>
            <p:spPr>
              <a:xfrm>
                <a:off x="1035571" y="2228442"/>
                <a:ext cx="5631798" cy="9619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lang="en-US" altLang="ko-KR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  <m:func>
                            <m:funcPr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ko-KR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num>
                        <m:den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  <m:nary>
                            <m:naryPr>
                              <m:chr m:val="∑"/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lang="en-US" altLang="ko-KR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altLang="ko-KR" sz="28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A6D4030D-FDE5-4535-9A54-EA92853ACC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5571" y="2228442"/>
                <a:ext cx="5631798" cy="96199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19E654AE-CB68-4A08-9D69-EA989CB2B2F8}"/>
              </a:ext>
            </a:extLst>
          </p:cNvPr>
          <p:cNvSpPr txBox="1"/>
          <p:nvPr/>
        </p:nvSpPr>
        <p:spPr>
          <a:xfrm>
            <a:off x="948709" y="1202476"/>
            <a:ext cx="37931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소프트 맥스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(softmax)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6C9B98E-B7F0-4C12-9209-789E9A49A322}"/>
                  </a:ext>
                </a:extLst>
              </p:cNvPr>
              <p:cNvSpPr txBox="1"/>
              <p:nvPr/>
            </p:nvSpPr>
            <p:spPr>
              <a:xfrm>
                <a:off x="3833223" y="3429000"/>
                <a:ext cx="3666132" cy="9619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ko-KR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𝑙𝑜𝑔𝐶</m:t>
                                  </m:r>
                                </m:e>
                              </m:d>
                            </m:e>
                          </m:func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lang="en-US" altLang="ko-KR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𝑙𝑜𝑔𝐶</m:t>
                              </m:r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altLang="ko-KR" sz="28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6C9B98E-B7F0-4C12-9209-789E9A49A3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3223" y="3429000"/>
                <a:ext cx="3666132" cy="96199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A86B789-C2D0-483C-8537-481DC882EAFA}"/>
                  </a:ext>
                </a:extLst>
              </p:cNvPr>
              <p:cNvSpPr txBox="1"/>
              <p:nvPr/>
            </p:nvSpPr>
            <p:spPr>
              <a:xfrm>
                <a:off x="3851470" y="4629558"/>
                <a:ext cx="3219151" cy="9680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ko-KR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e>
                              </m:d>
                            </m:e>
                          </m:func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lang="en-US" altLang="ko-KR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′)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altLang="ko-KR" sz="28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A86B789-C2D0-483C-8537-481DC882EA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1470" y="4629558"/>
                <a:ext cx="3219151" cy="9680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3186848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소프트맥스 함수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구현 시 주의점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E654AE-CB68-4A08-9D69-EA989CB2B2F8}"/>
              </a:ext>
            </a:extLst>
          </p:cNvPr>
          <p:cNvSpPr txBox="1"/>
          <p:nvPr/>
        </p:nvSpPr>
        <p:spPr>
          <a:xfrm>
            <a:off x="948709" y="1202476"/>
            <a:ext cx="36102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신경망 각 층의 배열의 형상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26D3444-B915-46E9-82ED-BB10B810D1F5}"/>
                  </a:ext>
                </a:extLst>
              </p:cNvPr>
              <p:cNvSpPr txBox="1"/>
              <p:nvPr/>
            </p:nvSpPr>
            <p:spPr>
              <a:xfrm>
                <a:off x="1477461" y="2163925"/>
                <a:ext cx="54976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26D3444-B915-46E9-82ED-BB10B810D1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7461" y="2163925"/>
                <a:ext cx="549763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2D9941D-C1D3-4393-8F28-637A75DACAA0}"/>
                  </a:ext>
                </a:extLst>
              </p:cNvPr>
              <p:cNvSpPr txBox="1"/>
              <p:nvPr/>
            </p:nvSpPr>
            <p:spPr>
              <a:xfrm>
                <a:off x="2997721" y="2163925"/>
                <a:ext cx="54976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2D9941D-C1D3-4393-8F28-637A75DACA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7721" y="2163925"/>
                <a:ext cx="549763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C557AB3-47DE-4358-AD0D-26261F9D9FF1}"/>
                  </a:ext>
                </a:extLst>
              </p:cNvPr>
              <p:cNvSpPr txBox="1"/>
              <p:nvPr/>
            </p:nvSpPr>
            <p:spPr>
              <a:xfrm>
                <a:off x="4670731" y="2163968"/>
                <a:ext cx="54976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C557AB3-47DE-4358-AD0D-26261F9D9F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0731" y="2163968"/>
                <a:ext cx="549763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188181B-EEEE-4B48-BD63-76DD8E91827D}"/>
                  </a:ext>
                </a:extLst>
              </p:cNvPr>
              <p:cNvSpPr txBox="1"/>
              <p:nvPr/>
            </p:nvSpPr>
            <p:spPr>
              <a:xfrm>
                <a:off x="6343743" y="2163925"/>
                <a:ext cx="54976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188181B-EEEE-4B48-BD63-76DD8E9182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3743" y="2163925"/>
                <a:ext cx="549763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4EDAC31-75FA-4C66-BF3B-9FB858D5986F}"/>
                  </a:ext>
                </a:extLst>
              </p:cNvPr>
              <p:cNvSpPr txBox="1"/>
              <p:nvPr/>
            </p:nvSpPr>
            <p:spPr>
              <a:xfrm>
                <a:off x="8013700" y="2163925"/>
                <a:ext cx="54976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4EDAC31-75FA-4C66-BF3B-9FB858D598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3700" y="2163925"/>
                <a:ext cx="549763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4C5A557-BFF6-4A41-9652-08C3AA0D01DB}"/>
                  </a:ext>
                </a:extLst>
              </p:cNvPr>
              <p:cNvSpPr txBox="1"/>
              <p:nvPr/>
            </p:nvSpPr>
            <p:spPr>
              <a:xfrm>
                <a:off x="2611683" y="2831842"/>
                <a:ext cx="132183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784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×50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4C5A557-BFF6-4A41-9652-08C3AA0D01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683" y="2831842"/>
                <a:ext cx="1321838" cy="4001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8E35F37-2FA6-4768-AC65-E464A03E4B5D}"/>
                  </a:ext>
                </a:extLst>
              </p:cNvPr>
              <p:cNvSpPr txBox="1"/>
              <p:nvPr/>
            </p:nvSpPr>
            <p:spPr>
              <a:xfrm>
                <a:off x="1477461" y="2831842"/>
                <a:ext cx="549763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784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8E35F37-2FA6-4768-AC65-E464A03E4B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7461" y="2831842"/>
                <a:ext cx="549763" cy="400110"/>
              </a:xfrm>
              <a:prstGeom prst="rect">
                <a:avLst/>
              </a:prstGeom>
              <a:blipFill>
                <a:blip r:embed="rId9"/>
                <a:stretch>
                  <a:fillRect r="-879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9FA6A60-DF67-423E-929C-8987AF8BE099}"/>
                  </a:ext>
                </a:extLst>
              </p:cNvPr>
              <p:cNvSpPr txBox="1"/>
              <p:nvPr/>
            </p:nvSpPr>
            <p:spPr>
              <a:xfrm>
                <a:off x="4284693" y="2831842"/>
                <a:ext cx="132183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50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×100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9FA6A60-DF67-423E-929C-8987AF8BE0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4693" y="2831842"/>
                <a:ext cx="1321838" cy="4001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D8D6262-E0D7-4E71-999E-4B860FE9DC8E}"/>
                  </a:ext>
                </a:extLst>
              </p:cNvPr>
              <p:cNvSpPr txBox="1"/>
              <p:nvPr/>
            </p:nvSpPr>
            <p:spPr>
              <a:xfrm>
                <a:off x="5957705" y="2831842"/>
                <a:ext cx="132183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100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×10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D8D6262-E0D7-4E71-999E-4B860FE9DC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7705" y="2831842"/>
                <a:ext cx="1321838" cy="4001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직사각형 3">
            <a:extLst>
              <a:ext uri="{FF2B5EF4-FFF2-40B4-BE49-F238E27FC236}">
                <a16:creationId xmlns:a16="http://schemas.microsoft.com/office/drawing/2014/main" id="{B18DCC86-F0DD-4EFF-B644-1C4A258215C0}"/>
              </a:ext>
            </a:extLst>
          </p:cNvPr>
          <p:cNvSpPr/>
          <p:nvPr/>
        </p:nvSpPr>
        <p:spPr>
          <a:xfrm>
            <a:off x="1548309" y="3163936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9FE4F78-D240-4194-9084-170610525EEA}"/>
              </a:ext>
            </a:extLst>
          </p:cNvPr>
          <p:cNvSpPr/>
          <p:nvPr/>
        </p:nvSpPr>
        <p:spPr>
          <a:xfrm>
            <a:off x="2753851" y="3163935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3EFBFEE-CECB-4D6B-91E8-159A7849B0ED}"/>
              </a:ext>
            </a:extLst>
          </p:cNvPr>
          <p:cNvSpPr/>
          <p:nvPr/>
        </p:nvSpPr>
        <p:spPr>
          <a:xfrm>
            <a:off x="3404590" y="3164489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8362B03-E3FD-42F9-9324-820C2C89A4A8}"/>
              </a:ext>
            </a:extLst>
          </p:cNvPr>
          <p:cNvSpPr/>
          <p:nvPr/>
        </p:nvSpPr>
        <p:spPr>
          <a:xfrm>
            <a:off x="4340210" y="3181042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1B07D19-2377-4EEE-B51A-2C5E8399EC0F}"/>
              </a:ext>
            </a:extLst>
          </p:cNvPr>
          <p:cNvSpPr/>
          <p:nvPr/>
        </p:nvSpPr>
        <p:spPr>
          <a:xfrm>
            <a:off x="5001711" y="3170662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0133F4F-7EEB-4F8E-89D1-C0E5942270CB}"/>
              </a:ext>
            </a:extLst>
          </p:cNvPr>
          <p:cNvSpPr/>
          <p:nvPr/>
        </p:nvSpPr>
        <p:spPr>
          <a:xfrm>
            <a:off x="6104766" y="3170662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6820634-48CC-4493-9D3C-0E21A1E24B94}"/>
                  </a:ext>
                </a:extLst>
              </p:cNvPr>
              <p:cNvSpPr txBox="1"/>
              <p:nvPr/>
            </p:nvSpPr>
            <p:spPr>
              <a:xfrm>
                <a:off x="7954799" y="2833798"/>
                <a:ext cx="549763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6820634-48CC-4493-9D3C-0E21A1E24B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4799" y="2833798"/>
                <a:ext cx="549763" cy="40011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직사각형 29">
            <a:extLst>
              <a:ext uri="{FF2B5EF4-FFF2-40B4-BE49-F238E27FC236}">
                <a16:creationId xmlns:a16="http://schemas.microsoft.com/office/drawing/2014/main" id="{F14B45A4-6F19-47A6-889D-518E92EB2686}"/>
              </a:ext>
            </a:extLst>
          </p:cNvPr>
          <p:cNvSpPr/>
          <p:nvPr/>
        </p:nvSpPr>
        <p:spPr>
          <a:xfrm>
            <a:off x="6775129" y="3163935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BE1BDD4-3EFC-4A37-9CA7-A2F3887C2EB3}"/>
              </a:ext>
            </a:extLst>
          </p:cNvPr>
          <p:cNvSpPr/>
          <p:nvPr/>
        </p:nvSpPr>
        <p:spPr>
          <a:xfrm>
            <a:off x="8037307" y="3163935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" name="연결선: 꺾임 6">
            <a:extLst>
              <a:ext uri="{FF2B5EF4-FFF2-40B4-BE49-F238E27FC236}">
                <a16:creationId xmlns:a16="http://schemas.microsoft.com/office/drawing/2014/main" id="{026C9BA2-3FAD-4218-8F75-328553AA5499}"/>
              </a:ext>
            </a:extLst>
          </p:cNvPr>
          <p:cNvCxnSpPr>
            <a:stCxn id="4" idx="2"/>
            <a:endCxn id="22" idx="2"/>
          </p:cNvCxnSpPr>
          <p:nvPr/>
        </p:nvCxnSpPr>
        <p:spPr>
          <a:xfrm rot="5400000" flipH="1" flipV="1">
            <a:off x="2369862" y="2606884"/>
            <a:ext cx="1" cy="1205542"/>
          </a:xfrm>
          <a:prstGeom prst="bentConnector3">
            <a:avLst>
              <a:gd name="adj1" fmla="val -22860000000"/>
            </a:avLst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8F764601-3458-4C8F-A17C-48B6C65CD512}"/>
              </a:ext>
            </a:extLst>
          </p:cNvPr>
          <p:cNvCxnSpPr>
            <a:cxnSpLocks/>
            <a:stCxn id="23" idx="2"/>
            <a:endCxn id="24" idx="2"/>
          </p:cNvCxnSpPr>
          <p:nvPr/>
        </p:nvCxnSpPr>
        <p:spPr>
          <a:xfrm rot="16200000" flipH="1">
            <a:off x="4082907" y="2750674"/>
            <a:ext cx="16553" cy="935620"/>
          </a:xfrm>
          <a:prstGeom prst="bentConnector3">
            <a:avLst>
              <a:gd name="adj1" fmla="val 1481019"/>
            </a:avLst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연결선: 꺾임 34">
            <a:extLst>
              <a:ext uri="{FF2B5EF4-FFF2-40B4-BE49-F238E27FC236}">
                <a16:creationId xmlns:a16="http://schemas.microsoft.com/office/drawing/2014/main" id="{8CA58CC5-5975-4CDB-B91C-A259F63FC4CB}"/>
              </a:ext>
            </a:extLst>
          </p:cNvPr>
          <p:cNvCxnSpPr>
            <a:cxnSpLocks/>
            <a:stCxn id="27" idx="2"/>
            <a:endCxn id="28" idx="2"/>
          </p:cNvCxnSpPr>
          <p:nvPr/>
        </p:nvCxnSpPr>
        <p:spPr>
          <a:xfrm rot="16200000" flipH="1">
            <a:off x="5772021" y="2664853"/>
            <a:ext cx="12700" cy="1103055"/>
          </a:xfrm>
          <a:prstGeom prst="bentConnector3">
            <a:avLst>
              <a:gd name="adj1" fmla="val 1800000"/>
            </a:avLst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연결선: 꺾임 37">
            <a:extLst>
              <a:ext uri="{FF2B5EF4-FFF2-40B4-BE49-F238E27FC236}">
                <a16:creationId xmlns:a16="http://schemas.microsoft.com/office/drawing/2014/main" id="{56355496-691D-498E-B0DD-93359A244E92}"/>
              </a:ext>
            </a:extLst>
          </p:cNvPr>
          <p:cNvCxnSpPr>
            <a:cxnSpLocks/>
            <a:stCxn id="30" idx="2"/>
            <a:endCxn id="31" idx="2"/>
          </p:cNvCxnSpPr>
          <p:nvPr/>
        </p:nvCxnSpPr>
        <p:spPr>
          <a:xfrm rot="16200000" flipH="1">
            <a:off x="7625001" y="2578565"/>
            <a:ext cx="12700" cy="1262178"/>
          </a:xfrm>
          <a:prstGeom prst="bentConnector3">
            <a:avLst>
              <a:gd name="adj1" fmla="val 1800000"/>
            </a:avLst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519A5052-E856-45EF-AD6C-5EDF5682F3C7}"/>
              </a:ext>
            </a:extLst>
          </p:cNvPr>
          <p:cNvSpPr txBox="1"/>
          <p:nvPr/>
        </p:nvSpPr>
        <p:spPr>
          <a:xfrm>
            <a:off x="2072344" y="3547499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일치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5F009A3-097B-48F8-B78F-25185FAA5988}"/>
              </a:ext>
            </a:extLst>
          </p:cNvPr>
          <p:cNvSpPr txBox="1"/>
          <p:nvPr/>
        </p:nvSpPr>
        <p:spPr>
          <a:xfrm>
            <a:off x="3793665" y="3542855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일치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A8B4FCB-BA49-4815-9880-F0701C7023C4}"/>
              </a:ext>
            </a:extLst>
          </p:cNvPr>
          <p:cNvSpPr txBox="1"/>
          <p:nvPr/>
        </p:nvSpPr>
        <p:spPr>
          <a:xfrm>
            <a:off x="5457255" y="3542855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일치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CC8935C-38C5-478C-9BAF-4D847FAA86D7}"/>
              </a:ext>
            </a:extLst>
          </p:cNvPr>
          <p:cNvSpPr txBox="1"/>
          <p:nvPr/>
        </p:nvSpPr>
        <p:spPr>
          <a:xfrm>
            <a:off x="7279543" y="3542855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결정</a:t>
            </a:r>
          </a:p>
        </p:txBody>
      </p:sp>
    </p:spTree>
    <p:extLst>
      <p:ext uri="{BB962C8B-B14F-4D97-AF65-F5344CB8AC3E}">
        <p14:creationId xmlns:p14="http://schemas.microsoft.com/office/powerpoint/2010/main" val="205586202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소프트맥스 함수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구현 시 주의점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E654AE-CB68-4A08-9D69-EA989CB2B2F8}"/>
              </a:ext>
            </a:extLst>
          </p:cNvPr>
          <p:cNvSpPr txBox="1"/>
          <p:nvPr/>
        </p:nvSpPr>
        <p:spPr>
          <a:xfrm>
            <a:off x="948709" y="1202476"/>
            <a:ext cx="50161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배치 처리를 위한 각 층의 배열의 형상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26D3444-B915-46E9-82ED-BB10B810D1F5}"/>
                  </a:ext>
                </a:extLst>
              </p:cNvPr>
              <p:cNvSpPr txBox="1"/>
              <p:nvPr/>
            </p:nvSpPr>
            <p:spPr>
              <a:xfrm>
                <a:off x="1477461" y="2163925"/>
                <a:ext cx="54976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26D3444-B915-46E9-82ED-BB10B810D1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7461" y="2163925"/>
                <a:ext cx="549763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2D9941D-C1D3-4393-8F28-637A75DACAA0}"/>
                  </a:ext>
                </a:extLst>
              </p:cNvPr>
              <p:cNvSpPr txBox="1"/>
              <p:nvPr/>
            </p:nvSpPr>
            <p:spPr>
              <a:xfrm>
                <a:off x="2997721" y="2163925"/>
                <a:ext cx="54976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2D9941D-C1D3-4393-8F28-637A75DACA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7721" y="2163925"/>
                <a:ext cx="549763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C557AB3-47DE-4358-AD0D-26261F9D9FF1}"/>
                  </a:ext>
                </a:extLst>
              </p:cNvPr>
              <p:cNvSpPr txBox="1"/>
              <p:nvPr/>
            </p:nvSpPr>
            <p:spPr>
              <a:xfrm>
                <a:off x="4670731" y="2163968"/>
                <a:ext cx="54976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C557AB3-47DE-4358-AD0D-26261F9D9F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0731" y="2163968"/>
                <a:ext cx="549763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188181B-EEEE-4B48-BD63-76DD8E91827D}"/>
                  </a:ext>
                </a:extLst>
              </p:cNvPr>
              <p:cNvSpPr txBox="1"/>
              <p:nvPr/>
            </p:nvSpPr>
            <p:spPr>
              <a:xfrm>
                <a:off x="6343743" y="2163925"/>
                <a:ext cx="54976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188181B-EEEE-4B48-BD63-76DD8E9182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3743" y="2163925"/>
                <a:ext cx="549763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4EDAC31-75FA-4C66-BF3B-9FB858D5986F}"/>
                  </a:ext>
                </a:extLst>
              </p:cNvPr>
              <p:cNvSpPr txBox="1"/>
              <p:nvPr/>
            </p:nvSpPr>
            <p:spPr>
              <a:xfrm>
                <a:off x="8013700" y="2163925"/>
                <a:ext cx="54976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4EDAC31-75FA-4C66-BF3B-9FB858D598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3700" y="2163925"/>
                <a:ext cx="549763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4C5A557-BFF6-4A41-9652-08C3AA0D01DB}"/>
                  </a:ext>
                </a:extLst>
              </p:cNvPr>
              <p:cNvSpPr txBox="1"/>
              <p:nvPr/>
            </p:nvSpPr>
            <p:spPr>
              <a:xfrm>
                <a:off x="2611683" y="2831842"/>
                <a:ext cx="132183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784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×50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4C5A557-BFF6-4A41-9652-08C3AA0D01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683" y="2831842"/>
                <a:ext cx="1321838" cy="4001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8E35F37-2FA6-4768-AC65-E464A03E4B5D}"/>
                  </a:ext>
                </a:extLst>
              </p:cNvPr>
              <p:cNvSpPr txBox="1"/>
              <p:nvPr/>
            </p:nvSpPr>
            <p:spPr>
              <a:xfrm>
                <a:off x="499275" y="2821320"/>
                <a:ext cx="1788963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100</m:t>
                      </m:r>
                      <m:r>
                        <a:rPr lang="en-US" altLang="ko-KR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784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8E35F37-2FA6-4768-AC65-E464A03E4B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275" y="2821320"/>
                <a:ext cx="1788963" cy="4001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9FA6A60-DF67-423E-929C-8987AF8BE099}"/>
                  </a:ext>
                </a:extLst>
              </p:cNvPr>
              <p:cNvSpPr txBox="1"/>
              <p:nvPr/>
            </p:nvSpPr>
            <p:spPr>
              <a:xfrm>
                <a:off x="4284693" y="2831842"/>
                <a:ext cx="132183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50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×100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9FA6A60-DF67-423E-929C-8987AF8BE0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4693" y="2831842"/>
                <a:ext cx="1321838" cy="4001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D8D6262-E0D7-4E71-999E-4B860FE9DC8E}"/>
                  </a:ext>
                </a:extLst>
              </p:cNvPr>
              <p:cNvSpPr txBox="1"/>
              <p:nvPr/>
            </p:nvSpPr>
            <p:spPr>
              <a:xfrm>
                <a:off x="5957705" y="2831842"/>
                <a:ext cx="132183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100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D8D6262-E0D7-4E71-999E-4B860FE9DC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7705" y="2831842"/>
                <a:ext cx="1321838" cy="4001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직사각형 3">
            <a:extLst>
              <a:ext uri="{FF2B5EF4-FFF2-40B4-BE49-F238E27FC236}">
                <a16:creationId xmlns:a16="http://schemas.microsoft.com/office/drawing/2014/main" id="{B18DCC86-F0DD-4EFF-B644-1C4A258215C0}"/>
              </a:ext>
            </a:extLst>
          </p:cNvPr>
          <p:cNvSpPr/>
          <p:nvPr/>
        </p:nvSpPr>
        <p:spPr>
          <a:xfrm>
            <a:off x="1548309" y="3163936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9FE4F78-D240-4194-9084-170610525EEA}"/>
              </a:ext>
            </a:extLst>
          </p:cNvPr>
          <p:cNvSpPr/>
          <p:nvPr/>
        </p:nvSpPr>
        <p:spPr>
          <a:xfrm>
            <a:off x="2753851" y="3163935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3EFBFEE-CECB-4D6B-91E8-159A7849B0ED}"/>
              </a:ext>
            </a:extLst>
          </p:cNvPr>
          <p:cNvSpPr/>
          <p:nvPr/>
        </p:nvSpPr>
        <p:spPr>
          <a:xfrm>
            <a:off x="3404590" y="3164489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8362B03-E3FD-42F9-9324-820C2C89A4A8}"/>
              </a:ext>
            </a:extLst>
          </p:cNvPr>
          <p:cNvSpPr/>
          <p:nvPr/>
        </p:nvSpPr>
        <p:spPr>
          <a:xfrm>
            <a:off x="4340210" y="3181042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1B07D19-2377-4EEE-B51A-2C5E8399EC0F}"/>
              </a:ext>
            </a:extLst>
          </p:cNvPr>
          <p:cNvSpPr/>
          <p:nvPr/>
        </p:nvSpPr>
        <p:spPr>
          <a:xfrm>
            <a:off x="5001711" y="3170662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0133F4F-7EEB-4F8E-89D1-C0E5942270CB}"/>
              </a:ext>
            </a:extLst>
          </p:cNvPr>
          <p:cNvSpPr/>
          <p:nvPr/>
        </p:nvSpPr>
        <p:spPr>
          <a:xfrm>
            <a:off x="6104766" y="3170662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6820634-48CC-4493-9D3C-0E21A1E24B94}"/>
                  </a:ext>
                </a:extLst>
              </p:cNvPr>
              <p:cNvSpPr txBox="1"/>
              <p:nvPr/>
            </p:nvSpPr>
            <p:spPr>
              <a:xfrm>
                <a:off x="7954799" y="2833798"/>
                <a:ext cx="1245299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100</m:t>
                      </m:r>
                      <m:r>
                        <a:rPr lang="en-US" altLang="ko-KR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00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6820634-48CC-4493-9D3C-0E21A1E24B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4799" y="2833798"/>
                <a:ext cx="1245299" cy="40011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직사각형 29">
            <a:extLst>
              <a:ext uri="{FF2B5EF4-FFF2-40B4-BE49-F238E27FC236}">
                <a16:creationId xmlns:a16="http://schemas.microsoft.com/office/drawing/2014/main" id="{F14B45A4-6F19-47A6-889D-518E92EB2686}"/>
              </a:ext>
            </a:extLst>
          </p:cNvPr>
          <p:cNvSpPr/>
          <p:nvPr/>
        </p:nvSpPr>
        <p:spPr>
          <a:xfrm>
            <a:off x="6775129" y="3163935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BE1BDD4-3EFC-4A37-9CA7-A2F3887C2EB3}"/>
              </a:ext>
            </a:extLst>
          </p:cNvPr>
          <p:cNvSpPr/>
          <p:nvPr/>
        </p:nvSpPr>
        <p:spPr>
          <a:xfrm>
            <a:off x="8762532" y="3163935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" name="연결선: 꺾임 6">
            <a:extLst>
              <a:ext uri="{FF2B5EF4-FFF2-40B4-BE49-F238E27FC236}">
                <a16:creationId xmlns:a16="http://schemas.microsoft.com/office/drawing/2014/main" id="{026C9BA2-3FAD-4218-8F75-328553AA5499}"/>
              </a:ext>
            </a:extLst>
          </p:cNvPr>
          <p:cNvCxnSpPr>
            <a:stCxn id="4" idx="2"/>
            <a:endCxn id="22" idx="2"/>
          </p:cNvCxnSpPr>
          <p:nvPr/>
        </p:nvCxnSpPr>
        <p:spPr>
          <a:xfrm rot="5400000" flipH="1" flipV="1">
            <a:off x="2369862" y="2606884"/>
            <a:ext cx="1" cy="1205542"/>
          </a:xfrm>
          <a:prstGeom prst="bentConnector3">
            <a:avLst>
              <a:gd name="adj1" fmla="val -22860000000"/>
            </a:avLst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8F764601-3458-4C8F-A17C-48B6C65CD512}"/>
              </a:ext>
            </a:extLst>
          </p:cNvPr>
          <p:cNvCxnSpPr>
            <a:cxnSpLocks/>
            <a:stCxn id="23" idx="2"/>
            <a:endCxn id="24" idx="2"/>
          </p:cNvCxnSpPr>
          <p:nvPr/>
        </p:nvCxnSpPr>
        <p:spPr>
          <a:xfrm rot="16200000" flipH="1">
            <a:off x="4082907" y="2750674"/>
            <a:ext cx="16553" cy="935620"/>
          </a:xfrm>
          <a:prstGeom prst="bentConnector3">
            <a:avLst>
              <a:gd name="adj1" fmla="val 1481019"/>
            </a:avLst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연결선: 꺾임 34">
            <a:extLst>
              <a:ext uri="{FF2B5EF4-FFF2-40B4-BE49-F238E27FC236}">
                <a16:creationId xmlns:a16="http://schemas.microsoft.com/office/drawing/2014/main" id="{8CA58CC5-5975-4CDB-B91C-A259F63FC4CB}"/>
              </a:ext>
            </a:extLst>
          </p:cNvPr>
          <p:cNvCxnSpPr>
            <a:cxnSpLocks/>
            <a:stCxn id="27" idx="2"/>
            <a:endCxn id="28" idx="2"/>
          </p:cNvCxnSpPr>
          <p:nvPr/>
        </p:nvCxnSpPr>
        <p:spPr>
          <a:xfrm rot="16200000" flipH="1">
            <a:off x="5772021" y="2664853"/>
            <a:ext cx="12700" cy="1103055"/>
          </a:xfrm>
          <a:prstGeom prst="bentConnector3">
            <a:avLst>
              <a:gd name="adj1" fmla="val 1800000"/>
            </a:avLst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연결선: 꺾임 37">
            <a:extLst>
              <a:ext uri="{FF2B5EF4-FFF2-40B4-BE49-F238E27FC236}">
                <a16:creationId xmlns:a16="http://schemas.microsoft.com/office/drawing/2014/main" id="{56355496-691D-498E-B0DD-93359A244E92}"/>
              </a:ext>
            </a:extLst>
          </p:cNvPr>
          <p:cNvCxnSpPr>
            <a:cxnSpLocks/>
            <a:stCxn id="30" idx="2"/>
            <a:endCxn id="31" idx="2"/>
          </p:cNvCxnSpPr>
          <p:nvPr/>
        </p:nvCxnSpPr>
        <p:spPr>
          <a:xfrm rot="16200000" flipH="1">
            <a:off x="7987613" y="2215952"/>
            <a:ext cx="12700" cy="1987403"/>
          </a:xfrm>
          <a:prstGeom prst="bentConnector3">
            <a:avLst>
              <a:gd name="adj1" fmla="val 1800000"/>
            </a:avLst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519A5052-E856-45EF-AD6C-5EDF5682F3C7}"/>
              </a:ext>
            </a:extLst>
          </p:cNvPr>
          <p:cNvSpPr txBox="1"/>
          <p:nvPr/>
        </p:nvSpPr>
        <p:spPr>
          <a:xfrm>
            <a:off x="2072344" y="3547499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일치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5F009A3-097B-48F8-B78F-25185FAA5988}"/>
              </a:ext>
            </a:extLst>
          </p:cNvPr>
          <p:cNvSpPr txBox="1"/>
          <p:nvPr/>
        </p:nvSpPr>
        <p:spPr>
          <a:xfrm>
            <a:off x="3793665" y="3542855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일치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A8B4FCB-BA49-4815-9880-F0701C7023C4}"/>
              </a:ext>
            </a:extLst>
          </p:cNvPr>
          <p:cNvSpPr txBox="1"/>
          <p:nvPr/>
        </p:nvSpPr>
        <p:spPr>
          <a:xfrm>
            <a:off x="5457255" y="3542855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일치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CC8935C-38C5-478C-9BAF-4D847FAA86D7}"/>
              </a:ext>
            </a:extLst>
          </p:cNvPr>
          <p:cNvSpPr txBox="1"/>
          <p:nvPr/>
        </p:nvSpPr>
        <p:spPr>
          <a:xfrm>
            <a:off x="7500967" y="3457331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결정</a:t>
            </a:r>
          </a:p>
        </p:txBody>
      </p:sp>
      <p:cxnSp>
        <p:nvCxnSpPr>
          <p:cNvPr id="33" name="연결선: 꺾임 32">
            <a:extLst>
              <a:ext uri="{FF2B5EF4-FFF2-40B4-BE49-F238E27FC236}">
                <a16:creationId xmlns:a16="http://schemas.microsoft.com/office/drawing/2014/main" id="{B8F3531C-E880-4BA0-BA44-F2FAB612D2CB}"/>
              </a:ext>
            </a:extLst>
          </p:cNvPr>
          <p:cNvCxnSpPr>
            <a:cxnSpLocks/>
            <a:stCxn id="41" idx="4"/>
            <a:endCxn id="36" idx="2"/>
          </p:cNvCxnSpPr>
          <p:nvPr/>
        </p:nvCxnSpPr>
        <p:spPr>
          <a:xfrm rot="16200000" flipH="1">
            <a:off x="4671512" y="-433621"/>
            <a:ext cx="7099" cy="7279447"/>
          </a:xfrm>
          <a:prstGeom prst="bentConnector3">
            <a:avLst>
              <a:gd name="adj1" fmla="val 12328751"/>
            </a:avLst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04608963-E0E9-414A-B7BC-7727CDC10550}"/>
              </a:ext>
            </a:extLst>
          </p:cNvPr>
          <p:cNvSpPr/>
          <p:nvPr/>
        </p:nvSpPr>
        <p:spPr>
          <a:xfrm>
            <a:off x="8096002" y="3163934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AAC2E0D2-DACE-48FF-8773-FA02CC138DF7}"/>
              </a:ext>
            </a:extLst>
          </p:cNvPr>
          <p:cNvSpPr/>
          <p:nvPr/>
        </p:nvSpPr>
        <p:spPr>
          <a:xfrm>
            <a:off x="823681" y="3163936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D49E951E-FA06-4F37-B9EA-E32473DD9B76}"/>
              </a:ext>
            </a:extLst>
          </p:cNvPr>
          <p:cNvSpPr/>
          <p:nvPr/>
        </p:nvSpPr>
        <p:spPr>
          <a:xfrm>
            <a:off x="987979" y="3107837"/>
            <a:ext cx="94717" cy="94717"/>
          </a:xfrm>
          <a:prstGeom prst="ellipse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04211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퍼셉트론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퍼셉트론이란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?</a:t>
            </a: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51EEF627-7BF5-406D-B24A-D043F26D0A1E}"/>
              </a:ext>
            </a:extLst>
          </p:cNvPr>
          <p:cNvSpPr/>
          <p:nvPr/>
        </p:nvSpPr>
        <p:spPr>
          <a:xfrm>
            <a:off x="1014622" y="1211721"/>
            <a:ext cx="667569" cy="6675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B4546E76-8B28-4214-B2AF-5D70EBCAEB1C}"/>
              </a:ext>
            </a:extLst>
          </p:cNvPr>
          <p:cNvSpPr/>
          <p:nvPr/>
        </p:nvSpPr>
        <p:spPr>
          <a:xfrm>
            <a:off x="1014621" y="2619785"/>
            <a:ext cx="667569" cy="6675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DE9CCE9C-258C-4EE8-B74E-7E78A9A55227}"/>
              </a:ext>
            </a:extLst>
          </p:cNvPr>
          <p:cNvSpPr/>
          <p:nvPr/>
        </p:nvSpPr>
        <p:spPr>
          <a:xfrm>
            <a:off x="3129521" y="1952216"/>
            <a:ext cx="667569" cy="6675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3C3DA9C-163F-432E-92EA-A0CDD84D0CD4}"/>
              </a:ext>
            </a:extLst>
          </p:cNvPr>
          <p:cNvCxnSpPr>
            <a:stCxn id="3" idx="6"/>
            <a:endCxn id="7" idx="2"/>
          </p:cNvCxnSpPr>
          <p:nvPr/>
        </p:nvCxnSpPr>
        <p:spPr>
          <a:xfrm>
            <a:off x="1682191" y="1545506"/>
            <a:ext cx="1447330" cy="7404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A47788B-E0D5-4D0E-B596-6BD43DF28BD2}"/>
              </a:ext>
            </a:extLst>
          </p:cNvPr>
          <p:cNvCxnSpPr>
            <a:cxnSpLocks/>
            <a:stCxn id="6" idx="6"/>
            <a:endCxn id="7" idx="2"/>
          </p:cNvCxnSpPr>
          <p:nvPr/>
        </p:nvCxnSpPr>
        <p:spPr>
          <a:xfrm flipV="1">
            <a:off x="1682190" y="2286001"/>
            <a:ext cx="1447331" cy="667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EA897C0-5060-42E2-B921-92C4B8AC50BF}"/>
                  </a:ext>
                </a:extLst>
              </p:cNvPr>
              <p:cNvSpPr txBox="1"/>
              <p:nvPr/>
            </p:nvSpPr>
            <p:spPr>
              <a:xfrm>
                <a:off x="1132899" y="1318306"/>
                <a:ext cx="4658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EA897C0-5060-42E2-B921-92C4B8AC50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2899" y="1318306"/>
                <a:ext cx="465897" cy="369332"/>
              </a:xfrm>
              <a:prstGeom prst="rect">
                <a:avLst/>
              </a:prstGeom>
              <a:blipFill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99A4BD5-E6C1-4B20-BDDB-5BDF1EA5E0A1}"/>
                  </a:ext>
                </a:extLst>
              </p:cNvPr>
              <p:cNvSpPr txBox="1"/>
              <p:nvPr/>
            </p:nvSpPr>
            <p:spPr>
              <a:xfrm>
                <a:off x="1129341" y="2768903"/>
                <a:ext cx="47301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99A4BD5-E6C1-4B20-BDDB-5BDF1EA5E0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9341" y="2768903"/>
                <a:ext cx="473014" cy="369332"/>
              </a:xfrm>
              <a:prstGeom prst="rect">
                <a:avLst/>
              </a:prstGeom>
              <a:blipFill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3E98C19-2063-48AE-8485-9D9678189293}"/>
                  </a:ext>
                </a:extLst>
              </p:cNvPr>
              <p:cNvSpPr txBox="1"/>
              <p:nvPr/>
            </p:nvSpPr>
            <p:spPr>
              <a:xfrm>
                <a:off x="2172907" y="1424893"/>
                <a:ext cx="52283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3E98C19-2063-48AE-8485-9D96781892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1424893"/>
                <a:ext cx="522835" cy="369332"/>
              </a:xfrm>
              <a:prstGeom prst="rect">
                <a:avLst/>
              </a:prstGeom>
              <a:blipFill>
                <a:blip r:embed="rId5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079FEDE-A8A4-4ECB-B813-7FF088A5B2A2}"/>
                  </a:ext>
                </a:extLst>
              </p:cNvPr>
              <p:cNvSpPr txBox="1"/>
              <p:nvPr/>
            </p:nvSpPr>
            <p:spPr>
              <a:xfrm>
                <a:off x="2172907" y="2645028"/>
                <a:ext cx="52995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079FEDE-A8A4-4ECB-B813-7FF088A5B2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2645028"/>
                <a:ext cx="529952" cy="369332"/>
              </a:xfrm>
              <a:prstGeom prst="rect">
                <a:avLst/>
              </a:prstGeom>
              <a:blipFill>
                <a:blip r:embed="rId6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797E4CF-0822-4A60-A6FB-8637468BCA61}"/>
                  </a:ext>
                </a:extLst>
              </p:cNvPr>
              <p:cNvSpPr txBox="1"/>
              <p:nvPr/>
            </p:nvSpPr>
            <p:spPr>
              <a:xfrm>
                <a:off x="3319015" y="2101334"/>
                <a:ext cx="34669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797E4CF-0822-4A60-A6FB-8637468BCA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9015" y="2101334"/>
                <a:ext cx="346698" cy="369332"/>
              </a:xfrm>
              <a:prstGeom prst="rect">
                <a:avLst/>
              </a:prstGeom>
              <a:blipFill>
                <a:blip r:embed="rId7"/>
                <a:stretch>
                  <a:fillRect l="-7018" r="-526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CC22CB9-224C-458B-9C7F-3DB86CDF45E1}"/>
                  </a:ext>
                </a:extLst>
              </p:cNvPr>
              <p:cNvSpPr txBox="1"/>
              <p:nvPr/>
            </p:nvSpPr>
            <p:spPr>
              <a:xfrm>
                <a:off x="6126212" y="1461860"/>
                <a:ext cx="27557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CC22CB9-224C-458B-9C7F-3DB86CDF45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6212" y="1461860"/>
                <a:ext cx="2755754" cy="369332"/>
              </a:xfrm>
              <a:prstGeom prst="rect">
                <a:avLst/>
              </a:prstGeom>
              <a:blipFill>
                <a:blip r:embed="rId8"/>
                <a:stretch>
                  <a:fillRect l="-1770" r="-1549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40B4EA1-BCCC-4DDE-909B-6286B6B0DC01}"/>
                  </a:ext>
                </a:extLst>
              </p:cNvPr>
              <p:cNvSpPr txBox="1"/>
              <p:nvPr/>
            </p:nvSpPr>
            <p:spPr>
              <a:xfrm>
                <a:off x="5056111" y="1436113"/>
                <a:ext cx="1070101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40B4EA1-BCCC-4DDE-909B-6286B6B0DC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6111" y="1436113"/>
                <a:ext cx="1070101" cy="82381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3253C60-FBA5-4A00-92A4-E4B6845D4FF4}"/>
                  </a:ext>
                </a:extLst>
              </p:cNvPr>
              <p:cNvSpPr txBox="1"/>
              <p:nvPr/>
            </p:nvSpPr>
            <p:spPr>
              <a:xfrm>
                <a:off x="6126212" y="1833996"/>
                <a:ext cx="27557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3253C60-FBA5-4A00-92A4-E4B6845D4F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6212" y="1833996"/>
                <a:ext cx="2755754" cy="369332"/>
              </a:xfrm>
              <a:prstGeom prst="rect">
                <a:avLst/>
              </a:prstGeom>
              <a:blipFill>
                <a:blip r:embed="rId10"/>
                <a:stretch>
                  <a:fillRect l="-1770" r="-1549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B5C0DF57-05D2-4FF7-9356-C34D9BA50BC0}"/>
              </a:ext>
            </a:extLst>
          </p:cNvPr>
          <p:cNvCxnSpPr>
            <a:cxnSpLocks/>
            <a:stCxn id="7" idx="6"/>
          </p:cNvCxnSpPr>
          <p:nvPr/>
        </p:nvCxnSpPr>
        <p:spPr>
          <a:xfrm flipV="1">
            <a:off x="3797090" y="2273968"/>
            <a:ext cx="630531" cy="120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247323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1336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4.1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데이터에서 학습한다</a:t>
            </a: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손실함수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endParaRPr kumimoji="0" lang="ko-KR" altLang="en-US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4.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신경망 학습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99250900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4.1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데이터에서 학습한다</a:t>
            </a: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데이터 주도 학습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76D1343-BC20-4E90-893A-1389758246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465" y="1541063"/>
            <a:ext cx="518324" cy="512129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C979E0C2-D4A9-4E93-9BC0-62B3C03EAF0E}"/>
              </a:ext>
            </a:extLst>
          </p:cNvPr>
          <p:cNvSpPr/>
          <p:nvPr/>
        </p:nvSpPr>
        <p:spPr>
          <a:xfrm>
            <a:off x="2558256" y="1567125"/>
            <a:ext cx="2662238" cy="46000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사람이 생각한 알고리즘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A0D278D1-2EAA-4FDA-8D1F-60C4ABD67BBB}"/>
              </a:ext>
            </a:extLst>
          </p:cNvPr>
          <p:cNvCxnSpPr>
            <a:stCxn id="2" idx="3"/>
            <a:endCxn id="6" idx="1"/>
          </p:cNvCxnSpPr>
          <p:nvPr/>
        </p:nvCxnSpPr>
        <p:spPr>
          <a:xfrm flipV="1">
            <a:off x="1547789" y="1797127"/>
            <a:ext cx="101046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04BB21E-571A-4E44-80C4-BC1FAB421BAD}"/>
              </a:ext>
            </a:extLst>
          </p:cNvPr>
          <p:cNvSpPr txBox="1"/>
          <p:nvPr/>
        </p:nvSpPr>
        <p:spPr>
          <a:xfrm>
            <a:off x="6591534" y="1566295"/>
            <a:ext cx="7296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결과</a:t>
            </a: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49962534-DEA0-4D0B-A6C4-88EF1F5EC884}"/>
              </a:ext>
            </a:extLst>
          </p:cNvPr>
          <p:cNvCxnSpPr>
            <a:cxnSpLocks/>
            <a:stCxn id="6" idx="3"/>
            <a:endCxn id="10" idx="1"/>
          </p:cNvCxnSpPr>
          <p:nvPr/>
        </p:nvCxnSpPr>
        <p:spPr>
          <a:xfrm>
            <a:off x="5220494" y="1797127"/>
            <a:ext cx="137104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168" name="그룹 7167">
            <a:extLst>
              <a:ext uri="{FF2B5EF4-FFF2-40B4-BE49-F238E27FC236}">
                <a16:creationId xmlns:a16="http://schemas.microsoft.com/office/drawing/2014/main" id="{394C7489-28A4-4CD4-B840-DE89C2416B13}"/>
              </a:ext>
            </a:extLst>
          </p:cNvPr>
          <p:cNvGrpSpPr/>
          <p:nvPr/>
        </p:nvGrpSpPr>
        <p:grpSpPr>
          <a:xfrm>
            <a:off x="3434514" y="4981235"/>
            <a:ext cx="580887" cy="1021685"/>
            <a:chOff x="7545203" y="2316834"/>
            <a:chExt cx="953671" cy="1677351"/>
          </a:xfrm>
        </p:grpSpPr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C777EC3B-89DE-4CB0-987A-44E2FD1A68B6}"/>
                </a:ext>
              </a:extLst>
            </p:cNvPr>
            <p:cNvSpPr/>
            <p:nvPr/>
          </p:nvSpPr>
          <p:spPr>
            <a:xfrm rot="1463002">
              <a:off x="7881546" y="2335318"/>
              <a:ext cx="157075" cy="1584224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6A70F52D-22CB-41F3-A22D-4F43D4C82817}"/>
                </a:ext>
              </a:extLst>
            </p:cNvPr>
            <p:cNvSpPr/>
            <p:nvPr/>
          </p:nvSpPr>
          <p:spPr>
            <a:xfrm rot="16200000">
              <a:off x="7864964" y="2030753"/>
              <a:ext cx="157075" cy="796594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1A3D1684-4D32-43FD-9A37-F851E9B94F7C}"/>
                </a:ext>
              </a:extLst>
            </p:cNvPr>
            <p:cNvSpPr/>
            <p:nvPr/>
          </p:nvSpPr>
          <p:spPr>
            <a:xfrm rot="16200000">
              <a:off x="7943501" y="3393935"/>
              <a:ext cx="157075" cy="953671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원호 33">
              <a:extLst>
                <a:ext uri="{FF2B5EF4-FFF2-40B4-BE49-F238E27FC236}">
                  <a16:creationId xmlns:a16="http://schemas.microsoft.com/office/drawing/2014/main" id="{50CAA6B3-00F5-4A09-BDDF-877751946830}"/>
                </a:ext>
              </a:extLst>
            </p:cNvPr>
            <p:cNvSpPr/>
            <p:nvPr/>
          </p:nvSpPr>
          <p:spPr>
            <a:xfrm>
              <a:off x="7702277" y="3623938"/>
              <a:ext cx="286101" cy="370247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원호 61">
              <a:extLst>
                <a:ext uri="{FF2B5EF4-FFF2-40B4-BE49-F238E27FC236}">
                  <a16:creationId xmlns:a16="http://schemas.microsoft.com/office/drawing/2014/main" id="{4ED18D77-66E4-4667-94F9-996E01556460}"/>
                </a:ext>
              </a:extLst>
            </p:cNvPr>
            <p:cNvSpPr/>
            <p:nvPr/>
          </p:nvSpPr>
          <p:spPr>
            <a:xfrm rot="10226111">
              <a:off x="7921782" y="2316834"/>
              <a:ext cx="286101" cy="370247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172" name="그룹 7171">
            <a:extLst>
              <a:ext uri="{FF2B5EF4-FFF2-40B4-BE49-F238E27FC236}">
                <a16:creationId xmlns:a16="http://schemas.microsoft.com/office/drawing/2014/main" id="{81ECDE97-E302-45EE-8004-0BC98D9E70EA}"/>
              </a:ext>
            </a:extLst>
          </p:cNvPr>
          <p:cNvGrpSpPr/>
          <p:nvPr/>
        </p:nvGrpSpPr>
        <p:grpSpPr>
          <a:xfrm>
            <a:off x="2814944" y="4999317"/>
            <a:ext cx="199950" cy="975241"/>
            <a:chOff x="9314202" y="2389580"/>
            <a:chExt cx="328268" cy="1601102"/>
          </a:xfrm>
        </p:grpSpPr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5452751D-0D8A-4238-BBF7-275B1917C580}"/>
                </a:ext>
              </a:extLst>
            </p:cNvPr>
            <p:cNvSpPr/>
            <p:nvPr/>
          </p:nvSpPr>
          <p:spPr>
            <a:xfrm>
              <a:off x="9474734" y="2406458"/>
              <a:ext cx="157075" cy="1584224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D049A310-C2B6-4211-AE63-25F544E5853F}"/>
                </a:ext>
              </a:extLst>
            </p:cNvPr>
            <p:cNvSpPr/>
            <p:nvPr/>
          </p:nvSpPr>
          <p:spPr>
            <a:xfrm rot="13115371">
              <a:off x="9314202" y="2389580"/>
              <a:ext cx="157075" cy="606490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" name="원호 64">
              <a:extLst>
                <a:ext uri="{FF2B5EF4-FFF2-40B4-BE49-F238E27FC236}">
                  <a16:creationId xmlns:a16="http://schemas.microsoft.com/office/drawing/2014/main" id="{36E318C7-3699-4A58-B81A-57E16E48616A}"/>
                </a:ext>
              </a:extLst>
            </p:cNvPr>
            <p:cNvSpPr/>
            <p:nvPr/>
          </p:nvSpPr>
          <p:spPr>
            <a:xfrm rot="10226111">
              <a:off x="9356369" y="2612613"/>
              <a:ext cx="286101" cy="370247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87E309A4-EFDC-4EDC-A8FF-506278F84596}"/>
              </a:ext>
            </a:extLst>
          </p:cNvPr>
          <p:cNvGrpSpPr/>
          <p:nvPr/>
        </p:nvGrpSpPr>
        <p:grpSpPr>
          <a:xfrm>
            <a:off x="4226243" y="5001748"/>
            <a:ext cx="551149" cy="951916"/>
            <a:chOff x="5686686" y="2324789"/>
            <a:chExt cx="904849" cy="1562808"/>
          </a:xfrm>
        </p:grpSpPr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5756610D-3268-4F25-B99B-6A15F89EA046}"/>
                </a:ext>
              </a:extLst>
            </p:cNvPr>
            <p:cNvSpPr/>
            <p:nvPr/>
          </p:nvSpPr>
          <p:spPr>
            <a:xfrm rot="16200000">
              <a:off x="6114700" y="2047582"/>
              <a:ext cx="157075" cy="796594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1EF957EC-2F1D-46BA-A6FF-F1575F4886EE}"/>
                </a:ext>
              </a:extLst>
            </p:cNvPr>
            <p:cNvSpPr/>
            <p:nvPr/>
          </p:nvSpPr>
          <p:spPr>
            <a:xfrm rot="16200000">
              <a:off x="6006445" y="3410763"/>
              <a:ext cx="157075" cy="796594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F46925A6-E266-4488-86C5-3870E422DABE}"/>
                </a:ext>
              </a:extLst>
            </p:cNvPr>
            <p:cNvSpPr/>
            <p:nvPr/>
          </p:nvSpPr>
          <p:spPr>
            <a:xfrm rot="2088604">
              <a:off x="6219602" y="2375639"/>
              <a:ext cx="157075" cy="822077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0AB6D2C3-F306-4C21-A7F2-BA91B1A7DBD2}"/>
                </a:ext>
              </a:extLst>
            </p:cNvPr>
            <p:cNvSpPr/>
            <p:nvPr/>
          </p:nvSpPr>
          <p:spPr>
            <a:xfrm rot="20098557">
              <a:off x="6159707" y="3017962"/>
              <a:ext cx="157075" cy="822077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" name="원호 67">
              <a:extLst>
                <a:ext uri="{FF2B5EF4-FFF2-40B4-BE49-F238E27FC236}">
                  <a16:creationId xmlns:a16="http://schemas.microsoft.com/office/drawing/2014/main" id="{462FAF28-69AE-46F6-A969-E0527B4900A4}"/>
                </a:ext>
              </a:extLst>
            </p:cNvPr>
            <p:cNvSpPr/>
            <p:nvPr/>
          </p:nvSpPr>
          <p:spPr>
            <a:xfrm rot="10226111">
              <a:off x="6165827" y="2324789"/>
              <a:ext cx="286101" cy="370247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원호 68">
              <a:extLst>
                <a:ext uri="{FF2B5EF4-FFF2-40B4-BE49-F238E27FC236}">
                  <a16:creationId xmlns:a16="http://schemas.microsoft.com/office/drawing/2014/main" id="{0EA3F32B-4EA0-4C88-B3F1-1456D4369031}"/>
                </a:ext>
              </a:extLst>
            </p:cNvPr>
            <p:cNvSpPr/>
            <p:nvPr/>
          </p:nvSpPr>
          <p:spPr>
            <a:xfrm rot="15690968">
              <a:off x="6098180" y="3527392"/>
              <a:ext cx="286101" cy="370247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원호 69">
              <a:extLst>
                <a:ext uri="{FF2B5EF4-FFF2-40B4-BE49-F238E27FC236}">
                  <a16:creationId xmlns:a16="http://schemas.microsoft.com/office/drawing/2014/main" id="{4B665CF4-06E7-49DF-9A31-289E96640CDE}"/>
                </a:ext>
              </a:extLst>
            </p:cNvPr>
            <p:cNvSpPr/>
            <p:nvPr/>
          </p:nvSpPr>
          <p:spPr>
            <a:xfrm rot="2437791">
              <a:off x="6001724" y="2968091"/>
              <a:ext cx="286101" cy="370247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72355142-03A4-4651-ADB1-C09C9CA59CC8}"/>
              </a:ext>
            </a:extLst>
          </p:cNvPr>
          <p:cNvGrpSpPr/>
          <p:nvPr/>
        </p:nvGrpSpPr>
        <p:grpSpPr>
          <a:xfrm>
            <a:off x="4900586" y="4988837"/>
            <a:ext cx="625083" cy="956223"/>
            <a:chOff x="3539795" y="2070893"/>
            <a:chExt cx="1026229" cy="1569878"/>
          </a:xfrm>
        </p:grpSpPr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85896E9F-13C5-4621-A556-CD11EF423C8D}"/>
                </a:ext>
              </a:extLst>
            </p:cNvPr>
            <p:cNvSpPr/>
            <p:nvPr/>
          </p:nvSpPr>
          <p:spPr>
            <a:xfrm rot="16200000">
              <a:off x="3859554" y="2687101"/>
              <a:ext cx="157075" cy="796594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644FD2FD-4D85-4647-B915-EC3ADBF21435}"/>
                </a:ext>
              </a:extLst>
            </p:cNvPr>
            <p:cNvSpPr/>
            <p:nvPr/>
          </p:nvSpPr>
          <p:spPr>
            <a:xfrm>
              <a:off x="4336389" y="2173360"/>
              <a:ext cx="157075" cy="1467411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C6B359CC-ECB1-47CB-B944-5BBB67AF608C}"/>
                </a:ext>
              </a:extLst>
            </p:cNvPr>
            <p:cNvSpPr/>
            <p:nvPr/>
          </p:nvSpPr>
          <p:spPr>
            <a:xfrm rot="2607335">
              <a:off x="3910940" y="2070893"/>
              <a:ext cx="157075" cy="1141839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" name="원호 70">
              <a:extLst>
                <a:ext uri="{FF2B5EF4-FFF2-40B4-BE49-F238E27FC236}">
                  <a16:creationId xmlns:a16="http://schemas.microsoft.com/office/drawing/2014/main" id="{EDCCF97D-5618-4F65-842A-27DDF064B035}"/>
                </a:ext>
              </a:extLst>
            </p:cNvPr>
            <p:cNvSpPr/>
            <p:nvPr/>
          </p:nvSpPr>
          <p:spPr>
            <a:xfrm rot="10226111">
              <a:off x="4210454" y="2934828"/>
              <a:ext cx="286101" cy="370247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원호 71">
              <a:extLst>
                <a:ext uri="{FF2B5EF4-FFF2-40B4-BE49-F238E27FC236}">
                  <a16:creationId xmlns:a16="http://schemas.microsoft.com/office/drawing/2014/main" id="{470665AB-569D-47FA-BFF2-EEC577E0AA81}"/>
                </a:ext>
              </a:extLst>
            </p:cNvPr>
            <p:cNvSpPr/>
            <p:nvPr/>
          </p:nvSpPr>
          <p:spPr>
            <a:xfrm rot="15940568">
              <a:off x="4237850" y="2822212"/>
              <a:ext cx="286101" cy="370247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원호 72">
              <a:extLst>
                <a:ext uri="{FF2B5EF4-FFF2-40B4-BE49-F238E27FC236}">
                  <a16:creationId xmlns:a16="http://schemas.microsoft.com/office/drawing/2014/main" id="{B0C0C54D-5431-45A2-84B9-5EB08C50116C}"/>
                </a:ext>
              </a:extLst>
            </p:cNvPr>
            <p:cNvSpPr/>
            <p:nvPr/>
          </p:nvSpPr>
          <p:spPr>
            <a:xfrm rot="10226111">
              <a:off x="4237850" y="2269254"/>
              <a:ext cx="286101" cy="370247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원호 73">
              <a:extLst>
                <a:ext uri="{FF2B5EF4-FFF2-40B4-BE49-F238E27FC236}">
                  <a16:creationId xmlns:a16="http://schemas.microsoft.com/office/drawing/2014/main" id="{90013861-F0F3-4158-A739-9F4CBC60B474}"/>
                </a:ext>
              </a:extLst>
            </p:cNvPr>
            <p:cNvSpPr/>
            <p:nvPr/>
          </p:nvSpPr>
          <p:spPr>
            <a:xfrm rot="2437791">
              <a:off x="3644169" y="2815643"/>
              <a:ext cx="286101" cy="370247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81" name="그림 80">
            <a:extLst>
              <a:ext uri="{FF2B5EF4-FFF2-40B4-BE49-F238E27FC236}">
                <a16:creationId xmlns:a16="http://schemas.microsoft.com/office/drawing/2014/main" id="{2E32E2B3-2127-40CE-A7F7-7BD7B70334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7623" y="2830367"/>
            <a:ext cx="518324" cy="512129"/>
          </a:xfrm>
          <a:prstGeom prst="rect">
            <a:avLst/>
          </a:prstGeom>
        </p:spPr>
      </p:pic>
      <p:sp>
        <p:nvSpPr>
          <p:cNvPr id="82" name="직사각형 81">
            <a:extLst>
              <a:ext uri="{FF2B5EF4-FFF2-40B4-BE49-F238E27FC236}">
                <a16:creationId xmlns:a16="http://schemas.microsoft.com/office/drawing/2014/main" id="{E96926BB-5AA5-45A8-83ED-CE295FF94B69}"/>
              </a:ext>
            </a:extLst>
          </p:cNvPr>
          <p:cNvSpPr/>
          <p:nvPr/>
        </p:nvSpPr>
        <p:spPr>
          <a:xfrm>
            <a:off x="2566414" y="2856429"/>
            <a:ext cx="1893390" cy="46000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사람이 생각한 특징</a:t>
            </a:r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32BE06CE-FB95-45BF-8969-1DF236830AF7}"/>
              </a:ext>
            </a:extLst>
          </p:cNvPr>
          <p:cNvCxnSpPr>
            <a:cxnSpLocks/>
            <a:stCxn id="81" idx="3"/>
            <a:endCxn id="82" idx="1"/>
          </p:cNvCxnSpPr>
          <p:nvPr/>
        </p:nvCxnSpPr>
        <p:spPr>
          <a:xfrm flipV="1">
            <a:off x="1555947" y="3086431"/>
            <a:ext cx="101046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625AAD97-69A6-4132-B29C-A41249FB6959}"/>
              </a:ext>
            </a:extLst>
          </p:cNvPr>
          <p:cNvSpPr txBox="1"/>
          <p:nvPr/>
        </p:nvSpPr>
        <p:spPr>
          <a:xfrm>
            <a:off x="6599692" y="2855599"/>
            <a:ext cx="7296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결과</a:t>
            </a:r>
          </a:p>
        </p:txBody>
      </p: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9ECCEC0D-5D5A-4338-A640-8188F1C91AE1}"/>
              </a:ext>
            </a:extLst>
          </p:cNvPr>
          <p:cNvCxnSpPr>
            <a:cxnSpLocks/>
            <a:stCxn id="90" idx="3"/>
            <a:endCxn id="84" idx="1"/>
          </p:cNvCxnSpPr>
          <p:nvPr/>
        </p:nvCxnSpPr>
        <p:spPr>
          <a:xfrm>
            <a:off x="6045651" y="3085601"/>
            <a:ext cx="554041" cy="8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B5DD5CC4-D124-4B3E-BFD1-84BEECE991A8}"/>
              </a:ext>
            </a:extLst>
          </p:cNvPr>
          <p:cNvSpPr/>
          <p:nvPr/>
        </p:nvSpPr>
        <p:spPr>
          <a:xfrm>
            <a:off x="5013845" y="2855599"/>
            <a:ext cx="1031806" cy="460004"/>
          </a:xfrm>
          <a:prstGeom prst="rect">
            <a:avLst/>
          </a:prstGeom>
          <a:solidFill>
            <a:srgbClr val="FF66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기계학습</a:t>
            </a:r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168A932B-B47C-46E8-AB7D-8576DAFC6643}"/>
              </a:ext>
            </a:extLst>
          </p:cNvPr>
          <p:cNvCxnSpPr>
            <a:cxnSpLocks/>
            <a:stCxn id="82" idx="3"/>
            <a:endCxn id="90" idx="1"/>
          </p:cNvCxnSpPr>
          <p:nvPr/>
        </p:nvCxnSpPr>
        <p:spPr>
          <a:xfrm flipV="1">
            <a:off x="4459804" y="3085601"/>
            <a:ext cx="554041" cy="8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5" name="그림 94">
            <a:extLst>
              <a:ext uri="{FF2B5EF4-FFF2-40B4-BE49-F238E27FC236}">
                <a16:creationId xmlns:a16="http://schemas.microsoft.com/office/drawing/2014/main" id="{E5ED3A65-93E9-4D31-A4D4-DF12FF8647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465" y="3919020"/>
            <a:ext cx="518324" cy="512129"/>
          </a:xfrm>
          <a:prstGeom prst="rect">
            <a:avLst/>
          </a:prstGeom>
        </p:spPr>
      </p:pic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35420F62-9766-4A34-A4EF-20A8FB7AA06D}"/>
              </a:ext>
            </a:extLst>
          </p:cNvPr>
          <p:cNvCxnSpPr>
            <a:cxnSpLocks/>
            <a:stCxn id="95" idx="3"/>
          </p:cNvCxnSpPr>
          <p:nvPr/>
        </p:nvCxnSpPr>
        <p:spPr>
          <a:xfrm flipV="1">
            <a:off x="1547789" y="4175084"/>
            <a:ext cx="101046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5EE38447-ED03-4553-A48A-6F8CDF1A4CB2}"/>
              </a:ext>
            </a:extLst>
          </p:cNvPr>
          <p:cNvSpPr txBox="1"/>
          <p:nvPr/>
        </p:nvSpPr>
        <p:spPr>
          <a:xfrm>
            <a:off x="6591534" y="3944252"/>
            <a:ext cx="7296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결과</a:t>
            </a:r>
          </a:p>
        </p:txBody>
      </p: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D4388F9E-8DFA-4D3E-B8A8-EC4F0F9FA0A7}"/>
              </a:ext>
            </a:extLst>
          </p:cNvPr>
          <p:cNvCxnSpPr>
            <a:cxnSpLocks/>
            <a:stCxn id="100" idx="3"/>
            <a:endCxn id="98" idx="1"/>
          </p:cNvCxnSpPr>
          <p:nvPr/>
        </p:nvCxnSpPr>
        <p:spPr>
          <a:xfrm>
            <a:off x="4459804" y="4174254"/>
            <a:ext cx="2131730" cy="8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DB0B57D2-274E-406D-AD82-B1D9C4F5C03F}"/>
              </a:ext>
            </a:extLst>
          </p:cNvPr>
          <p:cNvSpPr/>
          <p:nvPr/>
        </p:nvSpPr>
        <p:spPr>
          <a:xfrm>
            <a:off x="2566414" y="3944252"/>
            <a:ext cx="1893390" cy="460004"/>
          </a:xfrm>
          <a:prstGeom prst="rect">
            <a:avLst/>
          </a:prstGeom>
          <a:solidFill>
            <a:srgbClr val="FF66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신경망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딥러닝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5843273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1336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데이터에서 학습한다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4.2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손실함수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endParaRPr kumimoji="0" lang="ko-KR" altLang="en-US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4.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신경망 학습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04213871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4.2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손실함수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오차제곱합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(SSE)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6CDE2D5-EC3C-4D7E-BB03-40263751F25A}"/>
                  </a:ext>
                </a:extLst>
              </p:cNvPr>
              <p:cNvSpPr txBox="1"/>
              <p:nvPr/>
            </p:nvSpPr>
            <p:spPr>
              <a:xfrm>
                <a:off x="1234440" y="1490472"/>
                <a:ext cx="3217740" cy="11762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6CDE2D5-EC3C-4D7E-BB03-40263751F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4440" y="1490472"/>
                <a:ext cx="3217740" cy="117621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3656990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4.2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손실함수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크로스 엔트로피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(cross entropy error)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6CDE2D5-EC3C-4D7E-BB03-40263751F25A}"/>
                  </a:ext>
                </a:extLst>
              </p:cNvPr>
              <p:cNvSpPr txBox="1"/>
              <p:nvPr/>
            </p:nvSpPr>
            <p:spPr>
              <a:xfrm>
                <a:off x="1234440" y="1490472"/>
                <a:ext cx="3282565" cy="12494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sup>
                        <m:e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𝑙𝑜𝑔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6CDE2D5-EC3C-4D7E-BB03-40263751F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4440" y="1490472"/>
                <a:ext cx="3282565" cy="124944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F08E6A0C-A070-4BFF-8353-8F10EE10E0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955" y="3100578"/>
            <a:ext cx="3448050" cy="24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373021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1336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데이터에서 학습한다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손실함수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수치 미분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4.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신경망 학습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70943927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수치미분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미분의 개념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6CDE2D5-EC3C-4D7E-BB03-40263751F25A}"/>
                  </a:ext>
                </a:extLst>
              </p:cNvPr>
              <p:cNvSpPr txBox="1"/>
              <p:nvPr/>
            </p:nvSpPr>
            <p:spPr>
              <a:xfrm>
                <a:off x="1234440" y="1490472"/>
                <a:ext cx="5538504" cy="8361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d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6CDE2D5-EC3C-4D7E-BB03-40263751F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4440" y="1490472"/>
                <a:ext cx="5538504" cy="83619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CB0A221-CC2E-443C-A106-8594AE718C07}"/>
                  </a:ext>
                </a:extLst>
              </p:cNvPr>
              <p:cNvSpPr txBox="1"/>
              <p:nvPr/>
            </p:nvSpPr>
            <p:spPr>
              <a:xfrm>
                <a:off x="1091827" y="3329962"/>
                <a:ext cx="127137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CB0A221-CC2E-443C-A106-8594AE718C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1827" y="3329962"/>
                <a:ext cx="1271374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1AB7E16-C7A7-4F29-9DE8-F60B50EC3DE3}"/>
                  </a:ext>
                </a:extLst>
              </p:cNvPr>
              <p:cNvSpPr txBox="1"/>
              <p:nvPr/>
            </p:nvSpPr>
            <p:spPr>
              <a:xfrm>
                <a:off x="1234440" y="4110606"/>
                <a:ext cx="1279389" cy="7936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1AB7E16-C7A7-4F29-9DE8-F60B50EC3D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4440" y="4110606"/>
                <a:ext cx="1279389" cy="79361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1027503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수치미분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수치 미분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EE4937-E9E2-4F96-A933-FBF6430EAEB0}"/>
              </a:ext>
            </a:extLst>
          </p:cNvPr>
          <p:cNvSpPr txBox="1"/>
          <p:nvPr/>
        </p:nvSpPr>
        <p:spPr>
          <a:xfrm>
            <a:off x="84783" y="4253401"/>
            <a:ext cx="4416594" cy="1015663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numerical_diff(f, x):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h = 1e-4  # 0.0001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return (f(x+h) - f(x)) / h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5ADE7F7E-2E49-44F7-8E17-15B1794A09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339" y="887730"/>
            <a:ext cx="3448050" cy="24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8F0F5552-FC7C-431D-95E2-1FB784AF59A2}"/>
              </a:ext>
            </a:extLst>
          </p:cNvPr>
          <p:cNvSpPr/>
          <p:nvPr/>
        </p:nvSpPr>
        <p:spPr>
          <a:xfrm>
            <a:off x="1621536" y="2068068"/>
            <a:ext cx="112776" cy="112776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DEC812AE-3881-4AF3-83A3-1AC592C657B5}"/>
              </a:ext>
            </a:extLst>
          </p:cNvPr>
          <p:cNvCxnSpPr>
            <a:cxnSpLocks/>
          </p:cNvCxnSpPr>
          <p:nvPr/>
        </p:nvCxnSpPr>
        <p:spPr>
          <a:xfrm>
            <a:off x="883920" y="1471041"/>
            <a:ext cx="2414016" cy="1957959"/>
          </a:xfrm>
          <a:prstGeom prst="line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2E52569-D7DD-4846-8756-8FD03C028436}"/>
              </a:ext>
            </a:extLst>
          </p:cNvPr>
          <p:cNvSpPr txBox="1"/>
          <p:nvPr/>
        </p:nvSpPr>
        <p:spPr>
          <a:xfrm>
            <a:off x="1500632" y="290169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1C4C6A-FD96-41E0-85AA-C11B56DD8AC8}"/>
              </a:ext>
            </a:extLst>
          </p:cNvPr>
          <p:cNvSpPr txBox="1"/>
          <p:nvPr/>
        </p:nvSpPr>
        <p:spPr>
          <a:xfrm>
            <a:off x="1765423" y="326380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h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4D22812-DA80-48EF-B35D-61564A6AACF8}"/>
              </a:ext>
            </a:extLst>
          </p:cNvPr>
          <p:cNvSpPr txBox="1"/>
          <p:nvPr/>
        </p:nvSpPr>
        <p:spPr>
          <a:xfrm>
            <a:off x="2031238" y="2901696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x+h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61BFCC50-EC7F-4537-8C1E-8C0F660193F6}"/>
              </a:ext>
            </a:extLst>
          </p:cNvPr>
          <p:cNvSpPr/>
          <p:nvPr/>
        </p:nvSpPr>
        <p:spPr>
          <a:xfrm>
            <a:off x="2293080" y="2570065"/>
            <a:ext cx="112776" cy="112776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21" name="Picture 2">
            <a:extLst>
              <a:ext uri="{FF2B5EF4-FFF2-40B4-BE49-F238E27FC236}">
                <a16:creationId xmlns:a16="http://schemas.microsoft.com/office/drawing/2014/main" id="{485997C0-8CB3-4015-8413-CFF0CCED6E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6413" y="887730"/>
            <a:ext cx="3448050" cy="24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타원 21">
            <a:extLst>
              <a:ext uri="{FF2B5EF4-FFF2-40B4-BE49-F238E27FC236}">
                <a16:creationId xmlns:a16="http://schemas.microsoft.com/office/drawing/2014/main" id="{99524FE4-2A01-4355-B9F1-9912DA97CC4C}"/>
              </a:ext>
            </a:extLst>
          </p:cNvPr>
          <p:cNvSpPr/>
          <p:nvPr/>
        </p:nvSpPr>
        <p:spPr>
          <a:xfrm>
            <a:off x="5959855" y="1731804"/>
            <a:ext cx="112776" cy="112776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05FA064D-3C6A-4211-81D6-6CBD5EF51199}"/>
              </a:ext>
            </a:extLst>
          </p:cNvPr>
          <p:cNvCxnSpPr>
            <a:cxnSpLocks/>
          </p:cNvCxnSpPr>
          <p:nvPr/>
        </p:nvCxnSpPr>
        <p:spPr>
          <a:xfrm>
            <a:off x="5457226" y="1036798"/>
            <a:ext cx="1766534" cy="2457841"/>
          </a:xfrm>
          <a:prstGeom prst="line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5ABCA13D-D463-43AF-9540-BC55B145B0FB}"/>
              </a:ext>
            </a:extLst>
          </p:cNvPr>
          <p:cNvSpPr txBox="1"/>
          <p:nvPr/>
        </p:nvSpPr>
        <p:spPr>
          <a:xfrm>
            <a:off x="5993706" y="290169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6E3C125-70D3-4964-A61D-CBA6AF9749C3}"/>
              </a:ext>
            </a:extLst>
          </p:cNvPr>
          <p:cNvSpPr txBox="1"/>
          <p:nvPr/>
        </p:nvSpPr>
        <p:spPr>
          <a:xfrm>
            <a:off x="6258497" y="3263807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2*h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B456FD6-AA6E-4ED9-9EF9-6BC4573C69F1}"/>
              </a:ext>
            </a:extLst>
          </p:cNvPr>
          <p:cNvSpPr txBox="1"/>
          <p:nvPr/>
        </p:nvSpPr>
        <p:spPr>
          <a:xfrm>
            <a:off x="6524312" y="2901696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x+h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9E7F00AD-4E98-423A-9984-C1933B79E55B}"/>
              </a:ext>
            </a:extLst>
          </p:cNvPr>
          <p:cNvSpPr/>
          <p:nvPr/>
        </p:nvSpPr>
        <p:spPr>
          <a:xfrm>
            <a:off x="6379401" y="2337244"/>
            <a:ext cx="112776" cy="112776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4B3846A-A5D4-46C2-8BA6-7A34E9DD9F7D}"/>
              </a:ext>
            </a:extLst>
          </p:cNvPr>
          <p:cNvSpPr txBox="1"/>
          <p:nvPr/>
        </p:nvSpPr>
        <p:spPr>
          <a:xfrm>
            <a:off x="5063995" y="2901696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x-h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91A863BD-A96A-426B-9D89-7E7DF741A25A}"/>
              </a:ext>
            </a:extLst>
          </p:cNvPr>
          <p:cNvSpPr/>
          <p:nvPr/>
        </p:nvSpPr>
        <p:spPr>
          <a:xfrm>
            <a:off x="6114610" y="2097976"/>
            <a:ext cx="112776" cy="112776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34DEA71-CC52-46AD-8225-91FE5498E9A2}"/>
              </a:ext>
            </a:extLst>
          </p:cNvPr>
          <p:cNvSpPr txBox="1"/>
          <p:nvPr/>
        </p:nvSpPr>
        <p:spPr>
          <a:xfrm>
            <a:off x="5220494" y="4253401"/>
            <a:ext cx="5262979" cy="1015663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numerical_diff(f, x):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h = 1e-4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return (f(x+h) - f(x-h)) / (2*h)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593D89D-45FF-4E2D-B6F4-EB178C91A426}"/>
              </a:ext>
            </a:extLst>
          </p:cNvPr>
          <p:cNvCxnSpPr/>
          <p:nvPr/>
        </p:nvCxnSpPr>
        <p:spPr>
          <a:xfrm>
            <a:off x="1677924" y="2210752"/>
            <a:ext cx="0" cy="92177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FB62E0D7-1F2C-4E1B-B8C2-4C312ED87F7A}"/>
              </a:ext>
            </a:extLst>
          </p:cNvPr>
          <p:cNvCxnSpPr>
            <a:cxnSpLocks/>
          </p:cNvCxnSpPr>
          <p:nvPr/>
        </p:nvCxnSpPr>
        <p:spPr>
          <a:xfrm>
            <a:off x="2349468" y="2682841"/>
            <a:ext cx="0" cy="41977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E82CBF36-03E1-4C3C-9881-C276E8B5D3C8}"/>
              </a:ext>
            </a:extLst>
          </p:cNvPr>
          <p:cNvCxnSpPr>
            <a:cxnSpLocks/>
            <a:stCxn id="6" idx="2"/>
          </p:cNvCxnSpPr>
          <p:nvPr/>
        </p:nvCxnSpPr>
        <p:spPr>
          <a:xfrm flipH="1">
            <a:off x="1318426" y="2124456"/>
            <a:ext cx="30311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CFA8AD28-A5DE-4D10-997A-AF25CAFBC39A}"/>
              </a:ext>
            </a:extLst>
          </p:cNvPr>
          <p:cNvCxnSpPr>
            <a:cxnSpLocks/>
          </p:cNvCxnSpPr>
          <p:nvPr/>
        </p:nvCxnSpPr>
        <p:spPr>
          <a:xfrm flipH="1">
            <a:off x="1293259" y="2622440"/>
            <a:ext cx="106002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4C3EFFD4-E224-49AA-86FC-A197F7F287F4}"/>
              </a:ext>
            </a:extLst>
          </p:cNvPr>
          <p:cNvCxnSpPr>
            <a:cxnSpLocks/>
          </p:cNvCxnSpPr>
          <p:nvPr/>
        </p:nvCxnSpPr>
        <p:spPr>
          <a:xfrm>
            <a:off x="913233" y="1183898"/>
            <a:ext cx="1820074" cy="230669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676D7ABE-C0DB-44DA-BFF1-84C27DB12742}"/>
              </a:ext>
            </a:extLst>
          </p:cNvPr>
          <p:cNvSpPr txBox="1"/>
          <p:nvPr/>
        </p:nvSpPr>
        <p:spPr>
          <a:xfrm>
            <a:off x="2102309" y="2034885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전방차분미분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A30A8B7-14E9-4A1B-A583-AB4C78CC8E2D}"/>
              </a:ext>
            </a:extLst>
          </p:cNvPr>
          <p:cNvSpPr txBox="1"/>
          <p:nvPr/>
        </p:nvSpPr>
        <p:spPr>
          <a:xfrm>
            <a:off x="6379401" y="1735927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중앙차분미분</a:t>
            </a: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6D0D335E-0D64-450C-B6CB-1C13601DFF06}"/>
              </a:ext>
            </a:extLst>
          </p:cNvPr>
          <p:cNvCxnSpPr>
            <a:cxnSpLocks/>
          </p:cNvCxnSpPr>
          <p:nvPr/>
        </p:nvCxnSpPr>
        <p:spPr>
          <a:xfrm>
            <a:off x="5371983" y="1047173"/>
            <a:ext cx="1766534" cy="245784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821516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수치미분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수치미분의 구현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34DEA71-CC52-46AD-8225-91FE5498E9A2}"/>
              </a:ext>
            </a:extLst>
          </p:cNvPr>
          <p:cNvSpPr txBox="1"/>
          <p:nvPr/>
        </p:nvSpPr>
        <p:spPr>
          <a:xfrm>
            <a:off x="416846" y="3253657"/>
            <a:ext cx="5262979" cy="3170099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numerical_diff(f, x):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h = 1e-4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return (f(x+h) - f(x-h)) / (2*h)</a:t>
            </a:r>
          </a:p>
          <a:p>
            <a:pPr algn="l"/>
            <a:endParaRPr lang="pt-BR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function(x):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return 0.01*x**2 + 0.1*x</a:t>
            </a:r>
          </a:p>
          <a:p>
            <a:pPr algn="l"/>
            <a:endParaRPr lang="pt-BR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numerical_diff(function, 5)</a:t>
            </a:r>
          </a:p>
          <a:p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numerical_diff(function, 10)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C3C1415-E30A-4239-8428-3423CF175062}"/>
                  </a:ext>
                </a:extLst>
              </p:cNvPr>
              <p:cNvSpPr txBox="1"/>
              <p:nvPr/>
            </p:nvSpPr>
            <p:spPr>
              <a:xfrm>
                <a:off x="507735" y="1248258"/>
                <a:ext cx="345408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=0.01</m:t>
                      </m:r>
                      <m:sSup>
                        <m:sSup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+0.1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C3C1415-E30A-4239-8428-3423CF1750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735" y="1248258"/>
                <a:ext cx="3454087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E56193E-FCE6-47C7-99DE-A21C33942E77}"/>
                  </a:ext>
                </a:extLst>
              </p:cNvPr>
              <p:cNvSpPr txBox="1"/>
              <p:nvPr/>
            </p:nvSpPr>
            <p:spPr>
              <a:xfrm>
                <a:off x="507735" y="1869662"/>
                <a:ext cx="3260700" cy="9350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=0.02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+0.1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E56193E-FCE6-47C7-99DE-A21C33942E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735" y="1869662"/>
                <a:ext cx="3260700" cy="9350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2267F83-9EAA-46D8-AE22-2A91A83956E3}"/>
                  </a:ext>
                </a:extLst>
              </p:cNvPr>
              <p:cNvSpPr txBox="1"/>
              <p:nvPr/>
            </p:nvSpPr>
            <p:spPr>
              <a:xfrm>
                <a:off x="661903" y="696995"/>
                <a:ext cx="189635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lang="en-US" altLang="ko-KR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r>
                  <a:rPr lang="en-US" altLang="ko-KR" sz="3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, 10</a:t>
                </a:r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2267F83-9EAA-46D8-AE22-2A91A83956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903" y="696995"/>
                <a:ext cx="1896353" cy="492443"/>
              </a:xfrm>
              <a:prstGeom prst="rect">
                <a:avLst/>
              </a:prstGeom>
              <a:blipFill>
                <a:blip r:embed="rId5"/>
                <a:stretch>
                  <a:fillRect t="-24691" r="-11897" b="-4938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1935605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수치미분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수치미분의 구현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34DEA71-CC52-46AD-8225-91FE5498E9A2}"/>
              </a:ext>
            </a:extLst>
          </p:cNvPr>
          <p:cNvSpPr txBox="1"/>
          <p:nvPr/>
        </p:nvSpPr>
        <p:spPr>
          <a:xfrm>
            <a:off x="416846" y="3253657"/>
            <a:ext cx="5262979" cy="2862322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numerical_diff(f, x):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h = 1e-4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return (f(x+h) - f(x-h)) / (2*h)</a:t>
            </a:r>
          </a:p>
          <a:p>
            <a:pPr algn="l"/>
            <a:endParaRPr lang="pt-BR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function_tmp1(x0):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return x0**2 + 4**2</a:t>
            </a:r>
          </a:p>
          <a:p>
            <a:pPr algn="l"/>
            <a:endParaRPr lang="pt-BR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numerical_diff(function_tmp1, 3)</a:t>
            </a:r>
          </a:p>
          <a:p>
            <a:pPr algn="l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C3C1415-E30A-4239-8428-3423CF175062}"/>
                  </a:ext>
                </a:extLst>
              </p:cNvPr>
              <p:cNvSpPr txBox="1"/>
              <p:nvPr/>
            </p:nvSpPr>
            <p:spPr>
              <a:xfrm>
                <a:off x="507735" y="1248258"/>
                <a:ext cx="3640227" cy="5021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sSubSup>
                        <m:sSubSup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C3C1415-E30A-4239-8428-3423CF1750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735" y="1248258"/>
                <a:ext cx="3640227" cy="50218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E56193E-FCE6-47C7-99DE-A21C33942E77}"/>
                  </a:ext>
                </a:extLst>
              </p:cNvPr>
              <p:cNvSpPr txBox="1"/>
              <p:nvPr/>
            </p:nvSpPr>
            <p:spPr>
              <a:xfrm>
                <a:off x="507735" y="1988985"/>
                <a:ext cx="2051972" cy="102002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E56193E-FCE6-47C7-99DE-A21C33942E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735" y="1988985"/>
                <a:ext cx="2051972" cy="102002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2267F83-9EAA-46D8-AE22-2A91A83956E3}"/>
                  </a:ext>
                </a:extLst>
              </p:cNvPr>
              <p:cNvSpPr txBox="1"/>
              <p:nvPr/>
            </p:nvSpPr>
            <p:spPr>
              <a:xfrm>
                <a:off x="661903" y="696995"/>
                <a:ext cx="270195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=3,</m:t>
                      </m:r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2267F83-9EAA-46D8-AE22-2A91A83956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903" y="696995"/>
                <a:ext cx="2701958" cy="4924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027334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퍼셉트론이란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?</a:t>
            </a:r>
            <a:endParaRPr kumimoji="0" lang="ko-KR" altLang="en-US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2.2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논리 회로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 구현하기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퍼셉트론의 한계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다층 퍼셉트론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2.6 NAND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에서 컴퓨터 까지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2.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퍼셉트론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28885166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수치미분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수치미분의 구현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34DEA71-CC52-46AD-8225-91FE5498E9A2}"/>
              </a:ext>
            </a:extLst>
          </p:cNvPr>
          <p:cNvSpPr txBox="1"/>
          <p:nvPr/>
        </p:nvSpPr>
        <p:spPr>
          <a:xfrm>
            <a:off x="416846" y="3253657"/>
            <a:ext cx="5262979" cy="2862322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numerical_diff(f, x):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h = 1e-4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return (f(x+h) - f(x-h)) / (2*h)</a:t>
            </a:r>
          </a:p>
          <a:p>
            <a:pPr algn="l"/>
            <a:endParaRPr lang="pt-BR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function_tmp2(x1):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return 3**2 + x1**2</a:t>
            </a:r>
          </a:p>
          <a:p>
            <a:pPr algn="l"/>
            <a:endParaRPr lang="pt-BR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numerical_diff(function_tmp2, 4)</a:t>
            </a:r>
          </a:p>
          <a:p>
            <a:pPr algn="l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C3C1415-E30A-4239-8428-3423CF175062}"/>
                  </a:ext>
                </a:extLst>
              </p:cNvPr>
              <p:cNvSpPr txBox="1"/>
              <p:nvPr/>
            </p:nvSpPr>
            <p:spPr>
              <a:xfrm>
                <a:off x="507735" y="1248258"/>
                <a:ext cx="3640227" cy="5021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sSubSup>
                        <m:sSubSup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C3C1415-E30A-4239-8428-3423CF1750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735" y="1248258"/>
                <a:ext cx="3640227" cy="50218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E56193E-FCE6-47C7-99DE-A21C33942E77}"/>
                  </a:ext>
                </a:extLst>
              </p:cNvPr>
              <p:cNvSpPr txBox="1"/>
              <p:nvPr/>
            </p:nvSpPr>
            <p:spPr>
              <a:xfrm>
                <a:off x="507735" y="1988985"/>
                <a:ext cx="2051972" cy="102002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E56193E-FCE6-47C7-99DE-A21C33942E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735" y="1988985"/>
                <a:ext cx="2051972" cy="102002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2267F83-9EAA-46D8-AE22-2A91A83956E3}"/>
                  </a:ext>
                </a:extLst>
              </p:cNvPr>
              <p:cNvSpPr txBox="1"/>
              <p:nvPr/>
            </p:nvSpPr>
            <p:spPr>
              <a:xfrm>
                <a:off x="661903" y="696995"/>
                <a:ext cx="270195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=3,</m:t>
                      </m:r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2267F83-9EAA-46D8-AE22-2A91A83956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903" y="696995"/>
                <a:ext cx="2701958" cy="4924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5948158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수치미분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수치미분의 구현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2267F83-9EAA-46D8-AE22-2A91A83956E3}"/>
                  </a:ext>
                </a:extLst>
              </p:cNvPr>
              <p:cNvSpPr txBox="1"/>
              <p:nvPr/>
            </p:nvSpPr>
            <p:spPr>
              <a:xfrm>
                <a:off x="1253215" y="1414813"/>
                <a:ext cx="3388428" cy="10216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ko-KR" alt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2267F83-9EAA-46D8-AE22-2A91A83956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3215" y="1414813"/>
                <a:ext cx="3388428" cy="102162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3FF1D01-1EA3-460B-87F1-C08DFEB9989C}"/>
                  </a:ext>
                </a:extLst>
              </p:cNvPr>
              <p:cNvSpPr txBox="1"/>
              <p:nvPr/>
            </p:nvSpPr>
            <p:spPr>
              <a:xfrm>
                <a:off x="1253215" y="3064491"/>
                <a:ext cx="3388428" cy="10216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ko-KR" alt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3FF1D01-1EA3-460B-87F1-C08DFEB998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3215" y="3064491"/>
                <a:ext cx="3388428" cy="102162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9335269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수치미분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신경망에서의 기울기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31DE12D-5573-4559-97ED-134EE8B919DB}"/>
                  </a:ext>
                </a:extLst>
              </p:cNvPr>
              <p:cNvSpPr txBox="1"/>
              <p:nvPr/>
            </p:nvSpPr>
            <p:spPr>
              <a:xfrm>
                <a:off x="1330452" y="1405104"/>
                <a:ext cx="3747516" cy="9009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31DE12D-5573-4559-97ED-134EE8B919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0452" y="1405104"/>
                <a:ext cx="3747516" cy="90095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EA52801-49C5-41C2-A619-91E20DF5AFAA}"/>
                  </a:ext>
                </a:extLst>
              </p:cNvPr>
              <p:cNvSpPr txBox="1"/>
              <p:nvPr/>
            </p:nvSpPr>
            <p:spPr>
              <a:xfrm>
                <a:off x="1556004" y="3052929"/>
                <a:ext cx="3747516" cy="15974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Sup>
                                      <m:sSubSup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11</m:t>
                                        </m:r>
                                      </m:sub>
                                      <m:sup>
                                        <m:d>
                                          <m:dPr>
                                            <m:ctrlP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d>
                                      </m:sup>
                                    </m:sSubSup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Sup>
                                      <m:sSubSup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20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  <m:sup>
                                        <m:d>
                                          <m:dPr>
                                            <m:ctrlP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d>
                                      </m:sup>
                                    </m:sSubSup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Sup>
                                      <m:sSubSup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20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  <m:sup>
                                        <m:d>
                                          <m:dPr>
                                            <m:ctrlP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d>
                                      </m:sup>
                                    </m:sSubSup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Sup>
                                      <m:sSubSup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  <m:r>
                                          <a:rPr lang="en-US" altLang="ko-KR" sz="20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  <m:sup>
                                        <m:d>
                                          <m:dPr>
                                            <m:ctrlP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d>
                                      </m:sup>
                                    </m:sSubSup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Sup>
                                      <m:sSubSup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20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22</m:t>
                                        </m:r>
                                      </m:sub>
                                      <m:sup>
                                        <m:d>
                                          <m:dPr>
                                            <m:ctrlP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d>
                                      </m:sup>
                                    </m:sSubSup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Sup>
                                      <m:sSubSup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20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32</m:t>
                                        </m:r>
                                      </m:sub>
                                      <m:sup>
                                        <m:d>
                                          <m:dPr>
                                            <m:ctrlP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d>
                                      </m:sup>
                                    </m:sSubSup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EA52801-49C5-41C2-A619-91E20DF5AF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6004" y="3052929"/>
                <a:ext cx="3747516" cy="159742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5506942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3542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계산그래프 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연쇄법칙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5.7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오차역전파법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endParaRPr kumimoji="0" lang="ko-KR" altLang="en-US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오차역전파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415991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계산그래프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계산 그래프로 풀다</a:t>
            </a:r>
          </a:p>
        </p:txBody>
      </p:sp>
      <p:pic>
        <p:nvPicPr>
          <p:cNvPr id="1026" name="Picture 2" descr="사과 - Home | Facebook">
            <a:extLst>
              <a:ext uri="{FF2B5EF4-FFF2-40B4-BE49-F238E27FC236}">
                <a16:creationId xmlns:a16="http://schemas.microsoft.com/office/drawing/2014/main" id="{B1229C02-D5CD-4422-A17E-7598F41BB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5294" y="1850967"/>
            <a:ext cx="690562" cy="657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FEDE34D-27BB-4DC6-B422-507FEFD68ADA}"/>
              </a:ext>
            </a:extLst>
          </p:cNvPr>
          <p:cNvSpPr txBox="1"/>
          <p:nvPr/>
        </p:nvSpPr>
        <p:spPr>
          <a:xfrm>
            <a:off x="2762733" y="1620134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타원 2">
                <a:extLst>
                  <a:ext uri="{FF2B5EF4-FFF2-40B4-BE49-F238E27FC236}">
                    <a16:creationId xmlns:a16="http://schemas.microsoft.com/office/drawing/2014/main" id="{D0185CAA-2549-448D-8822-03CB519A6DB7}"/>
                  </a:ext>
                </a:extLst>
              </p:cNvPr>
              <p:cNvSpPr/>
              <p:nvPr/>
            </p:nvSpPr>
            <p:spPr>
              <a:xfrm>
                <a:off x="3730752" y="1874936"/>
                <a:ext cx="609600" cy="609600"/>
              </a:xfrm>
              <a:prstGeom prst="ellipse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타원 2">
                <a:extLst>
                  <a:ext uri="{FF2B5EF4-FFF2-40B4-BE49-F238E27FC236}">
                    <a16:creationId xmlns:a16="http://schemas.microsoft.com/office/drawing/2014/main" id="{D0185CAA-2549-448D-8822-03CB519A6D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0752" y="1874936"/>
                <a:ext cx="609600" cy="60960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19050">
                <a:solidFill>
                  <a:srgbClr val="FF66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3F8D1C67-738C-423E-906E-DEDE7DEA930F}"/>
              </a:ext>
            </a:extLst>
          </p:cNvPr>
          <p:cNvCxnSpPr>
            <a:stCxn id="1026" idx="3"/>
            <a:endCxn id="3" idx="2"/>
          </p:cNvCxnSpPr>
          <p:nvPr/>
        </p:nvCxnSpPr>
        <p:spPr>
          <a:xfrm>
            <a:off x="2405856" y="2179735"/>
            <a:ext cx="132489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E1530D9C-5CA4-4678-96C6-821D65BF2CBC}"/>
                  </a:ext>
                </a:extLst>
              </p:cNvPr>
              <p:cNvSpPr/>
              <p:nvPr/>
            </p:nvSpPr>
            <p:spPr>
              <a:xfrm>
                <a:off x="5504688" y="1874936"/>
                <a:ext cx="609600" cy="609600"/>
              </a:xfrm>
              <a:prstGeom prst="ellipse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1.1</m:t>
                      </m:r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E1530D9C-5CA4-4678-96C6-821D65BF2C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4688" y="1874936"/>
                <a:ext cx="609600" cy="609600"/>
              </a:xfrm>
              <a:prstGeom prst="ellipse">
                <a:avLst/>
              </a:prstGeom>
              <a:blipFill>
                <a:blip r:embed="rId5"/>
                <a:stretch>
                  <a:fillRect l="-4854"/>
                </a:stretch>
              </a:blipFill>
              <a:ln w="19050">
                <a:solidFill>
                  <a:srgbClr val="FF66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26778891-173A-41DD-A4D6-B0851889EBAC}"/>
              </a:ext>
            </a:extLst>
          </p:cNvPr>
          <p:cNvCxnSpPr>
            <a:cxnSpLocks/>
            <a:stCxn id="3" idx="6"/>
            <a:endCxn id="13" idx="2"/>
          </p:cNvCxnSpPr>
          <p:nvPr/>
        </p:nvCxnSpPr>
        <p:spPr>
          <a:xfrm>
            <a:off x="4340352" y="2179736"/>
            <a:ext cx="1164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0A99FE9C-4406-45F8-99E8-E54E7F2DDB02}"/>
              </a:ext>
            </a:extLst>
          </p:cNvPr>
          <p:cNvCxnSpPr>
            <a:cxnSpLocks/>
            <a:stCxn id="13" idx="6"/>
          </p:cNvCxnSpPr>
          <p:nvPr/>
        </p:nvCxnSpPr>
        <p:spPr>
          <a:xfrm>
            <a:off x="6114288" y="2179736"/>
            <a:ext cx="1408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46216C6-326B-42BA-80DB-82E4B7A48B51}"/>
              </a:ext>
            </a:extLst>
          </p:cNvPr>
          <p:cNvSpPr txBox="1"/>
          <p:nvPr/>
        </p:nvSpPr>
        <p:spPr>
          <a:xfrm>
            <a:off x="4575309" y="163963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6FC2C69-72D5-4259-92FA-7988EC34D959}"/>
              </a:ext>
            </a:extLst>
          </p:cNvPr>
          <p:cNvSpPr txBox="1"/>
          <p:nvPr/>
        </p:nvSpPr>
        <p:spPr>
          <a:xfrm>
            <a:off x="6414385" y="164391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220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674569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계산그래프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계산 그래프로 풀다</a:t>
            </a:r>
          </a:p>
        </p:txBody>
      </p:sp>
      <p:pic>
        <p:nvPicPr>
          <p:cNvPr id="1026" name="Picture 2" descr="사과 - Home | Facebook">
            <a:extLst>
              <a:ext uri="{FF2B5EF4-FFF2-40B4-BE49-F238E27FC236}">
                <a16:creationId xmlns:a16="http://schemas.microsoft.com/office/drawing/2014/main" id="{B1229C02-D5CD-4422-A17E-7598F41BB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925" y="1850968"/>
            <a:ext cx="690562" cy="657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FEDE34D-27BB-4DC6-B422-507FEFD68ADA}"/>
              </a:ext>
            </a:extLst>
          </p:cNvPr>
          <p:cNvSpPr txBox="1"/>
          <p:nvPr/>
        </p:nvSpPr>
        <p:spPr>
          <a:xfrm>
            <a:off x="2799310" y="1620135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D0185CAA-2549-448D-8822-03CB519A6DB7}"/>
              </a:ext>
            </a:extLst>
          </p:cNvPr>
          <p:cNvSpPr/>
          <p:nvPr/>
        </p:nvSpPr>
        <p:spPr>
          <a:xfrm>
            <a:off x="3730752" y="1874936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3F8D1C67-738C-423E-906E-DEDE7DEA930F}"/>
              </a:ext>
            </a:extLst>
          </p:cNvPr>
          <p:cNvCxnSpPr>
            <a:stCxn id="1026" idx="3"/>
            <a:endCxn id="3" idx="2"/>
          </p:cNvCxnSpPr>
          <p:nvPr/>
        </p:nvCxnSpPr>
        <p:spPr>
          <a:xfrm>
            <a:off x="2376487" y="2179736"/>
            <a:ext cx="13542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타원 12">
            <a:extLst>
              <a:ext uri="{FF2B5EF4-FFF2-40B4-BE49-F238E27FC236}">
                <a16:creationId xmlns:a16="http://schemas.microsoft.com/office/drawing/2014/main" id="{E1530D9C-5CA4-4678-96C6-821D65BF2CBC}"/>
              </a:ext>
            </a:extLst>
          </p:cNvPr>
          <p:cNvSpPr/>
          <p:nvPr/>
        </p:nvSpPr>
        <p:spPr>
          <a:xfrm>
            <a:off x="5504688" y="1874936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26778891-173A-41DD-A4D6-B0851889EBAC}"/>
              </a:ext>
            </a:extLst>
          </p:cNvPr>
          <p:cNvCxnSpPr>
            <a:cxnSpLocks/>
            <a:stCxn id="3" idx="6"/>
            <a:endCxn id="13" idx="2"/>
          </p:cNvCxnSpPr>
          <p:nvPr/>
        </p:nvCxnSpPr>
        <p:spPr>
          <a:xfrm>
            <a:off x="4340352" y="2179736"/>
            <a:ext cx="1164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0A99FE9C-4406-45F8-99E8-E54E7F2DDB02}"/>
              </a:ext>
            </a:extLst>
          </p:cNvPr>
          <p:cNvCxnSpPr>
            <a:cxnSpLocks/>
            <a:stCxn id="13" idx="6"/>
          </p:cNvCxnSpPr>
          <p:nvPr/>
        </p:nvCxnSpPr>
        <p:spPr>
          <a:xfrm>
            <a:off x="6114288" y="2179736"/>
            <a:ext cx="1408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46216C6-326B-42BA-80DB-82E4B7A48B51}"/>
              </a:ext>
            </a:extLst>
          </p:cNvPr>
          <p:cNvSpPr txBox="1"/>
          <p:nvPr/>
        </p:nvSpPr>
        <p:spPr>
          <a:xfrm>
            <a:off x="4575309" y="163963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6FC2C69-72D5-4259-92FA-7988EC34D959}"/>
              </a:ext>
            </a:extLst>
          </p:cNvPr>
          <p:cNvSpPr txBox="1"/>
          <p:nvPr/>
        </p:nvSpPr>
        <p:spPr>
          <a:xfrm>
            <a:off x="6414385" y="164391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220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783E69E-8E96-43EB-AF93-B4850E070645}"/>
                  </a:ext>
                </a:extLst>
              </p:cNvPr>
              <p:cNvSpPr txBox="1"/>
              <p:nvPr/>
            </p:nvSpPr>
            <p:spPr>
              <a:xfrm>
                <a:off x="3850546" y="1995070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783E69E-8E96-43EB-AF93-B4850E0706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0546" y="1995070"/>
                <a:ext cx="389529" cy="369332"/>
              </a:xfrm>
              <a:prstGeom prst="rect">
                <a:avLst/>
              </a:prstGeom>
              <a:blipFill>
                <a:blip r:embed="rId4"/>
                <a:stretch>
                  <a:fillRect l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2F524E2-62BA-4818-A5AD-CE4E038E3DBD}"/>
                  </a:ext>
                </a:extLst>
              </p:cNvPr>
              <p:cNvSpPr txBox="1"/>
              <p:nvPr/>
            </p:nvSpPr>
            <p:spPr>
              <a:xfrm>
                <a:off x="5620691" y="1995070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2F524E2-62BA-4818-A5AD-CE4E038E3D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0691" y="1995070"/>
                <a:ext cx="389529" cy="369332"/>
              </a:xfrm>
              <a:prstGeom prst="rect">
                <a:avLst/>
              </a:prstGeom>
              <a:blipFill>
                <a:blip r:embed="rId5"/>
                <a:stretch>
                  <a:fillRect r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EB3C332B-CC41-47BF-B81B-2EDE8CBFE5D9}"/>
              </a:ext>
            </a:extLst>
          </p:cNvPr>
          <p:cNvSpPr txBox="1"/>
          <p:nvPr/>
        </p:nvSpPr>
        <p:spPr>
          <a:xfrm>
            <a:off x="1193476" y="3063760"/>
            <a:ext cx="1675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사과의 개수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23E426A-2254-4D4C-8599-DE4BEB9F0E83}"/>
              </a:ext>
            </a:extLst>
          </p:cNvPr>
          <p:cNvCxnSpPr>
            <a:stCxn id="16" idx="3"/>
          </p:cNvCxnSpPr>
          <p:nvPr/>
        </p:nvCxnSpPr>
        <p:spPr>
          <a:xfrm flipV="1">
            <a:off x="2868935" y="3294592"/>
            <a:ext cx="54482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428E998-ADD8-456C-A59E-235984C5AA59}"/>
              </a:ext>
            </a:extLst>
          </p:cNvPr>
          <p:cNvCxnSpPr>
            <a:endCxn id="3" idx="3"/>
          </p:cNvCxnSpPr>
          <p:nvPr/>
        </p:nvCxnSpPr>
        <p:spPr>
          <a:xfrm flipV="1">
            <a:off x="3413760" y="2395262"/>
            <a:ext cx="406266" cy="8993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85835B35-27E8-4A77-BD48-F819869DC05B}"/>
              </a:ext>
            </a:extLst>
          </p:cNvPr>
          <p:cNvSpPr txBox="1"/>
          <p:nvPr/>
        </p:nvSpPr>
        <p:spPr>
          <a:xfrm>
            <a:off x="3166924" y="257276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D6E1E39-9B8B-40D9-824A-9D6785F6CBD1}"/>
              </a:ext>
            </a:extLst>
          </p:cNvPr>
          <p:cNvSpPr txBox="1"/>
          <p:nvPr/>
        </p:nvSpPr>
        <p:spPr>
          <a:xfrm>
            <a:off x="3365327" y="3646289"/>
            <a:ext cx="10198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부가세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5A52A9A5-29A6-4461-BD3E-2ADAF3C665A0}"/>
              </a:ext>
            </a:extLst>
          </p:cNvPr>
          <p:cNvCxnSpPr>
            <a:cxnSpLocks/>
            <a:stCxn id="22" idx="3"/>
          </p:cNvCxnSpPr>
          <p:nvPr/>
        </p:nvCxnSpPr>
        <p:spPr>
          <a:xfrm>
            <a:off x="4385158" y="3877122"/>
            <a:ext cx="63220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0844E5E-AFD6-49E5-B6EB-5F163A6D61B9}"/>
              </a:ext>
            </a:extLst>
          </p:cNvPr>
          <p:cNvCxnSpPr>
            <a:cxnSpLocks/>
            <a:endCxn id="13" idx="3"/>
          </p:cNvCxnSpPr>
          <p:nvPr/>
        </p:nvCxnSpPr>
        <p:spPr>
          <a:xfrm flipV="1">
            <a:off x="5017361" y="2395262"/>
            <a:ext cx="576601" cy="14818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4D13A9B-F414-4AB8-9208-A5E1938589FA}"/>
              </a:ext>
            </a:extLst>
          </p:cNvPr>
          <p:cNvSpPr txBox="1"/>
          <p:nvPr/>
        </p:nvSpPr>
        <p:spPr>
          <a:xfrm>
            <a:off x="4575309" y="3123528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903735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계산그래프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계산 그래프로 풀다</a:t>
            </a:r>
          </a:p>
        </p:txBody>
      </p:sp>
      <p:pic>
        <p:nvPicPr>
          <p:cNvPr id="1026" name="Picture 2" descr="사과 - Home | Facebook">
            <a:extLst>
              <a:ext uri="{FF2B5EF4-FFF2-40B4-BE49-F238E27FC236}">
                <a16:creationId xmlns:a16="http://schemas.microsoft.com/office/drawing/2014/main" id="{B1229C02-D5CD-4422-A17E-7598F41BB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925" y="1850968"/>
            <a:ext cx="690562" cy="657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FEDE34D-27BB-4DC6-B422-507FEFD68ADA}"/>
              </a:ext>
            </a:extLst>
          </p:cNvPr>
          <p:cNvSpPr txBox="1"/>
          <p:nvPr/>
        </p:nvSpPr>
        <p:spPr>
          <a:xfrm>
            <a:off x="2713940" y="1704336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D0185CAA-2549-448D-8822-03CB519A6DB7}"/>
              </a:ext>
            </a:extLst>
          </p:cNvPr>
          <p:cNvSpPr/>
          <p:nvPr/>
        </p:nvSpPr>
        <p:spPr>
          <a:xfrm>
            <a:off x="3730752" y="1874936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3F8D1C67-738C-423E-906E-DEDE7DEA930F}"/>
              </a:ext>
            </a:extLst>
          </p:cNvPr>
          <p:cNvCxnSpPr>
            <a:stCxn id="1026" idx="3"/>
            <a:endCxn id="3" idx="2"/>
          </p:cNvCxnSpPr>
          <p:nvPr/>
        </p:nvCxnSpPr>
        <p:spPr>
          <a:xfrm>
            <a:off x="2376487" y="2179736"/>
            <a:ext cx="13542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타원 12">
            <a:extLst>
              <a:ext uri="{FF2B5EF4-FFF2-40B4-BE49-F238E27FC236}">
                <a16:creationId xmlns:a16="http://schemas.microsoft.com/office/drawing/2014/main" id="{E1530D9C-5CA4-4678-96C6-821D65BF2CBC}"/>
              </a:ext>
            </a:extLst>
          </p:cNvPr>
          <p:cNvSpPr/>
          <p:nvPr/>
        </p:nvSpPr>
        <p:spPr>
          <a:xfrm>
            <a:off x="6309018" y="2508504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26778891-173A-41DD-A4D6-B0851889EBAC}"/>
              </a:ext>
            </a:extLst>
          </p:cNvPr>
          <p:cNvCxnSpPr>
            <a:cxnSpLocks/>
            <a:stCxn id="3" idx="6"/>
            <a:endCxn id="45" idx="1"/>
          </p:cNvCxnSpPr>
          <p:nvPr/>
        </p:nvCxnSpPr>
        <p:spPr>
          <a:xfrm>
            <a:off x="4340352" y="2179736"/>
            <a:ext cx="861852" cy="4180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0A99FE9C-4406-45F8-99E8-E54E7F2DDB02}"/>
              </a:ext>
            </a:extLst>
          </p:cNvPr>
          <p:cNvCxnSpPr>
            <a:cxnSpLocks/>
            <a:stCxn id="13" idx="6"/>
          </p:cNvCxnSpPr>
          <p:nvPr/>
        </p:nvCxnSpPr>
        <p:spPr>
          <a:xfrm>
            <a:off x="6918618" y="2813304"/>
            <a:ext cx="1408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46216C6-326B-42BA-80DB-82E4B7A48B51}"/>
              </a:ext>
            </a:extLst>
          </p:cNvPr>
          <p:cNvSpPr txBox="1"/>
          <p:nvPr/>
        </p:nvSpPr>
        <p:spPr>
          <a:xfrm>
            <a:off x="4553909" y="1901891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6FC2C69-72D5-4259-92FA-7988EC34D959}"/>
              </a:ext>
            </a:extLst>
          </p:cNvPr>
          <p:cNvSpPr txBox="1"/>
          <p:nvPr/>
        </p:nvSpPr>
        <p:spPr>
          <a:xfrm>
            <a:off x="7218715" y="2343311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715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783E69E-8E96-43EB-AF93-B4850E070645}"/>
                  </a:ext>
                </a:extLst>
              </p:cNvPr>
              <p:cNvSpPr txBox="1"/>
              <p:nvPr/>
            </p:nvSpPr>
            <p:spPr>
              <a:xfrm>
                <a:off x="3850546" y="1995070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783E69E-8E96-43EB-AF93-B4850E0706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0546" y="1995070"/>
                <a:ext cx="389529" cy="369332"/>
              </a:xfrm>
              <a:prstGeom prst="rect">
                <a:avLst/>
              </a:prstGeom>
              <a:blipFill>
                <a:blip r:embed="rId4"/>
                <a:stretch>
                  <a:fillRect l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2F524E2-62BA-4818-A5AD-CE4E038E3DBD}"/>
                  </a:ext>
                </a:extLst>
              </p:cNvPr>
              <p:cNvSpPr txBox="1"/>
              <p:nvPr/>
            </p:nvSpPr>
            <p:spPr>
              <a:xfrm>
                <a:off x="6425021" y="2628638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2F524E2-62BA-4818-A5AD-CE4E038E3D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5021" y="2628638"/>
                <a:ext cx="389529" cy="369332"/>
              </a:xfrm>
              <a:prstGeom prst="rect">
                <a:avLst/>
              </a:prstGeom>
              <a:blipFill>
                <a:blip r:embed="rId5"/>
                <a:stretch>
                  <a:fillRect l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EB3C332B-CC41-47BF-B81B-2EDE8CBFE5D9}"/>
              </a:ext>
            </a:extLst>
          </p:cNvPr>
          <p:cNvSpPr txBox="1"/>
          <p:nvPr/>
        </p:nvSpPr>
        <p:spPr>
          <a:xfrm>
            <a:off x="1004500" y="901074"/>
            <a:ext cx="1675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사과의 개수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23E426A-2254-4D4C-8599-DE4BEB9F0E83}"/>
              </a:ext>
            </a:extLst>
          </p:cNvPr>
          <p:cNvCxnSpPr>
            <a:stCxn id="16" idx="3"/>
          </p:cNvCxnSpPr>
          <p:nvPr/>
        </p:nvCxnSpPr>
        <p:spPr>
          <a:xfrm flipV="1">
            <a:off x="2679959" y="1131906"/>
            <a:ext cx="54482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428E998-ADD8-456C-A59E-235984C5AA59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3224784" y="1126403"/>
            <a:ext cx="595242" cy="8378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85835B35-27E8-4A77-BD48-F819869DC05B}"/>
              </a:ext>
            </a:extLst>
          </p:cNvPr>
          <p:cNvSpPr txBox="1"/>
          <p:nvPr/>
        </p:nvSpPr>
        <p:spPr>
          <a:xfrm>
            <a:off x="3345113" y="102572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D6E1E39-9B8B-40D9-824A-9D6785F6CBD1}"/>
              </a:ext>
            </a:extLst>
          </p:cNvPr>
          <p:cNvSpPr txBox="1"/>
          <p:nvPr/>
        </p:nvSpPr>
        <p:spPr>
          <a:xfrm>
            <a:off x="1701426" y="4822817"/>
            <a:ext cx="10198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부가세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5A52A9A5-29A6-4461-BD3E-2ADAF3C665A0}"/>
              </a:ext>
            </a:extLst>
          </p:cNvPr>
          <p:cNvCxnSpPr>
            <a:cxnSpLocks/>
            <a:stCxn id="22" idx="3"/>
          </p:cNvCxnSpPr>
          <p:nvPr/>
        </p:nvCxnSpPr>
        <p:spPr>
          <a:xfrm>
            <a:off x="2721257" y="5053650"/>
            <a:ext cx="23225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0844E5E-AFD6-49E5-B6EB-5F163A6D61B9}"/>
              </a:ext>
            </a:extLst>
          </p:cNvPr>
          <p:cNvCxnSpPr>
            <a:cxnSpLocks/>
            <a:stCxn id="45" idx="6"/>
            <a:endCxn id="13" idx="2"/>
          </p:cNvCxnSpPr>
          <p:nvPr/>
        </p:nvCxnSpPr>
        <p:spPr>
          <a:xfrm>
            <a:off x="5722530" y="2813304"/>
            <a:ext cx="5864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4D13A9B-F414-4AB8-9208-A5E1938589FA}"/>
              </a:ext>
            </a:extLst>
          </p:cNvPr>
          <p:cNvSpPr txBox="1"/>
          <p:nvPr/>
        </p:nvSpPr>
        <p:spPr>
          <a:xfrm>
            <a:off x="4242761" y="4571314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2050" name="Picture 2" descr="겨울과일: 귤의 영양가치를 알고 있나요?-홈-东北网">
            <a:extLst>
              <a:ext uri="{FF2B5EF4-FFF2-40B4-BE49-F238E27FC236}">
                <a16:creationId xmlns:a16="http://schemas.microsoft.com/office/drawing/2014/main" id="{353460F8-ACD8-4355-90FD-1D080AE407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5040" y="3210025"/>
            <a:ext cx="1065246" cy="721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타원 28">
            <a:extLst>
              <a:ext uri="{FF2B5EF4-FFF2-40B4-BE49-F238E27FC236}">
                <a16:creationId xmlns:a16="http://schemas.microsoft.com/office/drawing/2014/main" id="{EC204B28-4C52-48A2-BF58-FDF859F76883}"/>
              </a:ext>
            </a:extLst>
          </p:cNvPr>
          <p:cNvSpPr/>
          <p:nvPr/>
        </p:nvSpPr>
        <p:spPr>
          <a:xfrm>
            <a:off x="3737898" y="3266160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469271D-6676-428B-8F1E-C9887F20F401}"/>
                  </a:ext>
                </a:extLst>
              </p:cNvPr>
              <p:cNvSpPr txBox="1"/>
              <p:nvPr/>
            </p:nvSpPr>
            <p:spPr>
              <a:xfrm>
                <a:off x="3857692" y="3362763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469271D-6676-428B-8F1E-C9887F20F4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7692" y="3362763"/>
                <a:ext cx="389529" cy="369332"/>
              </a:xfrm>
              <a:prstGeom prst="rect">
                <a:avLst/>
              </a:prstGeom>
              <a:blipFill>
                <a:blip r:embed="rId7"/>
                <a:stretch>
                  <a:fillRect l="-1563" b="-1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CF75936F-2FBA-4EC3-BBC4-72069FA162E6}"/>
              </a:ext>
            </a:extLst>
          </p:cNvPr>
          <p:cNvCxnSpPr>
            <a:cxnSpLocks/>
            <a:stCxn id="2050" idx="3"/>
            <a:endCxn id="29" idx="2"/>
          </p:cNvCxnSpPr>
          <p:nvPr/>
        </p:nvCxnSpPr>
        <p:spPr>
          <a:xfrm>
            <a:off x="2670286" y="3570960"/>
            <a:ext cx="10676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CE6ED979-5940-4854-99E3-F20C4A718A68}"/>
              </a:ext>
            </a:extLst>
          </p:cNvPr>
          <p:cNvSpPr txBox="1"/>
          <p:nvPr/>
        </p:nvSpPr>
        <p:spPr>
          <a:xfrm>
            <a:off x="2854968" y="3035327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150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71FC1700-A3B3-40D2-8EE6-1083A3F87483}"/>
              </a:ext>
            </a:extLst>
          </p:cNvPr>
          <p:cNvCxnSpPr>
            <a:cxnSpLocks/>
            <a:endCxn id="29" idx="3"/>
          </p:cNvCxnSpPr>
          <p:nvPr/>
        </p:nvCxnSpPr>
        <p:spPr>
          <a:xfrm flipV="1">
            <a:off x="3258618" y="3786486"/>
            <a:ext cx="568554" cy="3810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E712CA33-0AC8-47F4-8223-00D34270326E}"/>
              </a:ext>
            </a:extLst>
          </p:cNvPr>
          <p:cNvCxnSpPr/>
          <p:nvPr/>
        </p:nvCxnSpPr>
        <p:spPr>
          <a:xfrm flipV="1">
            <a:off x="2728903" y="4167492"/>
            <a:ext cx="54482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ACF4A3CA-5897-4894-93FE-81CFA58E668F}"/>
              </a:ext>
            </a:extLst>
          </p:cNvPr>
          <p:cNvSpPr txBox="1"/>
          <p:nvPr/>
        </p:nvSpPr>
        <p:spPr>
          <a:xfrm>
            <a:off x="3376168" y="393723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6F46CAC-4B1F-4CA1-8E17-A19E4EB539B6}"/>
              </a:ext>
            </a:extLst>
          </p:cNvPr>
          <p:cNvSpPr txBox="1"/>
          <p:nvPr/>
        </p:nvSpPr>
        <p:spPr>
          <a:xfrm>
            <a:off x="1389758" y="3961938"/>
            <a:ext cx="13981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귤의 개수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95034723-286B-476C-8A5B-419AE3A2C885}"/>
              </a:ext>
            </a:extLst>
          </p:cNvPr>
          <p:cNvCxnSpPr>
            <a:cxnSpLocks/>
            <a:endCxn id="45" idx="3"/>
          </p:cNvCxnSpPr>
          <p:nvPr/>
        </p:nvCxnSpPr>
        <p:spPr>
          <a:xfrm flipV="1">
            <a:off x="4340352" y="3028830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타원 44">
            <a:extLst>
              <a:ext uri="{FF2B5EF4-FFF2-40B4-BE49-F238E27FC236}">
                <a16:creationId xmlns:a16="http://schemas.microsoft.com/office/drawing/2014/main" id="{05440B4B-DCB4-467C-93CA-50B69FB57A69}"/>
              </a:ext>
            </a:extLst>
          </p:cNvPr>
          <p:cNvSpPr/>
          <p:nvPr/>
        </p:nvSpPr>
        <p:spPr>
          <a:xfrm>
            <a:off x="5112930" y="2508504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8916571C-E95D-4253-A19C-7FE20C1DD676}"/>
                  </a:ext>
                </a:extLst>
              </p:cNvPr>
              <p:cNvSpPr txBox="1"/>
              <p:nvPr/>
            </p:nvSpPr>
            <p:spPr>
              <a:xfrm>
                <a:off x="5228933" y="2628638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8916571C-E95D-4253-A19C-7FE20C1DD6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8933" y="2628638"/>
                <a:ext cx="399147" cy="369332"/>
              </a:xfrm>
              <a:prstGeom prst="rect">
                <a:avLst/>
              </a:prstGeom>
              <a:blipFill>
                <a:blip r:embed="rId8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TextBox 50">
            <a:extLst>
              <a:ext uri="{FF2B5EF4-FFF2-40B4-BE49-F238E27FC236}">
                <a16:creationId xmlns:a16="http://schemas.microsoft.com/office/drawing/2014/main" id="{86206977-0733-4B0A-8ACC-F73C06D24986}"/>
              </a:ext>
            </a:extLst>
          </p:cNvPr>
          <p:cNvSpPr txBox="1"/>
          <p:nvPr/>
        </p:nvSpPr>
        <p:spPr>
          <a:xfrm>
            <a:off x="4349396" y="2834262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450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7182FDB7-B1BE-41C8-B409-F381B077742D}"/>
              </a:ext>
            </a:extLst>
          </p:cNvPr>
          <p:cNvCxnSpPr>
            <a:cxnSpLocks/>
            <a:endCxn id="13" idx="3"/>
          </p:cNvCxnSpPr>
          <p:nvPr/>
        </p:nvCxnSpPr>
        <p:spPr>
          <a:xfrm flipV="1">
            <a:off x="5043817" y="3028830"/>
            <a:ext cx="1354475" cy="20248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544398AC-4E24-46E2-A08D-D2AEDA11AF24}"/>
              </a:ext>
            </a:extLst>
          </p:cNvPr>
          <p:cNvSpPr txBox="1"/>
          <p:nvPr/>
        </p:nvSpPr>
        <p:spPr>
          <a:xfrm>
            <a:off x="5873955" y="4038628"/>
            <a:ext cx="342914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1.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계산 그래프를 구성한다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2.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그래프에서 계산을 왼쪽에서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오른쪽으로 진행한다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369BE23-7890-4A98-9E2A-81370E0A7D52}"/>
              </a:ext>
            </a:extLst>
          </p:cNvPr>
          <p:cNvSpPr txBox="1"/>
          <p:nvPr/>
        </p:nvSpPr>
        <p:spPr>
          <a:xfrm>
            <a:off x="5661710" y="2363556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650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B0EC1E5-5BB5-417D-BBA4-931121B0BBD2}"/>
              </a:ext>
            </a:extLst>
          </p:cNvPr>
          <p:cNvSpPr txBox="1"/>
          <p:nvPr/>
        </p:nvSpPr>
        <p:spPr>
          <a:xfrm>
            <a:off x="4898684" y="942975"/>
            <a:ext cx="44326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(100*2 + 150*3)*1.1 = 715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594836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계산그래프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계산 그래프로 풀다</a:t>
            </a:r>
          </a:p>
        </p:txBody>
      </p:sp>
      <p:pic>
        <p:nvPicPr>
          <p:cNvPr id="1026" name="Picture 2" descr="사과 - Home | Facebook">
            <a:extLst>
              <a:ext uri="{FF2B5EF4-FFF2-40B4-BE49-F238E27FC236}">
                <a16:creationId xmlns:a16="http://schemas.microsoft.com/office/drawing/2014/main" id="{B1229C02-D5CD-4422-A17E-7598F41BB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925" y="1850968"/>
            <a:ext cx="690562" cy="657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FEDE34D-27BB-4DC6-B422-507FEFD68ADA}"/>
              </a:ext>
            </a:extLst>
          </p:cNvPr>
          <p:cNvSpPr txBox="1"/>
          <p:nvPr/>
        </p:nvSpPr>
        <p:spPr>
          <a:xfrm>
            <a:off x="2713940" y="1704336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D0185CAA-2549-448D-8822-03CB519A6DB7}"/>
              </a:ext>
            </a:extLst>
          </p:cNvPr>
          <p:cNvSpPr/>
          <p:nvPr/>
        </p:nvSpPr>
        <p:spPr>
          <a:xfrm>
            <a:off x="3730752" y="1874936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3F8D1C67-738C-423E-906E-DEDE7DEA930F}"/>
              </a:ext>
            </a:extLst>
          </p:cNvPr>
          <p:cNvCxnSpPr>
            <a:stCxn id="1026" idx="3"/>
            <a:endCxn id="3" idx="2"/>
          </p:cNvCxnSpPr>
          <p:nvPr/>
        </p:nvCxnSpPr>
        <p:spPr>
          <a:xfrm>
            <a:off x="2376487" y="2179736"/>
            <a:ext cx="13542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타원 12">
            <a:extLst>
              <a:ext uri="{FF2B5EF4-FFF2-40B4-BE49-F238E27FC236}">
                <a16:creationId xmlns:a16="http://schemas.microsoft.com/office/drawing/2014/main" id="{E1530D9C-5CA4-4678-96C6-821D65BF2CBC}"/>
              </a:ext>
            </a:extLst>
          </p:cNvPr>
          <p:cNvSpPr/>
          <p:nvPr/>
        </p:nvSpPr>
        <p:spPr>
          <a:xfrm>
            <a:off x="6309018" y="2508504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26778891-173A-41DD-A4D6-B0851889EBAC}"/>
              </a:ext>
            </a:extLst>
          </p:cNvPr>
          <p:cNvCxnSpPr>
            <a:cxnSpLocks/>
            <a:stCxn id="3" idx="6"/>
            <a:endCxn id="45" idx="1"/>
          </p:cNvCxnSpPr>
          <p:nvPr/>
        </p:nvCxnSpPr>
        <p:spPr>
          <a:xfrm>
            <a:off x="4340352" y="2179736"/>
            <a:ext cx="861852" cy="4180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0A99FE9C-4406-45F8-99E8-E54E7F2DDB02}"/>
              </a:ext>
            </a:extLst>
          </p:cNvPr>
          <p:cNvCxnSpPr>
            <a:cxnSpLocks/>
            <a:stCxn id="13" idx="6"/>
          </p:cNvCxnSpPr>
          <p:nvPr/>
        </p:nvCxnSpPr>
        <p:spPr>
          <a:xfrm>
            <a:off x="6918618" y="2813304"/>
            <a:ext cx="1408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46216C6-326B-42BA-80DB-82E4B7A48B51}"/>
              </a:ext>
            </a:extLst>
          </p:cNvPr>
          <p:cNvSpPr txBox="1"/>
          <p:nvPr/>
        </p:nvSpPr>
        <p:spPr>
          <a:xfrm>
            <a:off x="4553909" y="1901891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6FC2C69-72D5-4259-92FA-7988EC34D959}"/>
              </a:ext>
            </a:extLst>
          </p:cNvPr>
          <p:cNvSpPr txBox="1"/>
          <p:nvPr/>
        </p:nvSpPr>
        <p:spPr>
          <a:xfrm>
            <a:off x="7218715" y="2343311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4620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783E69E-8E96-43EB-AF93-B4850E070645}"/>
                  </a:ext>
                </a:extLst>
              </p:cNvPr>
              <p:cNvSpPr txBox="1"/>
              <p:nvPr/>
            </p:nvSpPr>
            <p:spPr>
              <a:xfrm>
                <a:off x="3850546" y="1995070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783E69E-8E96-43EB-AF93-B4850E0706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0546" y="1995070"/>
                <a:ext cx="389529" cy="369332"/>
              </a:xfrm>
              <a:prstGeom prst="rect">
                <a:avLst/>
              </a:prstGeom>
              <a:blipFill>
                <a:blip r:embed="rId4"/>
                <a:stretch>
                  <a:fillRect l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2F524E2-62BA-4818-A5AD-CE4E038E3DBD}"/>
                  </a:ext>
                </a:extLst>
              </p:cNvPr>
              <p:cNvSpPr txBox="1"/>
              <p:nvPr/>
            </p:nvSpPr>
            <p:spPr>
              <a:xfrm>
                <a:off x="6425021" y="2628638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2F524E2-62BA-4818-A5AD-CE4E038E3D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5021" y="2628638"/>
                <a:ext cx="389529" cy="369332"/>
              </a:xfrm>
              <a:prstGeom prst="rect">
                <a:avLst/>
              </a:prstGeom>
              <a:blipFill>
                <a:blip r:embed="rId5"/>
                <a:stretch>
                  <a:fillRect l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EB3C332B-CC41-47BF-B81B-2EDE8CBFE5D9}"/>
              </a:ext>
            </a:extLst>
          </p:cNvPr>
          <p:cNvSpPr txBox="1"/>
          <p:nvPr/>
        </p:nvSpPr>
        <p:spPr>
          <a:xfrm>
            <a:off x="1004500" y="901074"/>
            <a:ext cx="1675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사과의 개수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23E426A-2254-4D4C-8599-DE4BEB9F0E83}"/>
              </a:ext>
            </a:extLst>
          </p:cNvPr>
          <p:cNvCxnSpPr>
            <a:stCxn id="16" idx="3"/>
          </p:cNvCxnSpPr>
          <p:nvPr/>
        </p:nvCxnSpPr>
        <p:spPr>
          <a:xfrm flipV="1">
            <a:off x="2679959" y="1131906"/>
            <a:ext cx="54482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428E998-ADD8-456C-A59E-235984C5AA59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3224784" y="1126403"/>
            <a:ext cx="595242" cy="8378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85835B35-27E8-4A77-BD48-F819869DC05B}"/>
              </a:ext>
            </a:extLst>
          </p:cNvPr>
          <p:cNvSpPr txBox="1"/>
          <p:nvPr/>
        </p:nvSpPr>
        <p:spPr>
          <a:xfrm>
            <a:off x="3345113" y="102572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D6E1E39-9B8B-40D9-824A-9D6785F6CBD1}"/>
              </a:ext>
            </a:extLst>
          </p:cNvPr>
          <p:cNvSpPr txBox="1"/>
          <p:nvPr/>
        </p:nvSpPr>
        <p:spPr>
          <a:xfrm>
            <a:off x="1701426" y="4822817"/>
            <a:ext cx="10198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부가세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5A52A9A5-29A6-4461-BD3E-2ADAF3C665A0}"/>
              </a:ext>
            </a:extLst>
          </p:cNvPr>
          <p:cNvCxnSpPr>
            <a:cxnSpLocks/>
            <a:stCxn id="22" idx="3"/>
          </p:cNvCxnSpPr>
          <p:nvPr/>
        </p:nvCxnSpPr>
        <p:spPr>
          <a:xfrm>
            <a:off x="2721257" y="5053650"/>
            <a:ext cx="23225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0844E5E-AFD6-49E5-B6EB-5F163A6D61B9}"/>
              </a:ext>
            </a:extLst>
          </p:cNvPr>
          <p:cNvCxnSpPr>
            <a:cxnSpLocks/>
            <a:stCxn id="45" idx="6"/>
            <a:endCxn id="13" idx="2"/>
          </p:cNvCxnSpPr>
          <p:nvPr/>
        </p:nvCxnSpPr>
        <p:spPr>
          <a:xfrm>
            <a:off x="5722530" y="2813304"/>
            <a:ext cx="5864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4D13A9B-F414-4AB8-9208-A5E1938589FA}"/>
              </a:ext>
            </a:extLst>
          </p:cNvPr>
          <p:cNvSpPr txBox="1"/>
          <p:nvPr/>
        </p:nvSpPr>
        <p:spPr>
          <a:xfrm>
            <a:off x="4242761" y="4571314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95034723-286B-476C-8A5B-419AE3A2C885}"/>
              </a:ext>
            </a:extLst>
          </p:cNvPr>
          <p:cNvCxnSpPr>
            <a:cxnSpLocks/>
            <a:endCxn id="45" idx="3"/>
          </p:cNvCxnSpPr>
          <p:nvPr/>
        </p:nvCxnSpPr>
        <p:spPr>
          <a:xfrm flipV="1">
            <a:off x="4340352" y="3028830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타원 44">
            <a:extLst>
              <a:ext uri="{FF2B5EF4-FFF2-40B4-BE49-F238E27FC236}">
                <a16:creationId xmlns:a16="http://schemas.microsoft.com/office/drawing/2014/main" id="{05440B4B-DCB4-467C-93CA-50B69FB57A69}"/>
              </a:ext>
            </a:extLst>
          </p:cNvPr>
          <p:cNvSpPr/>
          <p:nvPr/>
        </p:nvSpPr>
        <p:spPr>
          <a:xfrm>
            <a:off x="5112930" y="2508504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8916571C-E95D-4253-A19C-7FE20C1DD676}"/>
                  </a:ext>
                </a:extLst>
              </p:cNvPr>
              <p:cNvSpPr txBox="1"/>
              <p:nvPr/>
            </p:nvSpPr>
            <p:spPr>
              <a:xfrm>
                <a:off x="5228933" y="2628638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8916571C-E95D-4253-A19C-7FE20C1DD6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8933" y="2628638"/>
                <a:ext cx="399147" cy="369332"/>
              </a:xfrm>
              <a:prstGeom prst="rect">
                <a:avLst/>
              </a:prstGeom>
              <a:blipFill>
                <a:blip r:embed="rId6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TextBox 50">
            <a:extLst>
              <a:ext uri="{FF2B5EF4-FFF2-40B4-BE49-F238E27FC236}">
                <a16:creationId xmlns:a16="http://schemas.microsoft.com/office/drawing/2014/main" id="{86206977-0733-4B0A-8ACC-F73C06D24986}"/>
              </a:ext>
            </a:extLst>
          </p:cNvPr>
          <p:cNvSpPr txBox="1"/>
          <p:nvPr/>
        </p:nvSpPr>
        <p:spPr>
          <a:xfrm>
            <a:off x="4062589" y="2912692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4000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7182FDB7-B1BE-41C8-B409-F381B077742D}"/>
              </a:ext>
            </a:extLst>
          </p:cNvPr>
          <p:cNvCxnSpPr>
            <a:cxnSpLocks/>
            <a:endCxn id="13" idx="3"/>
          </p:cNvCxnSpPr>
          <p:nvPr/>
        </p:nvCxnSpPr>
        <p:spPr>
          <a:xfrm flipV="1">
            <a:off x="5043817" y="3028830"/>
            <a:ext cx="1354475" cy="20248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544398AC-4E24-46E2-A08D-D2AEDA11AF24}"/>
              </a:ext>
            </a:extLst>
          </p:cNvPr>
          <p:cNvSpPr txBox="1"/>
          <p:nvPr/>
        </p:nvSpPr>
        <p:spPr>
          <a:xfrm>
            <a:off x="5873955" y="4038628"/>
            <a:ext cx="342914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1.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계산 그래프를 구성한다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2.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그래프에서 계산을 왼쪽에서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오른쪽으로 진행한다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9A231390-3FC1-4FCA-962F-05B8D3E0769C}"/>
              </a:ext>
            </a:extLst>
          </p:cNvPr>
          <p:cNvGrpSpPr/>
          <p:nvPr/>
        </p:nvGrpSpPr>
        <p:grpSpPr>
          <a:xfrm>
            <a:off x="935734" y="2943852"/>
            <a:ext cx="1850082" cy="1373885"/>
            <a:chOff x="1160718" y="3087923"/>
            <a:chExt cx="1850082" cy="1373885"/>
          </a:xfrm>
        </p:grpSpPr>
        <p:pic>
          <p:nvPicPr>
            <p:cNvPr id="4098" name="Picture 2" descr="돼지고기와 '찰떡궁합'인 식품은 무엇? - 데일리 푸드앤메드">
              <a:extLst>
                <a:ext uri="{FF2B5EF4-FFF2-40B4-BE49-F238E27FC236}">
                  <a16:creationId xmlns:a16="http://schemas.microsoft.com/office/drawing/2014/main" id="{35B793BF-01AC-4BBA-8C65-117F7C606C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60718" y="3180553"/>
              <a:ext cx="784836" cy="5222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2" descr="겨울과일: 귤의 영양가치를 알고 있나요?-홈-东北网">
              <a:extLst>
                <a:ext uri="{FF2B5EF4-FFF2-40B4-BE49-F238E27FC236}">
                  <a16:creationId xmlns:a16="http://schemas.microsoft.com/office/drawing/2014/main" id="{DE817BB0-DB60-4930-B6D7-F699E54918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45554" y="3087923"/>
              <a:ext cx="1065246" cy="7218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0" name="Picture 4" descr="고등어 생선은 고립 로열티 무료 사진, 그림, 이미지 그리고 스톡포토그래피. Image 37769880.">
              <a:extLst>
                <a:ext uri="{FF2B5EF4-FFF2-40B4-BE49-F238E27FC236}">
                  <a16:creationId xmlns:a16="http://schemas.microsoft.com/office/drawing/2014/main" id="{AF14092D-B768-4705-A4D2-E836430536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40656" y="3799346"/>
              <a:ext cx="965200" cy="6624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구름 8">
            <a:extLst>
              <a:ext uri="{FF2B5EF4-FFF2-40B4-BE49-F238E27FC236}">
                <a16:creationId xmlns:a16="http://schemas.microsoft.com/office/drawing/2014/main" id="{9B57F87E-8F7C-426F-B86A-BB6DE198A3E3}"/>
              </a:ext>
            </a:extLst>
          </p:cNvPr>
          <p:cNvSpPr/>
          <p:nvPr/>
        </p:nvSpPr>
        <p:spPr>
          <a:xfrm rot="324494">
            <a:off x="3273552" y="3352800"/>
            <a:ext cx="994562" cy="584938"/>
          </a:xfrm>
          <a:prstGeom prst="cloud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69738D0-7C5E-486C-9BFE-2008360AD67F}"/>
              </a:ext>
            </a:extLst>
          </p:cNvPr>
          <p:cNvSpPr txBox="1"/>
          <p:nvPr/>
        </p:nvSpPr>
        <p:spPr>
          <a:xfrm>
            <a:off x="3229150" y="3448858"/>
            <a:ext cx="11112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복잡한계산</a:t>
            </a: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264599ED-3D88-4EFC-8678-681E1ED6968F}"/>
              </a:ext>
            </a:extLst>
          </p:cNvPr>
          <p:cNvCxnSpPr>
            <a:cxnSpLocks/>
            <a:endCxn id="44" idx="1"/>
          </p:cNvCxnSpPr>
          <p:nvPr/>
        </p:nvCxnSpPr>
        <p:spPr>
          <a:xfrm>
            <a:off x="2775791" y="3618135"/>
            <a:ext cx="4533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892F57CE-9B0C-41CE-A5B0-4747237AA70A}"/>
              </a:ext>
            </a:extLst>
          </p:cNvPr>
          <p:cNvSpPr txBox="1"/>
          <p:nvPr/>
        </p:nvSpPr>
        <p:spPr>
          <a:xfrm>
            <a:off x="5676783" y="2291572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4200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077857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계산그래프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계산 그래프로 풀다</a:t>
            </a:r>
          </a:p>
        </p:txBody>
      </p:sp>
      <p:pic>
        <p:nvPicPr>
          <p:cNvPr id="37" name="Picture 2" descr="사과 - Home | Facebook">
            <a:extLst>
              <a:ext uri="{FF2B5EF4-FFF2-40B4-BE49-F238E27FC236}">
                <a16:creationId xmlns:a16="http://schemas.microsoft.com/office/drawing/2014/main" id="{9AFFE633-729E-4033-9A9C-D8F4D51493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925" y="1850968"/>
            <a:ext cx="690562" cy="657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28F72FAD-5C7A-419A-844A-18DB0D82EDA7}"/>
              </a:ext>
            </a:extLst>
          </p:cNvPr>
          <p:cNvSpPr txBox="1"/>
          <p:nvPr/>
        </p:nvSpPr>
        <p:spPr>
          <a:xfrm>
            <a:off x="2799310" y="1620135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32DDB4FC-6CDF-4EF4-945B-410276CA43C5}"/>
              </a:ext>
            </a:extLst>
          </p:cNvPr>
          <p:cNvSpPr/>
          <p:nvPr/>
        </p:nvSpPr>
        <p:spPr>
          <a:xfrm>
            <a:off x="3730752" y="1874936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A6FEC326-72AB-416D-BFFD-86EE2C5F85F4}"/>
              </a:ext>
            </a:extLst>
          </p:cNvPr>
          <p:cNvCxnSpPr>
            <a:stCxn id="37" idx="3"/>
            <a:endCxn id="39" idx="2"/>
          </p:cNvCxnSpPr>
          <p:nvPr/>
        </p:nvCxnSpPr>
        <p:spPr>
          <a:xfrm>
            <a:off x="2376487" y="2179736"/>
            <a:ext cx="13542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타원 41">
            <a:extLst>
              <a:ext uri="{FF2B5EF4-FFF2-40B4-BE49-F238E27FC236}">
                <a16:creationId xmlns:a16="http://schemas.microsoft.com/office/drawing/2014/main" id="{99E2A67C-A36E-4CFD-89CF-586A193B3D5B}"/>
              </a:ext>
            </a:extLst>
          </p:cNvPr>
          <p:cNvSpPr/>
          <p:nvPr/>
        </p:nvSpPr>
        <p:spPr>
          <a:xfrm>
            <a:off x="5504688" y="1874936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E6C76F03-34CB-4E4B-86A4-7E19BA26D97C}"/>
              </a:ext>
            </a:extLst>
          </p:cNvPr>
          <p:cNvCxnSpPr>
            <a:cxnSpLocks/>
            <a:stCxn id="39" idx="6"/>
            <a:endCxn id="42" idx="2"/>
          </p:cNvCxnSpPr>
          <p:nvPr/>
        </p:nvCxnSpPr>
        <p:spPr>
          <a:xfrm>
            <a:off x="4340352" y="2179736"/>
            <a:ext cx="1164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26C2B13D-A43A-4111-A4E8-65C49637647B}"/>
              </a:ext>
            </a:extLst>
          </p:cNvPr>
          <p:cNvCxnSpPr>
            <a:cxnSpLocks/>
            <a:stCxn id="42" idx="6"/>
          </p:cNvCxnSpPr>
          <p:nvPr/>
        </p:nvCxnSpPr>
        <p:spPr>
          <a:xfrm>
            <a:off x="6114288" y="2179736"/>
            <a:ext cx="1408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670E9E3F-F985-4E21-8505-99870CD08C80}"/>
              </a:ext>
            </a:extLst>
          </p:cNvPr>
          <p:cNvSpPr txBox="1"/>
          <p:nvPr/>
        </p:nvSpPr>
        <p:spPr>
          <a:xfrm>
            <a:off x="4575309" y="163963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712029B-8776-45B4-8B73-A0FE36C81A34}"/>
              </a:ext>
            </a:extLst>
          </p:cNvPr>
          <p:cNvSpPr txBox="1"/>
          <p:nvPr/>
        </p:nvSpPr>
        <p:spPr>
          <a:xfrm>
            <a:off x="6414385" y="164391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220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EC67F0E4-8EE4-40E2-93E8-691911517807}"/>
                  </a:ext>
                </a:extLst>
              </p:cNvPr>
              <p:cNvSpPr txBox="1"/>
              <p:nvPr/>
            </p:nvSpPr>
            <p:spPr>
              <a:xfrm>
                <a:off x="3850546" y="1995070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EC67F0E4-8EE4-40E2-93E8-6919115178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0546" y="1995070"/>
                <a:ext cx="389529" cy="369332"/>
              </a:xfrm>
              <a:prstGeom prst="rect">
                <a:avLst/>
              </a:prstGeom>
              <a:blipFill>
                <a:blip r:embed="rId4"/>
                <a:stretch>
                  <a:fillRect l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B3B48064-8CA0-4D4C-AD8D-3A303AAC736F}"/>
                  </a:ext>
                </a:extLst>
              </p:cNvPr>
              <p:cNvSpPr txBox="1"/>
              <p:nvPr/>
            </p:nvSpPr>
            <p:spPr>
              <a:xfrm>
                <a:off x="5620691" y="1995070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B3B48064-8CA0-4D4C-AD8D-3A303AAC73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0691" y="1995070"/>
                <a:ext cx="389529" cy="369332"/>
              </a:xfrm>
              <a:prstGeom prst="rect">
                <a:avLst/>
              </a:prstGeom>
              <a:blipFill>
                <a:blip r:embed="rId5"/>
                <a:stretch>
                  <a:fillRect r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TextBox 54">
            <a:extLst>
              <a:ext uri="{FF2B5EF4-FFF2-40B4-BE49-F238E27FC236}">
                <a16:creationId xmlns:a16="http://schemas.microsoft.com/office/drawing/2014/main" id="{88C7C7AF-3E9B-4053-B04C-092E70004C70}"/>
              </a:ext>
            </a:extLst>
          </p:cNvPr>
          <p:cNvSpPr txBox="1"/>
          <p:nvPr/>
        </p:nvSpPr>
        <p:spPr>
          <a:xfrm>
            <a:off x="1193476" y="3063760"/>
            <a:ext cx="1675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사과의 개수</a:t>
            </a:r>
          </a:p>
        </p:txBody>
      </p: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2F2F2C5E-60A9-4FED-9791-CA16C51C746F}"/>
              </a:ext>
            </a:extLst>
          </p:cNvPr>
          <p:cNvCxnSpPr>
            <a:stCxn id="55" idx="3"/>
          </p:cNvCxnSpPr>
          <p:nvPr/>
        </p:nvCxnSpPr>
        <p:spPr>
          <a:xfrm flipV="1">
            <a:off x="2868935" y="3294592"/>
            <a:ext cx="54482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B892AE7F-408B-4F77-BDE4-A9E1BFA7D66B}"/>
              </a:ext>
            </a:extLst>
          </p:cNvPr>
          <p:cNvCxnSpPr>
            <a:endCxn id="39" idx="3"/>
          </p:cNvCxnSpPr>
          <p:nvPr/>
        </p:nvCxnSpPr>
        <p:spPr>
          <a:xfrm flipV="1">
            <a:off x="3413760" y="2395262"/>
            <a:ext cx="406266" cy="8993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FF59332F-F0AD-4F71-B93A-7589A70E02D1}"/>
              </a:ext>
            </a:extLst>
          </p:cNvPr>
          <p:cNvSpPr txBox="1"/>
          <p:nvPr/>
        </p:nvSpPr>
        <p:spPr>
          <a:xfrm>
            <a:off x="3236468" y="277369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F595F62-3E5D-4AB5-B033-1855842E137F}"/>
              </a:ext>
            </a:extLst>
          </p:cNvPr>
          <p:cNvSpPr txBox="1"/>
          <p:nvPr/>
        </p:nvSpPr>
        <p:spPr>
          <a:xfrm>
            <a:off x="3365327" y="3646289"/>
            <a:ext cx="10198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부가세</a:t>
            </a:r>
          </a:p>
        </p:txBody>
      </p: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5BF39E63-07A4-4483-896C-143993C1F314}"/>
              </a:ext>
            </a:extLst>
          </p:cNvPr>
          <p:cNvCxnSpPr>
            <a:cxnSpLocks/>
            <a:stCxn id="60" idx="3"/>
          </p:cNvCxnSpPr>
          <p:nvPr/>
        </p:nvCxnSpPr>
        <p:spPr>
          <a:xfrm>
            <a:off x="4385158" y="3877122"/>
            <a:ext cx="63220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73E1C615-8906-4DDF-A968-BC4BBA4A0E2E}"/>
              </a:ext>
            </a:extLst>
          </p:cNvPr>
          <p:cNvCxnSpPr>
            <a:cxnSpLocks/>
            <a:endCxn id="42" idx="3"/>
          </p:cNvCxnSpPr>
          <p:nvPr/>
        </p:nvCxnSpPr>
        <p:spPr>
          <a:xfrm flipV="1">
            <a:off x="5017361" y="2395262"/>
            <a:ext cx="576601" cy="14818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6482959C-D900-40BA-99CE-D372A0CFDBC6}"/>
              </a:ext>
            </a:extLst>
          </p:cNvPr>
          <p:cNvSpPr txBox="1"/>
          <p:nvPr/>
        </p:nvSpPr>
        <p:spPr>
          <a:xfrm>
            <a:off x="4575309" y="3123528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0B79DCCF-F12E-445A-A9A7-6BA076261407}"/>
              </a:ext>
            </a:extLst>
          </p:cNvPr>
          <p:cNvCxnSpPr>
            <a:cxnSpLocks/>
          </p:cNvCxnSpPr>
          <p:nvPr/>
        </p:nvCxnSpPr>
        <p:spPr>
          <a:xfrm flipH="1">
            <a:off x="6114288" y="2310384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1AE44E22-D8ED-496B-BFB8-15D2F34FED2B}"/>
              </a:ext>
            </a:extLst>
          </p:cNvPr>
          <p:cNvSpPr txBox="1"/>
          <p:nvPr/>
        </p:nvSpPr>
        <p:spPr>
          <a:xfrm>
            <a:off x="6536305" y="230735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719F526E-38A1-4494-ACEA-A2F97EBFFDEB}"/>
              </a:ext>
            </a:extLst>
          </p:cNvPr>
          <p:cNvCxnSpPr>
            <a:cxnSpLocks/>
          </p:cNvCxnSpPr>
          <p:nvPr/>
        </p:nvCxnSpPr>
        <p:spPr>
          <a:xfrm flipH="1">
            <a:off x="4340352" y="2307352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739BEFF7-D814-4E7A-94D9-1C98C2724CE9}"/>
              </a:ext>
            </a:extLst>
          </p:cNvPr>
          <p:cNvSpPr txBox="1"/>
          <p:nvPr/>
        </p:nvSpPr>
        <p:spPr>
          <a:xfrm>
            <a:off x="4625344" y="2285066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4A496F6E-D9B2-4C0D-B022-6D475BF90362}"/>
              </a:ext>
            </a:extLst>
          </p:cNvPr>
          <p:cNvCxnSpPr>
            <a:cxnSpLocks/>
          </p:cNvCxnSpPr>
          <p:nvPr/>
        </p:nvCxnSpPr>
        <p:spPr>
          <a:xfrm flipH="1">
            <a:off x="2493987" y="2307352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23BA22A2-058F-4DDC-9C2E-0E30807D983B}"/>
              </a:ext>
            </a:extLst>
          </p:cNvPr>
          <p:cNvSpPr txBox="1"/>
          <p:nvPr/>
        </p:nvSpPr>
        <p:spPr>
          <a:xfrm>
            <a:off x="2727252" y="223416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2.2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A741F5E5-92B4-43E7-81F5-257874C9944F}"/>
              </a:ext>
            </a:extLst>
          </p:cNvPr>
          <p:cNvSpPr txBox="1"/>
          <p:nvPr/>
        </p:nvSpPr>
        <p:spPr>
          <a:xfrm>
            <a:off x="2794136" y="1173777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7E09D30C-15A3-4FD5-A2FC-1A72631EB250}"/>
              </a:ext>
            </a:extLst>
          </p:cNvPr>
          <p:cNvSpPr txBox="1"/>
          <p:nvPr/>
        </p:nvSpPr>
        <p:spPr>
          <a:xfrm>
            <a:off x="4595592" y="112530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202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5D1602B5-25DC-4C38-9E7B-A98AF069C8C0}"/>
              </a:ext>
            </a:extLst>
          </p:cNvPr>
          <p:cNvSpPr txBox="1"/>
          <p:nvPr/>
        </p:nvSpPr>
        <p:spPr>
          <a:xfrm>
            <a:off x="6414385" y="1119844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222.2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0EDCD14C-3BAF-4159-BB88-154F5C187DC1}"/>
              </a:ext>
            </a:extLst>
          </p:cNvPr>
          <p:cNvSpPr txBox="1"/>
          <p:nvPr/>
        </p:nvSpPr>
        <p:spPr>
          <a:xfrm>
            <a:off x="1437316" y="4722683"/>
            <a:ext cx="605646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사과 가격이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원 오를때 전체 가격의 증분 값이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사과에 전달되는 미분 값이다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432324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3542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계산그래프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5.2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연쇄법칙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5.7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오차역전파법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endParaRPr kumimoji="0" lang="ko-KR" altLang="en-US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오차역전파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108599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AND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게이트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2.2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단순한 논리 회로</a:t>
            </a:r>
            <a:endParaRPr lang="en-US" altLang="ko-KR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51EEF627-7BF5-406D-B24A-D043F26D0A1E}"/>
              </a:ext>
            </a:extLst>
          </p:cNvPr>
          <p:cNvSpPr/>
          <p:nvPr/>
        </p:nvSpPr>
        <p:spPr>
          <a:xfrm>
            <a:off x="1014622" y="1211721"/>
            <a:ext cx="667569" cy="6675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B4546E76-8B28-4214-B2AF-5D70EBCAEB1C}"/>
              </a:ext>
            </a:extLst>
          </p:cNvPr>
          <p:cNvSpPr/>
          <p:nvPr/>
        </p:nvSpPr>
        <p:spPr>
          <a:xfrm>
            <a:off x="1014621" y="2619785"/>
            <a:ext cx="667569" cy="6675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DE9CCE9C-258C-4EE8-B74E-7E78A9A55227}"/>
              </a:ext>
            </a:extLst>
          </p:cNvPr>
          <p:cNvSpPr/>
          <p:nvPr/>
        </p:nvSpPr>
        <p:spPr>
          <a:xfrm>
            <a:off x="3129521" y="1952216"/>
            <a:ext cx="667569" cy="6675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3C3DA9C-163F-432E-92EA-A0CDD84D0CD4}"/>
              </a:ext>
            </a:extLst>
          </p:cNvPr>
          <p:cNvCxnSpPr>
            <a:stCxn id="3" idx="6"/>
            <a:endCxn id="7" idx="2"/>
          </p:cNvCxnSpPr>
          <p:nvPr/>
        </p:nvCxnSpPr>
        <p:spPr>
          <a:xfrm>
            <a:off x="1682191" y="1545506"/>
            <a:ext cx="1447330" cy="7404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A47788B-E0D5-4D0E-B596-6BD43DF28BD2}"/>
              </a:ext>
            </a:extLst>
          </p:cNvPr>
          <p:cNvCxnSpPr>
            <a:cxnSpLocks/>
            <a:stCxn id="6" idx="6"/>
            <a:endCxn id="7" idx="2"/>
          </p:cNvCxnSpPr>
          <p:nvPr/>
        </p:nvCxnSpPr>
        <p:spPr>
          <a:xfrm flipV="1">
            <a:off x="1682190" y="2286001"/>
            <a:ext cx="1447331" cy="667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EA897C0-5060-42E2-B921-92C4B8AC50BF}"/>
                  </a:ext>
                </a:extLst>
              </p:cNvPr>
              <p:cNvSpPr txBox="1"/>
              <p:nvPr/>
            </p:nvSpPr>
            <p:spPr>
              <a:xfrm>
                <a:off x="1132899" y="1318306"/>
                <a:ext cx="4658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EA897C0-5060-42E2-B921-92C4B8AC50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2899" y="1318306"/>
                <a:ext cx="465897" cy="369332"/>
              </a:xfrm>
              <a:prstGeom prst="rect">
                <a:avLst/>
              </a:prstGeom>
              <a:blipFill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99A4BD5-E6C1-4B20-BDDB-5BDF1EA5E0A1}"/>
                  </a:ext>
                </a:extLst>
              </p:cNvPr>
              <p:cNvSpPr txBox="1"/>
              <p:nvPr/>
            </p:nvSpPr>
            <p:spPr>
              <a:xfrm>
                <a:off x="1129341" y="2768903"/>
                <a:ext cx="47301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99A4BD5-E6C1-4B20-BDDB-5BDF1EA5E0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9341" y="2768903"/>
                <a:ext cx="473014" cy="369332"/>
              </a:xfrm>
              <a:prstGeom prst="rect">
                <a:avLst/>
              </a:prstGeom>
              <a:blipFill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3E98C19-2063-48AE-8485-9D9678189293}"/>
                  </a:ext>
                </a:extLst>
              </p:cNvPr>
              <p:cNvSpPr txBox="1"/>
              <p:nvPr/>
            </p:nvSpPr>
            <p:spPr>
              <a:xfrm>
                <a:off x="2172907" y="1424893"/>
                <a:ext cx="52283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3E98C19-2063-48AE-8485-9D96781892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1424893"/>
                <a:ext cx="522835" cy="369332"/>
              </a:xfrm>
              <a:prstGeom prst="rect">
                <a:avLst/>
              </a:prstGeom>
              <a:blipFill>
                <a:blip r:embed="rId5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079FEDE-A8A4-4ECB-B813-7FF088A5B2A2}"/>
                  </a:ext>
                </a:extLst>
              </p:cNvPr>
              <p:cNvSpPr txBox="1"/>
              <p:nvPr/>
            </p:nvSpPr>
            <p:spPr>
              <a:xfrm>
                <a:off x="2172907" y="2645028"/>
                <a:ext cx="52995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079FEDE-A8A4-4ECB-B813-7FF088A5B2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2645028"/>
                <a:ext cx="529952" cy="369332"/>
              </a:xfrm>
              <a:prstGeom prst="rect">
                <a:avLst/>
              </a:prstGeom>
              <a:blipFill>
                <a:blip r:embed="rId6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797E4CF-0822-4A60-A6FB-8637468BCA61}"/>
                  </a:ext>
                </a:extLst>
              </p:cNvPr>
              <p:cNvSpPr txBox="1"/>
              <p:nvPr/>
            </p:nvSpPr>
            <p:spPr>
              <a:xfrm>
                <a:off x="3319015" y="2101334"/>
                <a:ext cx="34669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797E4CF-0822-4A60-A6FB-8637468BCA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9015" y="2101334"/>
                <a:ext cx="346698" cy="369332"/>
              </a:xfrm>
              <a:prstGeom prst="rect">
                <a:avLst/>
              </a:prstGeom>
              <a:blipFill>
                <a:blip r:embed="rId7"/>
                <a:stretch>
                  <a:fillRect l="-7018" r="-526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E1F8AD8A-E960-4A1A-9817-C6A843D4A83B}"/>
                  </a:ext>
                </a:extLst>
              </p:cNvPr>
              <p:cNvSpPr/>
              <p:nvPr/>
            </p:nvSpPr>
            <p:spPr>
              <a:xfrm>
                <a:off x="5586413" y="1144457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E1F8AD8A-E960-4A1A-9817-C6A843D4A8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6413" y="1144457"/>
                <a:ext cx="987328" cy="49177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362A3684-5BC0-40E3-92E5-57B12ED51C13}"/>
                  </a:ext>
                </a:extLst>
              </p:cNvPr>
              <p:cNvSpPr/>
              <p:nvPr/>
            </p:nvSpPr>
            <p:spPr>
              <a:xfrm>
                <a:off x="6573741" y="1144457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362A3684-5BC0-40E3-92E5-57B12ED51C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3741" y="1144457"/>
                <a:ext cx="987328" cy="49177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2F5D0E76-5CFE-48B7-B49E-30A42EF0A4CA}"/>
                  </a:ext>
                </a:extLst>
              </p:cNvPr>
              <p:cNvSpPr/>
              <p:nvPr/>
            </p:nvSpPr>
            <p:spPr>
              <a:xfrm>
                <a:off x="7561069" y="1144457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2F5D0E76-5CFE-48B7-B49E-30A42EF0A4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1069" y="1144457"/>
                <a:ext cx="987328" cy="491776"/>
              </a:xfrm>
              <a:prstGeom prst="rect">
                <a:avLst/>
              </a:prstGeom>
              <a:blipFill>
                <a:blip r:embed="rId10"/>
                <a:stretch>
                  <a:fillRect b="-7500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직사각형 23">
            <a:extLst>
              <a:ext uri="{FF2B5EF4-FFF2-40B4-BE49-F238E27FC236}">
                <a16:creationId xmlns:a16="http://schemas.microsoft.com/office/drawing/2014/main" id="{92F549A1-3632-404B-9406-5932F6253ED1}"/>
              </a:ext>
            </a:extLst>
          </p:cNvPr>
          <p:cNvSpPr/>
          <p:nvPr/>
        </p:nvSpPr>
        <p:spPr>
          <a:xfrm>
            <a:off x="5586413" y="163623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0FC012B-06A0-4FE8-899D-9F046E6F6009}"/>
              </a:ext>
            </a:extLst>
          </p:cNvPr>
          <p:cNvSpPr/>
          <p:nvPr/>
        </p:nvSpPr>
        <p:spPr>
          <a:xfrm>
            <a:off x="6573741" y="163623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5C88850-325C-4776-BD79-BAA2CAF9318B}"/>
              </a:ext>
            </a:extLst>
          </p:cNvPr>
          <p:cNvSpPr/>
          <p:nvPr/>
        </p:nvSpPr>
        <p:spPr>
          <a:xfrm>
            <a:off x="7561069" y="163623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D2E9E3D-5B5A-468B-9070-AC9D02E61A9F}"/>
              </a:ext>
            </a:extLst>
          </p:cNvPr>
          <p:cNvSpPr/>
          <p:nvPr/>
        </p:nvSpPr>
        <p:spPr>
          <a:xfrm>
            <a:off x="5586413" y="2128009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C042CF7-789F-40B9-AA41-0ECA706B0207}"/>
              </a:ext>
            </a:extLst>
          </p:cNvPr>
          <p:cNvSpPr/>
          <p:nvPr/>
        </p:nvSpPr>
        <p:spPr>
          <a:xfrm>
            <a:off x="6573741" y="2128009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1A0987A-6D3B-4D6D-87E7-89B30CD831CA}"/>
              </a:ext>
            </a:extLst>
          </p:cNvPr>
          <p:cNvSpPr/>
          <p:nvPr/>
        </p:nvSpPr>
        <p:spPr>
          <a:xfrm>
            <a:off x="7561069" y="2128009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078A50A-7D93-4B13-AF1C-544F71142CCE}"/>
              </a:ext>
            </a:extLst>
          </p:cNvPr>
          <p:cNvSpPr/>
          <p:nvPr/>
        </p:nvSpPr>
        <p:spPr>
          <a:xfrm>
            <a:off x="5586413" y="261978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FCFF55B-B8C8-435D-B144-ABAE249238F3}"/>
              </a:ext>
            </a:extLst>
          </p:cNvPr>
          <p:cNvSpPr/>
          <p:nvPr/>
        </p:nvSpPr>
        <p:spPr>
          <a:xfrm>
            <a:off x="6573741" y="261978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E7DC647-4062-47D7-8494-F7DFF4F61B43}"/>
              </a:ext>
            </a:extLst>
          </p:cNvPr>
          <p:cNvSpPr/>
          <p:nvPr/>
        </p:nvSpPr>
        <p:spPr>
          <a:xfrm>
            <a:off x="7561069" y="261978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BE52887-C017-4810-8257-C46004DD4BEF}"/>
              </a:ext>
            </a:extLst>
          </p:cNvPr>
          <p:cNvSpPr/>
          <p:nvPr/>
        </p:nvSpPr>
        <p:spPr>
          <a:xfrm>
            <a:off x="5586413" y="311156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9D590F1-8EFA-424F-8496-E0F920E79A76}"/>
              </a:ext>
            </a:extLst>
          </p:cNvPr>
          <p:cNvSpPr/>
          <p:nvPr/>
        </p:nvSpPr>
        <p:spPr>
          <a:xfrm>
            <a:off x="6573741" y="311156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E74E7BF-5914-4E89-BA78-00EAF95BC340}"/>
              </a:ext>
            </a:extLst>
          </p:cNvPr>
          <p:cNvSpPr/>
          <p:nvPr/>
        </p:nvSpPr>
        <p:spPr>
          <a:xfrm>
            <a:off x="7561069" y="311156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F3FE572-C5CD-49FC-B75B-9171F28E94B2}"/>
                  </a:ext>
                </a:extLst>
              </p:cNvPr>
              <p:cNvSpPr txBox="1"/>
              <p:nvPr/>
            </p:nvSpPr>
            <p:spPr>
              <a:xfrm>
                <a:off x="2172907" y="4033850"/>
                <a:ext cx="27557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F3FE572-C5CD-49FC-B75B-9171F28E94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4033850"/>
                <a:ext cx="2755754" cy="369332"/>
              </a:xfrm>
              <a:prstGeom prst="rect">
                <a:avLst/>
              </a:prstGeom>
              <a:blipFill>
                <a:blip r:embed="rId11"/>
                <a:stretch>
                  <a:fillRect l="-1545" r="-1545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742A305-1A77-4054-8A13-E76C27690A34}"/>
                  </a:ext>
                </a:extLst>
              </p:cNvPr>
              <p:cNvSpPr txBox="1"/>
              <p:nvPr/>
            </p:nvSpPr>
            <p:spPr>
              <a:xfrm>
                <a:off x="1102806" y="4008103"/>
                <a:ext cx="1070101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742A305-1A77-4054-8A13-E76C27690A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2806" y="4008103"/>
                <a:ext cx="1070101" cy="82381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96052A2-71B2-458B-8DD2-5CE48B5B9A5C}"/>
                  </a:ext>
                </a:extLst>
              </p:cNvPr>
              <p:cNvSpPr txBox="1"/>
              <p:nvPr/>
            </p:nvSpPr>
            <p:spPr>
              <a:xfrm>
                <a:off x="2172907" y="4405986"/>
                <a:ext cx="27557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96052A2-71B2-458B-8DD2-5CE48B5B9A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4405986"/>
                <a:ext cx="2755754" cy="369332"/>
              </a:xfrm>
              <a:prstGeom prst="rect">
                <a:avLst/>
              </a:prstGeom>
              <a:blipFill>
                <a:blip r:embed="rId13"/>
                <a:stretch>
                  <a:fillRect l="-1545" r="-1545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F7FD0FD-DFDB-4AA8-B863-359C7E5FE34B}"/>
                  </a:ext>
                </a:extLst>
              </p:cNvPr>
              <p:cNvSpPr txBox="1"/>
              <p:nvPr/>
            </p:nvSpPr>
            <p:spPr>
              <a:xfrm>
                <a:off x="919188" y="5152864"/>
                <a:ext cx="902140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ko-KR" alt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0.5,0.5,0.7</m:t>
                          </m:r>
                        </m:e>
                      </m:d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0.5,0.5,0.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800" b="0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F7FD0FD-DFDB-4AA8-B863-359C7E5FE3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188" y="5152864"/>
                <a:ext cx="9021405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순서도: 지연 11">
            <a:extLst>
              <a:ext uri="{FF2B5EF4-FFF2-40B4-BE49-F238E27FC236}">
                <a16:creationId xmlns:a16="http://schemas.microsoft.com/office/drawing/2014/main" id="{B28AAC81-E848-42E7-B31B-B74F00FD8A5F}"/>
              </a:ext>
            </a:extLst>
          </p:cNvPr>
          <p:cNvSpPr/>
          <p:nvPr/>
        </p:nvSpPr>
        <p:spPr>
          <a:xfrm>
            <a:off x="9268326" y="2173705"/>
            <a:ext cx="625642" cy="542285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3667AB9E-25AA-4E79-B995-527D95AAFE32}"/>
              </a:ext>
            </a:extLst>
          </p:cNvPr>
          <p:cNvCxnSpPr/>
          <p:nvPr/>
        </p:nvCxnSpPr>
        <p:spPr>
          <a:xfrm>
            <a:off x="8995611" y="2286001"/>
            <a:ext cx="27271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C0E1C30C-87E1-475A-A75B-B6D73CD209ED}"/>
              </a:ext>
            </a:extLst>
          </p:cNvPr>
          <p:cNvCxnSpPr/>
          <p:nvPr/>
        </p:nvCxnSpPr>
        <p:spPr>
          <a:xfrm>
            <a:off x="8995611" y="2619785"/>
            <a:ext cx="27271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A9B421F1-CFEE-4FD3-A5A4-9FB9B07B5D69}"/>
              </a:ext>
            </a:extLst>
          </p:cNvPr>
          <p:cNvCxnSpPr/>
          <p:nvPr/>
        </p:nvCxnSpPr>
        <p:spPr>
          <a:xfrm>
            <a:off x="9893968" y="2439311"/>
            <a:ext cx="27271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551895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연쇄법칙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연쇄법칙</a:t>
            </a: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32DDB4FC-6CDF-4EF4-945B-410276CA43C5}"/>
              </a:ext>
            </a:extLst>
          </p:cNvPr>
          <p:cNvSpPr/>
          <p:nvPr/>
        </p:nvSpPr>
        <p:spPr>
          <a:xfrm>
            <a:off x="3730752" y="1874936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A6FEC326-72AB-416D-BFFD-86EE2C5F85F4}"/>
              </a:ext>
            </a:extLst>
          </p:cNvPr>
          <p:cNvCxnSpPr>
            <a:endCxn id="39" idx="2"/>
          </p:cNvCxnSpPr>
          <p:nvPr/>
        </p:nvCxnSpPr>
        <p:spPr>
          <a:xfrm>
            <a:off x="2376487" y="2179736"/>
            <a:ext cx="13542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E6C76F03-34CB-4E4B-86A4-7E19BA26D97C}"/>
              </a:ext>
            </a:extLst>
          </p:cNvPr>
          <p:cNvCxnSpPr>
            <a:cxnSpLocks/>
            <a:stCxn id="39" idx="6"/>
          </p:cNvCxnSpPr>
          <p:nvPr/>
        </p:nvCxnSpPr>
        <p:spPr>
          <a:xfrm>
            <a:off x="4340352" y="2179736"/>
            <a:ext cx="1164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EC67F0E4-8EE4-40E2-93E8-691911517807}"/>
                  </a:ext>
                </a:extLst>
              </p:cNvPr>
              <p:cNvSpPr txBox="1"/>
              <p:nvPr/>
            </p:nvSpPr>
            <p:spPr>
              <a:xfrm>
                <a:off x="3873996" y="1967854"/>
                <a:ext cx="34887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EC67F0E4-8EE4-40E2-93E8-6919115178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3996" y="1967854"/>
                <a:ext cx="348878" cy="369332"/>
              </a:xfrm>
              <a:prstGeom prst="rect">
                <a:avLst/>
              </a:prstGeom>
              <a:blipFill>
                <a:blip r:embed="rId3"/>
                <a:stretch>
                  <a:fillRect l="-15517" r="-12069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719F526E-38A1-4494-ACEA-A2F97EBFFDEB}"/>
              </a:ext>
            </a:extLst>
          </p:cNvPr>
          <p:cNvCxnSpPr>
            <a:cxnSpLocks/>
          </p:cNvCxnSpPr>
          <p:nvPr/>
        </p:nvCxnSpPr>
        <p:spPr>
          <a:xfrm flipH="1">
            <a:off x="4340352" y="2307352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4A496F6E-D9B2-4C0D-B022-6D475BF90362}"/>
              </a:ext>
            </a:extLst>
          </p:cNvPr>
          <p:cNvCxnSpPr>
            <a:cxnSpLocks/>
          </p:cNvCxnSpPr>
          <p:nvPr/>
        </p:nvCxnSpPr>
        <p:spPr>
          <a:xfrm flipH="1">
            <a:off x="2493987" y="2307352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189FEC2-CF14-478D-AF8B-87E8F475B183}"/>
                  </a:ext>
                </a:extLst>
              </p:cNvPr>
              <p:cNvSpPr txBox="1"/>
              <p:nvPr/>
            </p:nvSpPr>
            <p:spPr>
              <a:xfrm>
                <a:off x="2900023" y="1783188"/>
                <a:ext cx="34887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189FEC2-CF14-478D-AF8B-87E8F475B1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0023" y="1783188"/>
                <a:ext cx="348878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28F5B39-6504-43EC-9E6C-8F9ACCE46DD5}"/>
                  </a:ext>
                </a:extLst>
              </p:cNvPr>
              <p:cNvSpPr txBox="1"/>
              <p:nvPr/>
            </p:nvSpPr>
            <p:spPr>
              <a:xfrm>
                <a:off x="2231417" y="986809"/>
                <a:ext cx="135511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28F5B39-6504-43EC-9E6C-8F9ACCE46D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1417" y="986809"/>
                <a:ext cx="1355115" cy="369332"/>
              </a:xfrm>
              <a:prstGeom prst="rect">
                <a:avLst/>
              </a:prstGeom>
              <a:blipFill>
                <a:blip r:embed="rId5"/>
                <a:stretch>
                  <a:fillRect l="-1351" r="-4505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8993C1D-C82E-4E1D-9E40-0ABB3E562C87}"/>
                  </a:ext>
                </a:extLst>
              </p:cNvPr>
              <p:cNvSpPr txBox="1"/>
              <p:nvPr/>
            </p:nvSpPr>
            <p:spPr>
              <a:xfrm>
                <a:off x="4773624" y="1753156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8993C1D-C82E-4E1D-9E40-0ABB3E562C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3624" y="1753156"/>
                <a:ext cx="346697" cy="369332"/>
              </a:xfrm>
              <a:prstGeom prst="rect">
                <a:avLst/>
              </a:prstGeom>
              <a:blipFill>
                <a:blip r:embed="rId6"/>
                <a:stretch>
                  <a:fillRect l="-7018" r="-526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9749553-5811-4953-946A-B6E12F14FA69}"/>
                  </a:ext>
                </a:extLst>
              </p:cNvPr>
              <p:cNvSpPr txBox="1"/>
              <p:nvPr/>
            </p:nvSpPr>
            <p:spPr>
              <a:xfrm>
                <a:off x="4773624" y="2337186"/>
                <a:ext cx="37433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9749553-5811-4953-946A-B6E12F14FA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3624" y="2337186"/>
                <a:ext cx="374333" cy="369332"/>
              </a:xfrm>
              <a:prstGeom prst="rect">
                <a:avLst/>
              </a:prstGeom>
              <a:blipFill>
                <a:blip r:embed="rId7"/>
                <a:stretch>
                  <a:fillRect l="-4918" r="-3279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31249A4-5F98-4FD5-A915-9708632772BF}"/>
                  </a:ext>
                </a:extLst>
              </p:cNvPr>
              <p:cNvSpPr txBox="1"/>
              <p:nvPr/>
            </p:nvSpPr>
            <p:spPr>
              <a:xfrm>
                <a:off x="2740186" y="2434968"/>
                <a:ext cx="773930" cy="7023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31249A4-5F98-4FD5-A915-9708632772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0186" y="2434968"/>
                <a:ext cx="773930" cy="70230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52376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연쇄법칙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연쇄법칙이란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?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28F5B39-6504-43EC-9E6C-8F9ACCE46DD5}"/>
                  </a:ext>
                </a:extLst>
              </p:cNvPr>
              <p:cNvSpPr txBox="1"/>
              <p:nvPr/>
            </p:nvSpPr>
            <p:spPr>
              <a:xfrm>
                <a:off x="5456201" y="1536044"/>
                <a:ext cx="100610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28F5B39-6504-43EC-9E6C-8F9ACCE46D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6201" y="1536044"/>
                <a:ext cx="1006109" cy="369332"/>
              </a:xfrm>
              <a:prstGeom prst="rect">
                <a:avLst/>
              </a:prstGeom>
              <a:blipFill>
                <a:blip r:embed="rId3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EA6278B-C20C-42AB-B312-C0FE87141B25}"/>
                  </a:ext>
                </a:extLst>
              </p:cNvPr>
              <p:cNvSpPr txBox="1"/>
              <p:nvPr/>
            </p:nvSpPr>
            <p:spPr>
              <a:xfrm>
                <a:off x="1249961" y="1536044"/>
                <a:ext cx="183915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EA6278B-C20C-42AB-B312-C0FE87141B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9961" y="1536044"/>
                <a:ext cx="1839157" cy="369332"/>
              </a:xfrm>
              <a:prstGeom prst="rect">
                <a:avLst/>
              </a:prstGeom>
              <a:blipFill>
                <a:blip r:embed="rId4"/>
                <a:stretch>
                  <a:fillRect b="-327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C8C7A9-67A2-46F4-AC37-254786F5F239}"/>
                  </a:ext>
                </a:extLst>
              </p:cNvPr>
              <p:cNvSpPr txBox="1"/>
              <p:nvPr/>
            </p:nvSpPr>
            <p:spPr>
              <a:xfrm>
                <a:off x="5456200" y="2078588"/>
                <a:ext cx="167154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C8C7A9-67A2-46F4-AC37-254786F5F2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6200" y="2078588"/>
                <a:ext cx="1671548" cy="369332"/>
              </a:xfrm>
              <a:prstGeom prst="rect">
                <a:avLst/>
              </a:prstGeom>
              <a:blipFill>
                <a:blip r:embed="rId5"/>
                <a:stretch>
                  <a:fillRect r="-3285" b="-327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8DA4AD7-B58C-4D1B-BB9D-AA71B7B7F395}"/>
                  </a:ext>
                </a:extLst>
              </p:cNvPr>
              <p:cNvSpPr txBox="1"/>
              <p:nvPr/>
            </p:nvSpPr>
            <p:spPr>
              <a:xfrm>
                <a:off x="1249961" y="2166944"/>
                <a:ext cx="1680268" cy="7023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8DA4AD7-B58C-4D1B-BB9D-AA71B7B7F3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9961" y="2166944"/>
                <a:ext cx="1680268" cy="70230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E13CE76-BA74-433B-B363-99BF106A7A32}"/>
                  </a:ext>
                </a:extLst>
              </p:cNvPr>
              <p:cNvSpPr txBox="1"/>
              <p:nvPr/>
            </p:nvSpPr>
            <p:spPr>
              <a:xfrm>
                <a:off x="1226832" y="3117885"/>
                <a:ext cx="2716385" cy="7023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E13CE76-BA74-433B-B363-99BF106A7A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6832" y="3117885"/>
                <a:ext cx="2716385" cy="70230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3CEA3FC-02B7-44E7-9E3E-7B86BFC9F784}"/>
                  </a:ext>
                </a:extLst>
              </p:cNvPr>
              <p:cNvSpPr txBox="1"/>
              <p:nvPr/>
            </p:nvSpPr>
            <p:spPr>
              <a:xfrm>
                <a:off x="1249961" y="4096888"/>
                <a:ext cx="14808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3CEA3FC-02B7-44E7-9E3E-7B86BFC9F7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9961" y="4096888"/>
                <a:ext cx="1480854" cy="369332"/>
              </a:xfrm>
              <a:prstGeom prst="rect">
                <a:avLst/>
              </a:prstGeom>
              <a:blipFill>
                <a:blip r:embed="rId8"/>
                <a:stretch>
                  <a:fillRect b="-327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88153D7-6BE2-4C10-A15D-6328B657C2F4}"/>
                  </a:ext>
                </a:extLst>
              </p:cNvPr>
              <p:cNvSpPr txBox="1"/>
              <p:nvPr/>
            </p:nvSpPr>
            <p:spPr>
              <a:xfrm>
                <a:off x="1226832" y="4712661"/>
                <a:ext cx="131093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88153D7-6BE2-4C10-A15D-6328B657C2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6832" y="4712661"/>
                <a:ext cx="1310936" cy="369332"/>
              </a:xfrm>
              <a:prstGeom prst="rect">
                <a:avLst/>
              </a:prstGeom>
              <a:blipFill>
                <a:blip r:embed="rId9"/>
                <a:stretch>
                  <a:fillRect l="-930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C7B0FF9-63FB-4083-9843-620AF4AAB312}"/>
                  </a:ext>
                </a:extLst>
              </p:cNvPr>
              <p:cNvSpPr txBox="1"/>
              <p:nvPr/>
            </p:nvSpPr>
            <p:spPr>
              <a:xfrm>
                <a:off x="5456200" y="2869252"/>
                <a:ext cx="3178113" cy="7023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=2(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C7B0FF9-63FB-4083-9843-620AF4AAB3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6200" y="2869252"/>
                <a:ext cx="3178113" cy="70230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0E239F5-D3BC-4638-B416-C6E6259CE0CC}"/>
                  </a:ext>
                </a:extLst>
              </p:cNvPr>
              <p:cNvSpPr txBox="1"/>
              <p:nvPr/>
            </p:nvSpPr>
            <p:spPr>
              <a:xfrm>
                <a:off x="5511065" y="3851821"/>
                <a:ext cx="1195199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0E239F5-D3BC-4638-B416-C6E6259CE0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1065" y="3851821"/>
                <a:ext cx="1195199" cy="70224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D555D8B-3161-400C-86C5-0BD01870DD44}"/>
                  </a:ext>
                </a:extLst>
              </p:cNvPr>
              <p:cNvSpPr txBox="1"/>
              <p:nvPr/>
            </p:nvSpPr>
            <p:spPr>
              <a:xfrm>
                <a:off x="5511065" y="4778413"/>
                <a:ext cx="1084335" cy="7023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D555D8B-3161-400C-86C5-0BD01870DD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1065" y="4778413"/>
                <a:ext cx="1084335" cy="70230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2732180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연쇄법칙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연쇄법칙이란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?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28F5B39-6504-43EC-9E6C-8F9ACCE46DD5}"/>
                  </a:ext>
                </a:extLst>
              </p:cNvPr>
              <p:cNvSpPr txBox="1"/>
              <p:nvPr/>
            </p:nvSpPr>
            <p:spPr>
              <a:xfrm>
                <a:off x="6998489" y="1560428"/>
                <a:ext cx="100610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28F5B39-6504-43EC-9E6C-8F9ACCE46D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8489" y="1560428"/>
                <a:ext cx="1006109" cy="369332"/>
              </a:xfrm>
              <a:prstGeom prst="rect">
                <a:avLst/>
              </a:prstGeom>
              <a:blipFill>
                <a:blip r:embed="rId3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C8C7A9-67A2-46F4-AC37-254786F5F239}"/>
                  </a:ext>
                </a:extLst>
              </p:cNvPr>
              <p:cNvSpPr txBox="1"/>
              <p:nvPr/>
            </p:nvSpPr>
            <p:spPr>
              <a:xfrm>
                <a:off x="6998488" y="2102972"/>
                <a:ext cx="167154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C8C7A9-67A2-46F4-AC37-254786F5F2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8488" y="2102972"/>
                <a:ext cx="1671548" cy="369332"/>
              </a:xfrm>
              <a:prstGeom prst="rect">
                <a:avLst/>
              </a:prstGeom>
              <a:blipFill>
                <a:blip r:embed="rId4"/>
                <a:stretch>
                  <a:fillRect r="-3285" b="-327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C7B0FF9-63FB-4083-9843-620AF4AAB312}"/>
                  </a:ext>
                </a:extLst>
              </p:cNvPr>
              <p:cNvSpPr txBox="1"/>
              <p:nvPr/>
            </p:nvSpPr>
            <p:spPr>
              <a:xfrm>
                <a:off x="6998488" y="2893636"/>
                <a:ext cx="3178113" cy="7023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=2(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C7B0FF9-63FB-4083-9843-620AF4AAB3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8488" y="2893636"/>
                <a:ext cx="3178113" cy="70230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0E239F5-D3BC-4638-B416-C6E6259CE0CC}"/>
                  </a:ext>
                </a:extLst>
              </p:cNvPr>
              <p:cNvSpPr txBox="1"/>
              <p:nvPr/>
            </p:nvSpPr>
            <p:spPr>
              <a:xfrm>
                <a:off x="7053353" y="3876205"/>
                <a:ext cx="1195199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0E239F5-D3BC-4638-B416-C6E6259CE0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3353" y="3876205"/>
                <a:ext cx="1195199" cy="70224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D555D8B-3161-400C-86C5-0BD01870DD44}"/>
                  </a:ext>
                </a:extLst>
              </p:cNvPr>
              <p:cNvSpPr txBox="1"/>
              <p:nvPr/>
            </p:nvSpPr>
            <p:spPr>
              <a:xfrm>
                <a:off x="7053353" y="4802797"/>
                <a:ext cx="1084335" cy="7023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D555D8B-3161-400C-86C5-0BD01870DD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3353" y="4802797"/>
                <a:ext cx="1084335" cy="70230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타원 14">
            <a:extLst>
              <a:ext uri="{FF2B5EF4-FFF2-40B4-BE49-F238E27FC236}">
                <a16:creationId xmlns:a16="http://schemas.microsoft.com/office/drawing/2014/main" id="{244EF195-CCBB-41C1-8BAA-5E2E49A652F3}"/>
              </a:ext>
            </a:extLst>
          </p:cNvPr>
          <p:cNvSpPr/>
          <p:nvPr/>
        </p:nvSpPr>
        <p:spPr>
          <a:xfrm>
            <a:off x="3906806" y="1759757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2F0489A6-2CB4-40BB-8880-558A73B8553D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1322444" y="1430989"/>
            <a:ext cx="861852" cy="4180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EFC34934-EE3C-4C1A-9C8E-5F6156FE7A8F}"/>
              </a:ext>
            </a:extLst>
          </p:cNvPr>
          <p:cNvCxnSpPr>
            <a:cxnSpLocks/>
            <a:stCxn id="15" idx="6"/>
          </p:cNvCxnSpPr>
          <p:nvPr/>
        </p:nvCxnSpPr>
        <p:spPr>
          <a:xfrm>
            <a:off x="4516406" y="2064557"/>
            <a:ext cx="1408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DED8360-DB98-414C-BBF7-EEFB3BF51992}"/>
                  </a:ext>
                </a:extLst>
              </p:cNvPr>
              <p:cNvSpPr txBox="1"/>
              <p:nvPr/>
            </p:nvSpPr>
            <p:spPr>
              <a:xfrm>
                <a:off x="3865426" y="1871563"/>
                <a:ext cx="70641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∗∗2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DED8360-DB98-414C-BBF7-EEFB3BF519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5426" y="1871563"/>
                <a:ext cx="706412" cy="369332"/>
              </a:xfrm>
              <a:prstGeom prst="rect">
                <a:avLst/>
              </a:prstGeom>
              <a:blipFill>
                <a:blip r:embed="rId8"/>
                <a:stretch>
                  <a:fillRect r="-3448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09DEDC21-EA44-4145-BF87-F30088E8E595}"/>
              </a:ext>
            </a:extLst>
          </p:cNvPr>
          <p:cNvCxnSpPr>
            <a:cxnSpLocks/>
            <a:stCxn id="32" idx="6"/>
            <a:endCxn id="15" idx="2"/>
          </p:cNvCxnSpPr>
          <p:nvPr/>
        </p:nvCxnSpPr>
        <p:spPr>
          <a:xfrm>
            <a:off x="2704622" y="2064557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87E05D07-28C7-48F8-8C7D-03644C27076A}"/>
              </a:ext>
            </a:extLst>
          </p:cNvPr>
          <p:cNvCxnSpPr>
            <a:cxnSpLocks/>
            <a:endCxn id="32" idx="3"/>
          </p:cNvCxnSpPr>
          <p:nvPr/>
        </p:nvCxnSpPr>
        <p:spPr>
          <a:xfrm flipV="1">
            <a:off x="1322444" y="2280083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>
            <a:extLst>
              <a:ext uri="{FF2B5EF4-FFF2-40B4-BE49-F238E27FC236}">
                <a16:creationId xmlns:a16="http://schemas.microsoft.com/office/drawing/2014/main" id="{08B321FB-B80E-43DF-B22A-75CA61A961F5}"/>
              </a:ext>
            </a:extLst>
          </p:cNvPr>
          <p:cNvSpPr/>
          <p:nvPr/>
        </p:nvSpPr>
        <p:spPr>
          <a:xfrm>
            <a:off x="2095022" y="1759757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18A3ABF-EB79-4788-BF6E-5B369E1FBFDD}"/>
                  </a:ext>
                </a:extLst>
              </p:cNvPr>
              <p:cNvSpPr txBox="1"/>
              <p:nvPr/>
            </p:nvSpPr>
            <p:spPr>
              <a:xfrm>
                <a:off x="2211025" y="1879891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18A3ABF-EB79-4788-BF6E-5B369E1FBF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1025" y="1879891"/>
                <a:ext cx="399147" cy="369332"/>
              </a:xfrm>
              <a:prstGeom prst="rect">
                <a:avLst/>
              </a:prstGeom>
              <a:blipFill>
                <a:blip r:embed="rId9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8C8DD21-5FB3-484A-B057-B24603E53646}"/>
                  </a:ext>
                </a:extLst>
              </p:cNvPr>
              <p:cNvSpPr txBox="1"/>
              <p:nvPr/>
            </p:nvSpPr>
            <p:spPr>
              <a:xfrm>
                <a:off x="1507336" y="1175233"/>
                <a:ext cx="3427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8C8DD21-5FB3-484A-B057-B24603E536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7336" y="1175233"/>
                <a:ext cx="342723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E816C45-BB0E-4C16-BB4B-76BDC505F6E8}"/>
                  </a:ext>
                </a:extLst>
              </p:cNvPr>
              <p:cNvSpPr txBox="1"/>
              <p:nvPr/>
            </p:nvSpPr>
            <p:spPr>
              <a:xfrm>
                <a:off x="1420949" y="2249223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E816C45-BB0E-4C16-BB4B-76BDC505F6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0949" y="2249223"/>
                <a:ext cx="346697" cy="369332"/>
              </a:xfrm>
              <a:prstGeom prst="rect">
                <a:avLst/>
              </a:prstGeom>
              <a:blipFill>
                <a:blip r:embed="rId11"/>
                <a:stretch>
                  <a:fillRect l="-7018" r="-5263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11AFCB9-A85E-48D3-BBF1-CD4399BA73FF}"/>
                  </a:ext>
                </a:extLst>
              </p:cNvPr>
              <p:cNvSpPr txBox="1"/>
              <p:nvPr/>
            </p:nvSpPr>
            <p:spPr>
              <a:xfrm>
                <a:off x="3073408" y="1662960"/>
                <a:ext cx="29924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11AFCB9-A85E-48D3-BBF1-CD4399BA73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3408" y="1662960"/>
                <a:ext cx="299249" cy="369332"/>
              </a:xfrm>
              <a:prstGeom prst="rect">
                <a:avLst/>
              </a:prstGeom>
              <a:blipFill>
                <a:blip r:embed="rId12"/>
                <a:stretch>
                  <a:fillRect l="-2041" r="-2041" b="-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821C9268-9353-4C40-A4DE-DD543F074B70}"/>
                  </a:ext>
                </a:extLst>
              </p:cNvPr>
              <p:cNvSpPr txBox="1"/>
              <p:nvPr/>
            </p:nvSpPr>
            <p:spPr>
              <a:xfrm>
                <a:off x="5088026" y="1695225"/>
                <a:ext cx="32425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821C9268-9353-4C40-A4DE-DD543F074B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8026" y="1695225"/>
                <a:ext cx="324256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460FB6C1-A069-46A6-AEE7-C3159AEF3841}"/>
              </a:ext>
            </a:extLst>
          </p:cNvPr>
          <p:cNvCxnSpPr>
            <a:cxnSpLocks/>
          </p:cNvCxnSpPr>
          <p:nvPr/>
        </p:nvCxnSpPr>
        <p:spPr>
          <a:xfrm flipH="1">
            <a:off x="4516406" y="2187448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E5B4FC6F-B170-45FC-8139-F71DBE2AF86C}"/>
              </a:ext>
            </a:extLst>
          </p:cNvPr>
          <p:cNvCxnSpPr>
            <a:cxnSpLocks/>
          </p:cNvCxnSpPr>
          <p:nvPr/>
        </p:nvCxnSpPr>
        <p:spPr>
          <a:xfrm flipH="1">
            <a:off x="2691384" y="2187448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DD6B19F-E62C-48BD-B541-DCE47E9A9089}"/>
                  </a:ext>
                </a:extLst>
              </p:cNvPr>
              <p:cNvSpPr txBox="1"/>
              <p:nvPr/>
            </p:nvSpPr>
            <p:spPr>
              <a:xfrm>
                <a:off x="4972605" y="2240895"/>
                <a:ext cx="495777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DD6B19F-E62C-48BD-B541-DCE47E9A90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2605" y="2240895"/>
                <a:ext cx="495777" cy="702244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FAA0049-9D80-4D0C-9316-0495924B238B}"/>
                  </a:ext>
                </a:extLst>
              </p:cNvPr>
              <p:cNvSpPr txBox="1"/>
              <p:nvPr/>
            </p:nvSpPr>
            <p:spPr>
              <a:xfrm>
                <a:off x="2884880" y="2271908"/>
                <a:ext cx="872931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FAA0049-9D80-4D0C-9316-0495924B23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4880" y="2271908"/>
                <a:ext cx="872931" cy="702244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EA113F73-A4A7-4EF7-879C-4DC1A6C9B980}"/>
              </a:ext>
            </a:extLst>
          </p:cNvPr>
          <p:cNvCxnSpPr>
            <a:cxnSpLocks/>
          </p:cNvCxnSpPr>
          <p:nvPr/>
        </p:nvCxnSpPr>
        <p:spPr>
          <a:xfrm flipH="1" flipV="1">
            <a:off x="1237100" y="1522476"/>
            <a:ext cx="857922" cy="425264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1EC1070-661A-4752-B8E9-4BBBB1752854}"/>
                  </a:ext>
                </a:extLst>
              </p:cNvPr>
              <p:cNvSpPr txBox="1"/>
              <p:nvPr/>
            </p:nvSpPr>
            <p:spPr>
              <a:xfrm rot="1800000">
                <a:off x="668962" y="1559964"/>
                <a:ext cx="951093" cy="5266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f>
                        <m:fPr>
                          <m:ctrl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f>
                        <m:fPr>
                          <m:ctrl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1EC1070-661A-4752-B8E9-4BBBB17528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00000">
                <a:off x="668962" y="1559964"/>
                <a:ext cx="951093" cy="526683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타원 45">
            <a:extLst>
              <a:ext uri="{FF2B5EF4-FFF2-40B4-BE49-F238E27FC236}">
                <a16:creationId xmlns:a16="http://schemas.microsoft.com/office/drawing/2014/main" id="{F98E8581-217F-4943-8852-4B4A82211427}"/>
              </a:ext>
            </a:extLst>
          </p:cNvPr>
          <p:cNvSpPr/>
          <p:nvPr/>
        </p:nvSpPr>
        <p:spPr>
          <a:xfrm>
            <a:off x="3942557" y="4141170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24624FB2-645D-45FC-A68A-AAF70A4A3C31}"/>
              </a:ext>
            </a:extLst>
          </p:cNvPr>
          <p:cNvCxnSpPr>
            <a:cxnSpLocks/>
            <a:endCxn id="52" idx="1"/>
          </p:cNvCxnSpPr>
          <p:nvPr/>
        </p:nvCxnSpPr>
        <p:spPr>
          <a:xfrm>
            <a:off x="1358195" y="3812402"/>
            <a:ext cx="861852" cy="4180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89D2D44F-B59C-41ED-9432-401821D5196F}"/>
              </a:ext>
            </a:extLst>
          </p:cNvPr>
          <p:cNvCxnSpPr>
            <a:cxnSpLocks/>
            <a:stCxn id="46" idx="6"/>
          </p:cNvCxnSpPr>
          <p:nvPr/>
        </p:nvCxnSpPr>
        <p:spPr>
          <a:xfrm>
            <a:off x="4552157" y="4445970"/>
            <a:ext cx="1408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837CCE51-CE56-41A8-A87E-8CB8C578A780}"/>
                  </a:ext>
                </a:extLst>
              </p:cNvPr>
              <p:cNvSpPr txBox="1"/>
              <p:nvPr/>
            </p:nvSpPr>
            <p:spPr>
              <a:xfrm>
                <a:off x="3901177" y="4252976"/>
                <a:ext cx="70641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∗∗2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837CCE51-CE56-41A8-A87E-8CB8C578A7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1177" y="4252976"/>
                <a:ext cx="706412" cy="369332"/>
              </a:xfrm>
              <a:prstGeom prst="rect">
                <a:avLst/>
              </a:prstGeom>
              <a:blipFill>
                <a:blip r:embed="rId17"/>
                <a:stretch>
                  <a:fillRect r="-2586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707A1902-1472-499E-8814-D540E842EC5F}"/>
              </a:ext>
            </a:extLst>
          </p:cNvPr>
          <p:cNvCxnSpPr>
            <a:cxnSpLocks/>
            <a:stCxn id="52" idx="6"/>
            <a:endCxn id="46" idx="2"/>
          </p:cNvCxnSpPr>
          <p:nvPr/>
        </p:nvCxnSpPr>
        <p:spPr>
          <a:xfrm>
            <a:off x="2740373" y="4445970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86D22332-F0F6-4933-BF50-E59F5FF36538}"/>
              </a:ext>
            </a:extLst>
          </p:cNvPr>
          <p:cNvCxnSpPr>
            <a:cxnSpLocks/>
            <a:endCxn id="52" idx="3"/>
          </p:cNvCxnSpPr>
          <p:nvPr/>
        </p:nvCxnSpPr>
        <p:spPr>
          <a:xfrm flipV="1">
            <a:off x="1358195" y="4661496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타원 51">
            <a:extLst>
              <a:ext uri="{FF2B5EF4-FFF2-40B4-BE49-F238E27FC236}">
                <a16:creationId xmlns:a16="http://schemas.microsoft.com/office/drawing/2014/main" id="{B9606ED9-DF06-4F2B-8FAE-E640A7CFBF60}"/>
              </a:ext>
            </a:extLst>
          </p:cNvPr>
          <p:cNvSpPr/>
          <p:nvPr/>
        </p:nvSpPr>
        <p:spPr>
          <a:xfrm>
            <a:off x="2130773" y="4141170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61F10C5-6076-4CED-A5B0-7235B486D54B}"/>
                  </a:ext>
                </a:extLst>
              </p:cNvPr>
              <p:cNvSpPr txBox="1"/>
              <p:nvPr/>
            </p:nvSpPr>
            <p:spPr>
              <a:xfrm>
                <a:off x="2246776" y="4261304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61F10C5-6076-4CED-A5B0-7235B486D5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6776" y="4261304"/>
                <a:ext cx="399147" cy="369332"/>
              </a:xfrm>
              <a:prstGeom prst="rect">
                <a:avLst/>
              </a:prstGeom>
              <a:blipFill>
                <a:blip r:embed="rId18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AC83438B-DB5F-4EB5-9A58-138ECBB26476}"/>
                  </a:ext>
                </a:extLst>
              </p:cNvPr>
              <p:cNvSpPr txBox="1"/>
              <p:nvPr/>
            </p:nvSpPr>
            <p:spPr>
              <a:xfrm>
                <a:off x="1543087" y="3556646"/>
                <a:ext cx="3427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AC83438B-DB5F-4EB5-9A58-138ECBB264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3087" y="3556646"/>
                <a:ext cx="342723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FC97F099-2B98-4786-A4EC-69F75C31583D}"/>
                  </a:ext>
                </a:extLst>
              </p:cNvPr>
              <p:cNvSpPr txBox="1"/>
              <p:nvPr/>
            </p:nvSpPr>
            <p:spPr>
              <a:xfrm>
                <a:off x="1456700" y="4630636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FC97F099-2B98-4786-A4EC-69F75C3158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6700" y="4630636"/>
                <a:ext cx="346697" cy="369332"/>
              </a:xfrm>
              <a:prstGeom prst="rect">
                <a:avLst/>
              </a:prstGeom>
              <a:blipFill>
                <a:blip r:embed="rId20"/>
                <a:stretch>
                  <a:fillRect l="-7018" r="-526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C07E9E0-EE5C-44C9-B9EF-223C338C4B96}"/>
                  </a:ext>
                </a:extLst>
              </p:cNvPr>
              <p:cNvSpPr txBox="1"/>
              <p:nvPr/>
            </p:nvSpPr>
            <p:spPr>
              <a:xfrm>
                <a:off x="3109159" y="4044373"/>
                <a:ext cx="29924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C07E9E0-EE5C-44C9-B9EF-223C338C4B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9159" y="4044373"/>
                <a:ext cx="299249" cy="369332"/>
              </a:xfrm>
              <a:prstGeom prst="rect">
                <a:avLst/>
              </a:prstGeom>
              <a:blipFill>
                <a:blip r:embed="rId21"/>
                <a:stretch>
                  <a:fillRect l="-2041" r="-2041" b="-327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4FB4837C-42B6-49E6-912D-D2B9409CDAA7}"/>
                  </a:ext>
                </a:extLst>
              </p:cNvPr>
              <p:cNvSpPr txBox="1"/>
              <p:nvPr/>
            </p:nvSpPr>
            <p:spPr>
              <a:xfrm>
                <a:off x="5123777" y="4076638"/>
                <a:ext cx="32425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4FB4837C-42B6-49E6-912D-D2B9409CDA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3777" y="4076638"/>
                <a:ext cx="324256" cy="36933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E5E25E3D-908A-459B-B6DF-E273F285E6CA}"/>
              </a:ext>
            </a:extLst>
          </p:cNvPr>
          <p:cNvCxnSpPr>
            <a:cxnSpLocks/>
          </p:cNvCxnSpPr>
          <p:nvPr/>
        </p:nvCxnSpPr>
        <p:spPr>
          <a:xfrm flipH="1">
            <a:off x="4552157" y="4568861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E19C6F4D-07F9-403F-98B8-06C4D0829A78}"/>
              </a:ext>
            </a:extLst>
          </p:cNvPr>
          <p:cNvCxnSpPr>
            <a:cxnSpLocks/>
          </p:cNvCxnSpPr>
          <p:nvPr/>
        </p:nvCxnSpPr>
        <p:spPr>
          <a:xfrm flipH="1">
            <a:off x="2727135" y="4568861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6885EFDB-6E79-471A-A432-852B3939D982}"/>
                  </a:ext>
                </a:extLst>
              </p:cNvPr>
              <p:cNvSpPr txBox="1"/>
              <p:nvPr/>
            </p:nvSpPr>
            <p:spPr>
              <a:xfrm>
                <a:off x="5123777" y="4661496"/>
                <a:ext cx="3398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6885EFDB-6E79-471A-A432-852B3939D9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3777" y="4661496"/>
                <a:ext cx="339837" cy="369332"/>
              </a:xfrm>
              <a:prstGeom prst="rect">
                <a:avLst/>
              </a:prstGeom>
              <a:blipFill>
                <a:blip r:embed="rId23"/>
                <a:stretch>
                  <a:fillRect l="-7273" r="-7273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CA0CBDD9-188E-4939-9500-464532047938}"/>
                  </a:ext>
                </a:extLst>
              </p:cNvPr>
              <p:cNvSpPr txBox="1"/>
              <p:nvPr/>
            </p:nvSpPr>
            <p:spPr>
              <a:xfrm>
                <a:off x="2920631" y="4653321"/>
                <a:ext cx="9249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CA0CBDD9-188E-4939-9500-4645320479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0631" y="4653321"/>
                <a:ext cx="924997" cy="369332"/>
              </a:xfrm>
              <a:prstGeom prst="rect">
                <a:avLst/>
              </a:prstGeom>
              <a:blipFill>
                <a:blip r:embed="rId24"/>
                <a:stretch>
                  <a:fillRect l="-1974" r="-1974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0123ACBF-C2C8-4E19-A475-846205A1F03D}"/>
              </a:ext>
            </a:extLst>
          </p:cNvPr>
          <p:cNvCxnSpPr>
            <a:cxnSpLocks/>
          </p:cNvCxnSpPr>
          <p:nvPr/>
        </p:nvCxnSpPr>
        <p:spPr>
          <a:xfrm flipH="1" flipV="1">
            <a:off x="1272851" y="3903889"/>
            <a:ext cx="857922" cy="425264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C76C21F4-D17D-470B-BCFC-53D1AA0EEE0A}"/>
                  </a:ext>
                </a:extLst>
              </p:cNvPr>
              <p:cNvSpPr txBox="1"/>
              <p:nvPr/>
            </p:nvSpPr>
            <p:spPr>
              <a:xfrm>
                <a:off x="2692928" y="5104638"/>
                <a:ext cx="131196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C76C21F4-D17D-470B-BCFC-53D1AA0EEE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2928" y="5104638"/>
                <a:ext cx="1311961" cy="369332"/>
              </a:xfrm>
              <a:prstGeom prst="rect">
                <a:avLst/>
              </a:prstGeom>
              <a:blipFill>
                <a:blip r:embed="rId25"/>
                <a:stretch>
                  <a:fillRect l="-1395" r="-3721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D7640D71-6705-4587-A300-3730D3D8BA68}"/>
                  </a:ext>
                </a:extLst>
              </p:cNvPr>
              <p:cNvSpPr txBox="1"/>
              <p:nvPr/>
            </p:nvSpPr>
            <p:spPr>
              <a:xfrm rot="1800000">
                <a:off x="636036" y="4011360"/>
                <a:ext cx="131196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D7640D71-6705-4587-A300-3730D3D8BA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00000">
                <a:off x="636036" y="4011360"/>
                <a:ext cx="1311961" cy="369332"/>
              </a:xfrm>
              <a:prstGeom prst="rect">
                <a:avLst/>
              </a:prstGeom>
              <a:blipFill>
                <a:blip r:embed="rId26"/>
                <a:stretch>
                  <a:fillRect l="-1376" r="-2752" b="-130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751757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3542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계산그래프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연쇄법칙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5.7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오차역전파법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endParaRPr kumimoji="0" lang="ko-KR" altLang="en-US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오차역전파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855041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덧셈 노드의 미분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C8C7A9-67A2-46F4-AC37-254786F5F239}"/>
                  </a:ext>
                </a:extLst>
              </p:cNvPr>
              <p:cNvSpPr txBox="1"/>
              <p:nvPr/>
            </p:nvSpPr>
            <p:spPr>
              <a:xfrm>
                <a:off x="5907304" y="1109456"/>
                <a:ext cx="144007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C8C7A9-67A2-46F4-AC37-254786F5F2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7304" y="1109456"/>
                <a:ext cx="1440073" cy="369332"/>
              </a:xfrm>
              <a:prstGeom prst="rect">
                <a:avLst/>
              </a:prstGeom>
              <a:blipFill>
                <a:blip r:embed="rId3"/>
                <a:stretch>
                  <a:fillRect r="-1271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2F0489A6-2CB4-40BB-8880-558A73B8553D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1420949" y="1250108"/>
            <a:ext cx="763347" cy="598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09DEDC21-EA44-4145-BF87-F30088E8E595}"/>
              </a:ext>
            </a:extLst>
          </p:cNvPr>
          <p:cNvCxnSpPr>
            <a:cxnSpLocks/>
            <a:stCxn id="32" idx="6"/>
          </p:cNvCxnSpPr>
          <p:nvPr/>
        </p:nvCxnSpPr>
        <p:spPr>
          <a:xfrm>
            <a:off x="2704622" y="2064557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87E05D07-28C7-48F8-8C7D-03644C27076A}"/>
              </a:ext>
            </a:extLst>
          </p:cNvPr>
          <p:cNvCxnSpPr>
            <a:cxnSpLocks/>
            <a:endCxn id="32" idx="3"/>
          </p:cNvCxnSpPr>
          <p:nvPr/>
        </p:nvCxnSpPr>
        <p:spPr>
          <a:xfrm flipV="1">
            <a:off x="1322444" y="2280083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>
            <a:extLst>
              <a:ext uri="{FF2B5EF4-FFF2-40B4-BE49-F238E27FC236}">
                <a16:creationId xmlns:a16="http://schemas.microsoft.com/office/drawing/2014/main" id="{08B321FB-B80E-43DF-B22A-75CA61A961F5}"/>
              </a:ext>
            </a:extLst>
          </p:cNvPr>
          <p:cNvSpPr/>
          <p:nvPr/>
        </p:nvSpPr>
        <p:spPr>
          <a:xfrm>
            <a:off x="2095022" y="1759757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18A3ABF-EB79-4788-BF6E-5B369E1FBFDD}"/>
                  </a:ext>
                </a:extLst>
              </p:cNvPr>
              <p:cNvSpPr txBox="1"/>
              <p:nvPr/>
            </p:nvSpPr>
            <p:spPr>
              <a:xfrm>
                <a:off x="2211025" y="1879891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18A3ABF-EB79-4788-BF6E-5B369E1FBF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1025" y="1879891"/>
                <a:ext cx="399147" cy="369332"/>
              </a:xfrm>
              <a:prstGeom prst="rect">
                <a:avLst/>
              </a:prstGeom>
              <a:blipFill>
                <a:blip r:embed="rId4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8C8DD21-5FB3-484A-B057-B24603E53646}"/>
                  </a:ext>
                </a:extLst>
              </p:cNvPr>
              <p:cNvSpPr txBox="1"/>
              <p:nvPr/>
            </p:nvSpPr>
            <p:spPr>
              <a:xfrm>
                <a:off x="1582008" y="1058937"/>
                <a:ext cx="3427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8C8DD21-5FB3-484A-B057-B24603E536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2008" y="1058937"/>
                <a:ext cx="34272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E816C45-BB0E-4C16-BB4B-76BDC505F6E8}"/>
                  </a:ext>
                </a:extLst>
              </p:cNvPr>
              <p:cNvSpPr txBox="1"/>
              <p:nvPr/>
            </p:nvSpPr>
            <p:spPr>
              <a:xfrm>
                <a:off x="1420949" y="2249223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E816C45-BB0E-4C16-BB4B-76BDC505F6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0949" y="2249223"/>
                <a:ext cx="346697" cy="369332"/>
              </a:xfrm>
              <a:prstGeom prst="rect">
                <a:avLst/>
              </a:prstGeom>
              <a:blipFill>
                <a:blip r:embed="rId6"/>
                <a:stretch>
                  <a:fillRect l="-7018" r="-5263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11AFCB9-A85E-48D3-BBF1-CD4399BA73FF}"/>
                  </a:ext>
                </a:extLst>
              </p:cNvPr>
              <p:cNvSpPr txBox="1"/>
              <p:nvPr/>
            </p:nvSpPr>
            <p:spPr>
              <a:xfrm>
                <a:off x="3073408" y="1662960"/>
                <a:ext cx="3242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11AFCB9-A85E-48D3-BBF1-CD4399BA73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3408" y="1662960"/>
                <a:ext cx="324255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E5B4FC6F-B170-45FC-8139-F71DBE2AF86C}"/>
              </a:ext>
            </a:extLst>
          </p:cNvPr>
          <p:cNvCxnSpPr>
            <a:cxnSpLocks/>
          </p:cNvCxnSpPr>
          <p:nvPr/>
        </p:nvCxnSpPr>
        <p:spPr>
          <a:xfrm flipH="1">
            <a:off x="2803127" y="4151597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EA113F73-A4A7-4EF7-879C-4DC1A6C9B980}"/>
              </a:ext>
            </a:extLst>
          </p:cNvPr>
          <p:cNvCxnSpPr>
            <a:cxnSpLocks/>
          </p:cNvCxnSpPr>
          <p:nvPr/>
        </p:nvCxnSpPr>
        <p:spPr>
          <a:xfrm flipH="1" flipV="1">
            <a:off x="1519454" y="3358789"/>
            <a:ext cx="712129" cy="645132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타원 67">
            <a:extLst>
              <a:ext uri="{FF2B5EF4-FFF2-40B4-BE49-F238E27FC236}">
                <a16:creationId xmlns:a16="http://schemas.microsoft.com/office/drawing/2014/main" id="{D7DEA4D8-8F2D-4C86-817C-E5F800378AB7}"/>
              </a:ext>
            </a:extLst>
          </p:cNvPr>
          <p:cNvSpPr/>
          <p:nvPr/>
        </p:nvSpPr>
        <p:spPr>
          <a:xfrm>
            <a:off x="2193527" y="3854694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21B3BB6-6489-4B45-94D7-521221ED7346}"/>
                  </a:ext>
                </a:extLst>
              </p:cNvPr>
              <p:cNvSpPr txBox="1"/>
              <p:nvPr/>
            </p:nvSpPr>
            <p:spPr>
              <a:xfrm>
                <a:off x="2309530" y="3974828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21B3BB6-6489-4B45-94D7-521221ED73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530" y="3974828"/>
                <a:ext cx="399147" cy="369332"/>
              </a:xfrm>
              <a:prstGeom prst="rect">
                <a:avLst/>
              </a:prstGeom>
              <a:blipFill>
                <a:blip r:embed="rId8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D156225C-25EF-4A5A-8C76-7A407BB4F55E}"/>
                  </a:ext>
                </a:extLst>
              </p:cNvPr>
              <p:cNvSpPr txBox="1"/>
              <p:nvPr/>
            </p:nvSpPr>
            <p:spPr>
              <a:xfrm>
                <a:off x="1680513" y="3153874"/>
                <a:ext cx="3427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D156225C-25EF-4A5A-8C76-7A407BB4F5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0513" y="3153874"/>
                <a:ext cx="342723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D95CD9C-9174-4638-B9ED-AB33CC966873}"/>
                  </a:ext>
                </a:extLst>
              </p:cNvPr>
              <p:cNvSpPr txBox="1"/>
              <p:nvPr/>
            </p:nvSpPr>
            <p:spPr>
              <a:xfrm>
                <a:off x="1519454" y="4344160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D95CD9C-9174-4638-B9ED-AB33CC9668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9454" y="4344160"/>
                <a:ext cx="346697" cy="369332"/>
              </a:xfrm>
              <a:prstGeom prst="rect">
                <a:avLst/>
              </a:prstGeom>
              <a:blipFill>
                <a:blip r:embed="rId10"/>
                <a:stretch>
                  <a:fillRect l="-7018" r="-526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D7E0AC61-2DAF-4AD3-94ED-D51A32C93697}"/>
                  </a:ext>
                </a:extLst>
              </p:cNvPr>
              <p:cNvSpPr txBox="1"/>
              <p:nvPr/>
            </p:nvSpPr>
            <p:spPr>
              <a:xfrm>
                <a:off x="3171913" y="3757897"/>
                <a:ext cx="3242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D7E0AC61-2DAF-4AD3-94ED-D51A32C936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1913" y="3757897"/>
                <a:ext cx="324255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BC2E161F-F733-4BA8-8964-97C558BC190A}"/>
              </a:ext>
            </a:extLst>
          </p:cNvPr>
          <p:cNvCxnSpPr>
            <a:cxnSpLocks/>
            <a:stCxn id="68" idx="3"/>
          </p:cNvCxnSpPr>
          <p:nvPr/>
        </p:nvCxnSpPr>
        <p:spPr>
          <a:xfrm flipH="1">
            <a:off x="1409059" y="4375020"/>
            <a:ext cx="873742" cy="63352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6D7F025-8E2C-4DEB-B6BE-74B54FE036F0}"/>
                  </a:ext>
                </a:extLst>
              </p:cNvPr>
              <p:cNvSpPr txBox="1"/>
              <p:nvPr/>
            </p:nvSpPr>
            <p:spPr>
              <a:xfrm>
                <a:off x="3050099" y="4291109"/>
                <a:ext cx="511230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6D7F025-8E2C-4DEB-B6BE-74B54FE036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0099" y="4291109"/>
                <a:ext cx="511230" cy="70224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87A40413-8CD4-406D-8803-B1D0AA893018}"/>
                  </a:ext>
                </a:extLst>
              </p:cNvPr>
              <p:cNvSpPr txBox="1"/>
              <p:nvPr/>
            </p:nvSpPr>
            <p:spPr>
              <a:xfrm>
                <a:off x="878870" y="3443510"/>
                <a:ext cx="967060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87A40413-8CD4-406D-8803-B1D0AA8930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870" y="3443510"/>
                <a:ext cx="967060" cy="70224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E129FB81-DAD9-47BA-BC3E-79A1210B6FE9}"/>
                  </a:ext>
                </a:extLst>
              </p:cNvPr>
              <p:cNvSpPr txBox="1"/>
              <p:nvPr/>
            </p:nvSpPr>
            <p:spPr>
              <a:xfrm>
                <a:off x="1420949" y="4993353"/>
                <a:ext cx="967060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E129FB81-DAD9-47BA-BC3E-79A1210B6F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0949" y="4993353"/>
                <a:ext cx="967060" cy="702244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E8F972D5-541B-4E9F-A483-AC68F1F36CDD}"/>
                  </a:ext>
                </a:extLst>
              </p:cNvPr>
              <p:cNvSpPr txBox="1"/>
              <p:nvPr/>
            </p:nvSpPr>
            <p:spPr>
              <a:xfrm>
                <a:off x="5907304" y="1879891"/>
                <a:ext cx="1084336" cy="7023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E8F972D5-541B-4E9F-A483-AC68F1F36C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7304" y="1879891"/>
                <a:ext cx="1084336" cy="702308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3BB2AFA8-A893-49B9-8392-C87FDCFFC971}"/>
                  </a:ext>
                </a:extLst>
              </p:cNvPr>
              <p:cNvSpPr txBox="1"/>
              <p:nvPr/>
            </p:nvSpPr>
            <p:spPr>
              <a:xfrm>
                <a:off x="5907304" y="3046299"/>
                <a:ext cx="1088311" cy="7654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3BB2AFA8-A893-49B9-8392-C87FDCFFC9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7304" y="3046299"/>
                <a:ext cx="1088311" cy="76540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1324525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덧셈 노드의 미분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2F0489A6-2CB4-40BB-8880-558A73B8553D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2300533" y="1465264"/>
            <a:ext cx="763347" cy="598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09DEDC21-EA44-4145-BF87-F30088E8E595}"/>
              </a:ext>
            </a:extLst>
          </p:cNvPr>
          <p:cNvCxnSpPr>
            <a:cxnSpLocks/>
            <a:stCxn id="32" idx="6"/>
          </p:cNvCxnSpPr>
          <p:nvPr/>
        </p:nvCxnSpPr>
        <p:spPr>
          <a:xfrm>
            <a:off x="3584206" y="2279713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87E05D07-28C7-48F8-8C7D-03644C27076A}"/>
              </a:ext>
            </a:extLst>
          </p:cNvPr>
          <p:cNvCxnSpPr>
            <a:cxnSpLocks/>
            <a:endCxn id="32" idx="3"/>
          </p:cNvCxnSpPr>
          <p:nvPr/>
        </p:nvCxnSpPr>
        <p:spPr>
          <a:xfrm flipV="1">
            <a:off x="2202028" y="2495239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>
            <a:extLst>
              <a:ext uri="{FF2B5EF4-FFF2-40B4-BE49-F238E27FC236}">
                <a16:creationId xmlns:a16="http://schemas.microsoft.com/office/drawing/2014/main" id="{08B321FB-B80E-43DF-B22A-75CA61A961F5}"/>
              </a:ext>
            </a:extLst>
          </p:cNvPr>
          <p:cNvSpPr/>
          <p:nvPr/>
        </p:nvSpPr>
        <p:spPr>
          <a:xfrm>
            <a:off x="2974606" y="1974913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18A3ABF-EB79-4788-BF6E-5B369E1FBFDD}"/>
                  </a:ext>
                </a:extLst>
              </p:cNvPr>
              <p:cNvSpPr txBox="1"/>
              <p:nvPr/>
            </p:nvSpPr>
            <p:spPr>
              <a:xfrm>
                <a:off x="3090609" y="2095047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18A3ABF-EB79-4788-BF6E-5B369E1FBF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0609" y="2095047"/>
                <a:ext cx="399147" cy="369332"/>
              </a:xfrm>
              <a:prstGeom prst="rect">
                <a:avLst/>
              </a:prstGeom>
              <a:blipFill>
                <a:blip r:embed="rId3"/>
                <a:stretch>
                  <a:fillRect l="-3077" r="-3077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8C8DD21-5FB3-484A-B057-B24603E53646}"/>
                  </a:ext>
                </a:extLst>
              </p:cNvPr>
              <p:cNvSpPr txBox="1"/>
              <p:nvPr/>
            </p:nvSpPr>
            <p:spPr>
              <a:xfrm>
                <a:off x="2461592" y="1274093"/>
                <a:ext cx="3427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8C8DD21-5FB3-484A-B057-B24603E536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1592" y="1274093"/>
                <a:ext cx="342723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E816C45-BB0E-4C16-BB4B-76BDC505F6E8}"/>
                  </a:ext>
                </a:extLst>
              </p:cNvPr>
              <p:cNvSpPr txBox="1"/>
              <p:nvPr/>
            </p:nvSpPr>
            <p:spPr>
              <a:xfrm>
                <a:off x="2300533" y="2464379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E816C45-BB0E-4C16-BB4B-76BDC505F6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0533" y="2464379"/>
                <a:ext cx="346697" cy="369332"/>
              </a:xfrm>
              <a:prstGeom prst="rect">
                <a:avLst/>
              </a:prstGeom>
              <a:blipFill>
                <a:blip r:embed="rId5"/>
                <a:stretch>
                  <a:fillRect l="-7018" r="-5263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11AFCB9-A85E-48D3-BBF1-CD4399BA73FF}"/>
                  </a:ext>
                </a:extLst>
              </p:cNvPr>
              <p:cNvSpPr txBox="1"/>
              <p:nvPr/>
            </p:nvSpPr>
            <p:spPr>
              <a:xfrm>
                <a:off x="3952992" y="1878116"/>
                <a:ext cx="3242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11AFCB9-A85E-48D3-BBF1-CD4399BA73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2992" y="1878116"/>
                <a:ext cx="324255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E5B4FC6F-B170-45FC-8139-F71DBE2AF86C}"/>
              </a:ext>
            </a:extLst>
          </p:cNvPr>
          <p:cNvCxnSpPr>
            <a:cxnSpLocks/>
          </p:cNvCxnSpPr>
          <p:nvPr/>
        </p:nvCxnSpPr>
        <p:spPr>
          <a:xfrm flipH="1">
            <a:off x="7880112" y="4691996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EA113F73-A4A7-4EF7-879C-4DC1A6C9B980}"/>
              </a:ext>
            </a:extLst>
          </p:cNvPr>
          <p:cNvCxnSpPr>
            <a:cxnSpLocks/>
            <a:stCxn id="68" idx="1"/>
          </p:cNvCxnSpPr>
          <p:nvPr/>
        </p:nvCxnSpPr>
        <p:spPr>
          <a:xfrm flipH="1" flipV="1">
            <a:off x="6486044" y="3850844"/>
            <a:ext cx="873742" cy="63352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타원 67">
            <a:extLst>
              <a:ext uri="{FF2B5EF4-FFF2-40B4-BE49-F238E27FC236}">
                <a16:creationId xmlns:a16="http://schemas.microsoft.com/office/drawing/2014/main" id="{D7DEA4D8-8F2D-4C86-817C-E5F800378AB7}"/>
              </a:ext>
            </a:extLst>
          </p:cNvPr>
          <p:cNvSpPr/>
          <p:nvPr/>
        </p:nvSpPr>
        <p:spPr>
          <a:xfrm>
            <a:off x="7270512" y="4395093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21B3BB6-6489-4B45-94D7-521221ED7346}"/>
                  </a:ext>
                </a:extLst>
              </p:cNvPr>
              <p:cNvSpPr txBox="1"/>
              <p:nvPr/>
            </p:nvSpPr>
            <p:spPr>
              <a:xfrm>
                <a:off x="7386515" y="4515227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21B3BB6-6489-4B45-94D7-521221ED73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6515" y="4515227"/>
                <a:ext cx="399147" cy="369332"/>
              </a:xfrm>
              <a:prstGeom prst="rect">
                <a:avLst/>
              </a:prstGeom>
              <a:blipFill>
                <a:blip r:embed="rId7"/>
                <a:stretch>
                  <a:fillRect l="-3077" r="-3077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BC2E161F-F733-4BA8-8964-97C558BC190A}"/>
              </a:ext>
            </a:extLst>
          </p:cNvPr>
          <p:cNvCxnSpPr>
            <a:cxnSpLocks/>
            <a:stCxn id="68" idx="3"/>
          </p:cNvCxnSpPr>
          <p:nvPr/>
        </p:nvCxnSpPr>
        <p:spPr>
          <a:xfrm flipH="1">
            <a:off x="6486044" y="4915419"/>
            <a:ext cx="873742" cy="63352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구름 1">
            <a:extLst>
              <a:ext uri="{FF2B5EF4-FFF2-40B4-BE49-F238E27FC236}">
                <a16:creationId xmlns:a16="http://schemas.microsoft.com/office/drawing/2014/main" id="{E31B066B-39CA-4101-A3BF-0C85E52C53A9}"/>
              </a:ext>
            </a:extLst>
          </p:cNvPr>
          <p:cNvSpPr/>
          <p:nvPr/>
        </p:nvSpPr>
        <p:spPr>
          <a:xfrm rot="324494">
            <a:off x="1280619" y="1113626"/>
            <a:ext cx="994562" cy="584938"/>
          </a:xfrm>
          <a:prstGeom prst="cloud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214FED-CFFC-49BD-BE5E-6EF485A5740C}"/>
              </a:ext>
            </a:extLst>
          </p:cNvPr>
          <p:cNvSpPr txBox="1"/>
          <p:nvPr/>
        </p:nvSpPr>
        <p:spPr>
          <a:xfrm>
            <a:off x="1353421" y="1232279"/>
            <a:ext cx="9220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임의의 계산</a:t>
            </a:r>
          </a:p>
        </p:txBody>
      </p:sp>
      <p:sp>
        <p:nvSpPr>
          <p:cNvPr id="34" name="구름 33">
            <a:extLst>
              <a:ext uri="{FF2B5EF4-FFF2-40B4-BE49-F238E27FC236}">
                <a16:creationId xmlns:a16="http://schemas.microsoft.com/office/drawing/2014/main" id="{7908E350-28E6-4798-AF0E-B439050A1235}"/>
              </a:ext>
            </a:extLst>
          </p:cNvPr>
          <p:cNvSpPr/>
          <p:nvPr/>
        </p:nvSpPr>
        <p:spPr>
          <a:xfrm rot="324494">
            <a:off x="1231367" y="2787771"/>
            <a:ext cx="994562" cy="584938"/>
          </a:xfrm>
          <a:prstGeom prst="cloud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88A862D-9C6A-4DC1-95C3-E260B1A62554}"/>
              </a:ext>
            </a:extLst>
          </p:cNvPr>
          <p:cNvSpPr txBox="1"/>
          <p:nvPr/>
        </p:nvSpPr>
        <p:spPr>
          <a:xfrm>
            <a:off x="1304169" y="2906424"/>
            <a:ext cx="9220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임의의 계산</a:t>
            </a:r>
          </a:p>
        </p:txBody>
      </p:sp>
      <p:sp>
        <p:nvSpPr>
          <p:cNvPr id="39" name="구름 38">
            <a:extLst>
              <a:ext uri="{FF2B5EF4-FFF2-40B4-BE49-F238E27FC236}">
                <a16:creationId xmlns:a16="http://schemas.microsoft.com/office/drawing/2014/main" id="{94B78EC2-D201-4E14-AA62-5981FE77590C}"/>
              </a:ext>
            </a:extLst>
          </p:cNvPr>
          <p:cNvSpPr/>
          <p:nvPr/>
        </p:nvSpPr>
        <p:spPr>
          <a:xfrm rot="324494">
            <a:off x="4811742" y="2020481"/>
            <a:ext cx="994562" cy="584938"/>
          </a:xfrm>
          <a:prstGeom prst="cloud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BF7AB2F-7BA9-48D5-9CD5-50102EA8EE6A}"/>
              </a:ext>
            </a:extLst>
          </p:cNvPr>
          <p:cNvSpPr txBox="1"/>
          <p:nvPr/>
        </p:nvSpPr>
        <p:spPr>
          <a:xfrm>
            <a:off x="4884544" y="2139134"/>
            <a:ext cx="9220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임의의 계산</a:t>
            </a: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75471C9C-C510-459F-BA6E-2394F2389652}"/>
              </a:ext>
            </a:extLst>
          </p:cNvPr>
          <p:cNvCxnSpPr>
            <a:cxnSpLocks/>
          </p:cNvCxnSpPr>
          <p:nvPr/>
        </p:nvCxnSpPr>
        <p:spPr>
          <a:xfrm>
            <a:off x="5811723" y="2289918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AC7A587-F42E-41C8-A87E-39ABC0020F38}"/>
                  </a:ext>
                </a:extLst>
              </p:cNvPr>
              <p:cNvSpPr txBox="1"/>
              <p:nvPr/>
            </p:nvSpPr>
            <p:spPr>
              <a:xfrm>
                <a:off x="6415006" y="1845194"/>
                <a:ext cx="3397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AC7A587-F42E-41C8-A87E-39ABC0020F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5006" y="1845194"/>
                <a:ext cx="339708" cy="369332"/>
              </a:xfrm>
              <a:prstGeom prst="rect">
                <a:avLst/>
              </a:prstGeom>
              <a:blipFill>
                <a:blip r:embed="rId8"/>
                <a:stretch>
                  <a:fillRect l="-5357" r="-5357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8CECC071-336D-4DAD-A175-612428F7A7A3}"/>
              </a:ext>
            </a:extLst>
          </p:cNvPr>
          <p:cNvCxnSpPr>
            <a:cxnSpLocks/>
            <a:endCxn id="48" idx="1"/>
          </p:cNvCxnSpPr>
          <p:nvPr/>
        </p:nvCxnSpPr>
        <p:spPr>
          <a:xfrm>
            <a:off x="1966340" y="4123290"/>
            <a:ext cx="763347" cy="598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864C3758-4FB2-443E-A8BA-547CB69FBF98}"/>
              </a:ext>
            </a:extLst>
          </p:cNvPr>
          <p:cNvCxnSpPr>
            <a:cxnSpLocks/>
            <a:stCxn id="48" idx="6"/>
          </p:cNvCxnSpPr>
          <p:nvPr/>
        </p:nvCxnSpPr>
        <p:spPr>
          <a:xfrm>
            <a:off x="3250013" y="4937739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BCB0FCC3-F107-4E78-929B-54D1C9648C5E}"/>
              </a:ext>
            </a:extLst>
          </p:cNvPr>
          <p:cNvCxnSpPr>
            <a:cxnSpLocks/>
            <a:endCxn id="48" idx="3"/>
          </p:cNvCxnSpPr>
          <p:nvPr/>
        </p:nvCxnSpPr>
        <p:spPr>
          <a:xfrm flipV="1">
            <a:off x="1867835" y="5153265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타원 47">
            <a:extLst>
              <a:ext uri="{FF2B5EF4-FFF2-40B4-BE49-F238E27FC236}">
                <a16:creationId xmlns:a16="http://schemas.microsoft.com/office/drawing/2014/main" id="{2F6AF6FE-3FD5-4353-BA47-CEE6938B9959}"/>
              </a:ext>
            </a:extLst>
          </p:cNvPr>
          <p:cNvSpPr/>
          <p:nvPr/>
        </p:nvSpPr>
        <p:spPr>
          <a:xfrm>
            <a:off x="2640413" y="4632939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5B91CA64-DA88-4501-A152-AD4D144BCF5F}"/>
                  </a:ext>
                </a:extLst>
              </p:cNvPr>
              <p:cNvSpPr txBox="1"/>
              <p:nvPr/>
            </p:nvSpPr>
            <p:spPr>
              <a:xfrm>
                <a:off x="2756416" y="4753073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5B91CA64-DA88-4501-A152-AD4D144BCF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6416" y="4753073"/>
                <a:ext cx="399147" cy="369332"/>
              </a:xfrm>
              <a:prstGeom prst="rect">
                <a:avLst/>
              </a:prstGeom>
              <a:blipFill>
                <a:blip r:embed="rId9"/>
                <a:stretch>
                  <a:fillRect l="-3030" r="-1515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26F08AA-F541-4AE9-92F4-84A1BE9C79CC}"/>
                  </a:ext>
                </a:extLst>
              </p:cNvPr>
              <p:cNvSpPr txBox="1"/>
              <p:nvPr/>
            </p:nvSpPr>
            <p:spPr>
              <a:xfrm>
                <a:off x="1534156" y="3799243"/>
                <a:ext cx="5097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26F08AA-F541-4AE9-92F4-84A1BE9C79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4156" y="3799243"/>
                <a:ext cx="509755" cy="369332"/>
              </a:xfrm>
              <a:prstGeom prst="rect">
                <a:avLst/>
              </a:prstGeom>
              <a:blipFill>
                <a:blip r:embed="rId10"/>
                <a:stretch>
                  <a:fillRect l="-4819" r="-4819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168032E-F44D-43B7-AC02-0E8D49463757}"/>
                  </a:ext>
                </a:extLst>
              </p:cNvPr>
              <p:cNvSpPr txBox="1"/>
              <p:nvPr/>
            </p:nvSpPr>
            <p:spPr>
              <a:xfrm>
                <a:off x="3655583" y="4559388"/>
                <a:ext cx="5097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168032E-F44D-43B7-AC02-0E8D494637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5583" y="4559388"/>
                <a:ext cx="509755" cy="369332"/>
              </a:xfrm>
              <a:prstGeom prst="rect">
                <a:avLst/>
              </a:prstGeom>
              <a:blipFill>
                <a:blip r:embed="rId11"/>
                <a:stretch>
                  <a:fillRect l="-6024" r="-6024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BF4F5D60-D687-4199-9FB1-778327D3EAB9}"/>
                  </a:ext>
                </a:extLst>
              </p:cNvPr>
              <p:cNvSpPr txBox="1"/>
              <p:nvPr/>
            </p:nvSpPr>
            <p:spPr>
              <a:xfrm>
                <a:off x="1450640" y="5412565"/>
                <a:ext cx="3398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BF4F5D60-D687-4199-9FB1-778327D3EA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0640" y="5412565"/>
                <a:ext cx="339837" cy="369332"/>
              </a:xfrm>
              <a:prstGeom prst="rect">
                <a:avLst/>
              </a:prstGeom>
              <a:blipFill>
                <a:blip r:embed="rId12"/>
                <a:stretch>
                  <a:fillRect l="-8929" r="-7143"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0A2264A3-18C7-4C69-BAE6-77CC42D83A21}"/>
                  </a:ext>
                </a:extLst>
              </p:cNvPr>
              <p:cNvSpPr txBox="1"/>
              <p:nvPr/>
            </p:nvSpPr>
            <p:spPr>
              <a:xfrm>
                <a:off x="8409702" y="4730753"/>
                <a:ext cx="57227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0A2264A3-18C7-4C69-BAE6-77CC42D83A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9702" y="4730753"/>
                <a:ext cx="572272" cy="369332"/>
              </a:xfrm>
              <a:prstGeom prst="rect">
                <a:avLst/>
              </a:prstGeom>
              <a:blipFill>
                <a:blip r:embed="rId13"/>
                <a:stretch>
                  <a:fillRect l="-4301" r="-5376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E07BD4C4-4E57-49D1-9701-D0C5B49A1489}"/>
                  </a:ext>
                </a:extLst>
              </p:cNvPr>
              <p:cNvSpPr txBox="1"/>
              <p:nvPr/>
            </p:nvSpPr>
            <p:spPr>
              <a:xfrm>
                <a:off x="6126679" y="3446321"/>
                <a:ext cx="57227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E07BD4C4-4E57-49D1-9701-D0C5B49A14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6679" y="3446321"/>
                <a:ext cx="572272" cy="369332"/>
              </a:xfrm>
              <a:prstGeom prst="rect">
                <a:avLst/>
              </a:prstGeom>
              <a:blipFill>
                <a:blip r:embed="rId14"/>
                <a:stretch>
                  <a:fillRect l="-3191" r="-5319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8153F5A5-2674-4D91-9933-8DC5BC617886}"/>
                  </a:ext>
                </a:extLst>
              </p:cNvPr>
              <p:cNvSpPr txBox="1"/>
              <p:nvPr/>
            </p:nvSpPr>
            <p:spPr>
              <a:xfrm>
                <a:off x="6105458" y="5043233"/>
                <a:ext cx="57227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8153F5A5-2674-4D91-9933-8DC5BC6178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5458" y="5043233"/>
                <a:ext cx="572272" cy="369332"/>
              </a:xfrm>
              <a:prstGeom prst="rect">
                <a:avLst/>
              </a:prstGeom>
              <a:blipFill>
                <a:blip r:embed="rId15"/>
                <a:stretch>
                  <a:fillRect l="-4301" r="-5376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6291E4A1-ADC1-49B2-8FBE-310E7CA800F5}"/>
              </a:ext>
            </a:extLst>
          </p:cNvPr>
          <p:cNvSpPr txBox="1"/>
          <p:nvPr/>
        </p:nvSpPr>
        <p:spPr>
          <a:xfrm>
            <a:off x="4649696" y="5883862"/>
            <a:ext cx="45464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덧셈 노드의 미분값은 리피트이다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5723706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곱셈 노드의 미분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C8C7A9-67A2-46F4-AC37-254786F5F239}"/>
                  </a:ext>
                </a:extLst>
              </p:cNvPr>
              <p:cNvSpPr txBox="1"/>
              <p:nvPr/>
            </p:nvSpPr>
            <p:spPr>
              <a:xfrm>
                <a:off x="5907304" y="1109456"/>
                <a:ext cx="144007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C8C7A9-67A2-46F4-AC37-254786F5F2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7304" y="1109456"/>
                <a:ext cx="1440073" cy="369332"/>
              </a:xfrm>
              <a:prstGeom prst="rect">
                <a:avLst/>
              </a:prstGeom>
              <a:blipFill>
                <a:blip r:embed="rId3"/>
                <a:stretch>
                  <a:fillRect r="-847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2F0489A6-2CB4-40BB-8880-558A73B8553D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1420949" y="1250108"/>
            <a:ext cx="763347" cy="598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09DEDC21-EA44-4145-BF87-F30088E8E595}"/>
              </a:ext>
            </a:extLst>
          </p:cNvPr>
          <p:cNvCxnSpPr>
            <a:cxnSpLocks/>
            <a:stCxn id="32" idx="6"/>
          </p:cNvCxnSpPr>
          <p:nvPr/>
        </p:nvCxnSpPr>
        <p:spPr>
          <a:xfrm>
            <a:off x="2704622" y="2064557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87E05D07-28C7-48F8-8C7D-03644C27076A}"/>
              </a:ext>
            </a:extLst>
          </p:cNvPr>
          <p:cNvCxnSpPr>
            <a:cxnSpLocks/>
            <a:endCxn id="32" idx="3"/>
          </p:cNvCxnSpPr>
          <p:nvPr/>
        </p:nvCxnSpPr>
        <p:spPr>
          <a:xfrm flipV="1">
            <a:off x="1322444" y="2280083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>
            <a:extLst>
              <a:ext uri="{FF2B5EF4-FFF2-40B4-BE49-F238E27FC236}">
                <a16:creationId xmlns:a16="http://schemas.microsoft.com/office/drawing/2014/main" id="{08B321FB-B80E-43DF-B22A-75CA61A961F5}"/>
              </a:ext>
            </a:extLst>
          </p:cNvPr>
          <p:cNvSpPr/>
          <p:nvPr/>
        </p:nvSpPr>
        <p:spPr>
          <a:xfrm>
            <a:off x="2095022" y="1759757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18A3ABF-EB79-4788-BF6E-5B369E1FBFDD}"/>
                  </a:ext>
                </a:extLst>
              </p:cNvPr>
              <p:cNvSpPr txBox="1"/>
              <p:nvPr/>
            </p:nvSpPr>
            <p:spPr>
              <a:xfrm>
                <a:off x="2211025" y="1879891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18A3ABF-EB79-4788-BF6E-5B369E1FBF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1025" y="1879891"/>
                <a:ext cx="399147" cy="369332"/>
              </a:xfrm>
              <a:prstGeom prst="rect">
                <a:avLst/>
              </a:prstGeom>
              <a:blipFill>
                <a:blip r:embed="rId4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8C8DD21-5FB3-484A-B057-B24603E53646}"/>
                  </a:ext>
                </a:extLst>
              </p:cNvPr>
              <p:cNvSpPr txBox="1"/>
              <p:nvPr/>
            </p:nvSpPr>
            <p:spPr>
              <a:xfrm>
                <a:off x="1582008" y="1058937"/>
                <a:ext cx="3427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8C8DD21-5FB3-484A-B057-B24603E536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2008" y="1058937"/>
                <a:ext cx="34272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E816C45-BB0E-4C16-BB4B-76BDC505F6E8}"/>
                  </a:ext>
                </a:extLst>
              </p:cNvPr>
              <p:cNvSpPr txBox="1"/>
              <p:nvPr/>
            </p:nvSpPr>
            <p:spPr>
              <a:xfrm>
                <a:off x="1420949" y="2249223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E816C45-BB0E-4C16-BB4B-76BDC505F6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0949" y="2249223"/>
                <a:ext cx="346697" cy="369332"/>
              </a:xfrm>
              <a:prstGeom prst="rect">
                <a:avLst/>
              </a:prstGeom>
              <a:blipFill>
                <a:blip r:embed="rId6"/>
                <a:stretch>
                  <a:fillRect l="-7018" r="-5263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11AFCB9-A85E-48D3-BBF1-CD4399BA73FF}"/>
                  </a:ext>
                </a:extLst>
              </p:cNvPr>
              <p:cNvSpPr txBox="1"/>
              <p:nvPr/>
            </p:nvSpPr>
            <p:spPr>
              <a:xfrm>
                <a:off x="3073408" y="1662960"/>
                <a:ext cx="3242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11AFCB9-A85E-48D3-BBF1-CD4399BA73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3408" y="1662960"/>
                <a:ext cx="324255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E5B4FC6F-B170-45FC-8139-F71DBE2AF86C}"/>
              </a:ext>
            </a:extLst>
          </p:cNvPr>
          <p:cNvCxnSpPr>
            <a:cxnSpLocks/>
          </p:cNvCxnSpPr>
          <p:nvPr/>
        </p:nvCxnSpPr>
        <p:spPr>
          <a:xfrm flipH="1">
            <a:off x="2803127" y="4151597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EA113F73-A4A7-4EF7-879C-4DC1A6C9B980}"/>
              </a:ext>
            </a:extLst>
          </p:cNvPr>
          <p:cNvCxnSpPr>
            <a:cxnSpLocks/>
          </p:cNvCxnSpPr>
          <p:nvPr/>
        </p:nvCxnSpPr>
        <p:spPr>
          <a:xfrm flipH="1" flipV="1">
            <a:off x="1519454" y="3358789"/>
            <a:ext cx="712129" cy="645132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타원 67">
            <a:extLst>
              <a:ext uri="{FF2B5EF4-FFF2-40B4-BE49-F238E27FC236}">
                <a16:creationId xmlns:a16="http://schemas.microsoft.com/office/drawing/2014/main" id="{D7DEA4D8-8F2D-4C86-817C-E5F800378AB7}"/>
              </a:ext>
            </a:extLst>
          </p:cNvPr>
          <p:cNvSpPr/>
          <p:nvPr/>
        </p:nvSpPr>
        <p:spPr>
          <a:xfrm>
            <a:off x="2193527" y="3854694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21B3BB6-6489-4B45-94D7-521221ED7346}"/>
                  </a:ext>
                </a:extLst>
              </p:cNvPr>
              <p:cNvSpPr txBox="1"/>
              <p:nvPr/>
            </p:nvSpPr>
            <p:spPr>
              <a:xfrm>
                <a:off x="2309530" y="3974828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21B3BB6-6489-4B45-94D7-521221ED73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530" y="3974828"/>
                <a:ext cx="399147" cy="369332"/>
              </a:xfrm>
              <a:prstGeom prst="rect">
                <a:avLst/>
              </a:prstGeom>
              <a:blipFill>
                <a:blip r:embed="rId8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BC2E161F-F733-4BA8-8964-97C558BC190A}"/>
              </a:ext>
            </a:extLst>
          </p:cNvPr>
          <p:cNvCxnSpPr>
            <a:cxnSpLocks/>
          </p:cNvCxnSpPr>
          <p:nvPr/>
        </p:nvCxnSpPr>
        <p:spPr>
          <a:xfrm flipH="1">
            <a:off x="1382133" y="4379555"/>
            <a:ext cx="873742" cy="63352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6D7F025-8E2C-4DEB-B6BE-74B54FE036F0}"/>
                  </a:ext>
                </a:extLst>
              </p:cNvPr>
              <p:cNvSpPr txBox="1"/>
              <p:nvPr/>
            </p:nvSpPr>
            <p:spPr>
              <a:xfrm>
                <a:off x="3086151" y="4234287"/>
                <a:ext cx="492201" cy="7022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6D7F025-8E2C-4DEB-B6BE-74B54FE036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6151" y="4234287"/>
                <a:ext cx="492201" cy="70224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87A40413-8CD4-406D-8803-B1D0AA893018}"/>
                  </a:ext>
                </a:extLst>
              </p:cNvPr>
              <p:cNvSpPr txBox="1"/>
              <p:nvPr/>
            </p:nvSpPr>
            <p:spPr>
              <a:xfrm>
                <a:off x="763730" y="3300011"/>
                <a:ext cx="952633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87A40413-8CD4-406D-8803-B1D0AA8930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730" y="3300011"/>
                <a:ext cx="952633" cy="70224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E129FB81-DAD9-47BA-BC3E-79A1210B6FE9}"/>
                  </a:ext>
                </a:extLst>
              </p:cNvPr>
              <p:cNvSpPr txBox="1"/>
              <p:nvPr/>
            </p:nvSpPr>
            <p:spPr>
              <a:xfrm>
                <a:off x="1420949" y="4993353"/>
                <a:ext cx="967060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E129FB81-DAD9-47BA-BC3E-79A1210B6F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0949" y="4993353"/>
                <a:ext cx="967060" cy="70224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E8F972D5-541B-4E9F-A483-AC68F1F36CDD}"/>
                  </a:ext>
                </a:extLst>
              </p:cNvPr>
              <p:cNvSpPr txBox="1"/>
              <p:nvPr/>
            </p:nvSpPr>
            <p:spPr>
              <a:xfrm>
                <a:off x="5907304" y="1879891"/>
                <a:ext cx="1091196" cy="7023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E8F972D5-541B-4E9F-A483-AC68F1F36C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7304" y="1879891"/>
                <a:ext cx="1091196" cy="70230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3BB2AFA8-A893-49B9-8392-C87FDCFFC971}"/>
                  </a:ext>
                </a:extLst>
              </p:cNvPr>
              <p:cNvSpPr txBox="1"/>
              <p:nvPr/>
            </p:nvSpPr>
            <p:spPr>
              <a:xfrm>
                <a:off x="5907304" y="2885731"/>
                <a:ext cx="1088311" cy="7654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3BB2AFA8-A893-49B9-8392-C87FDCFFC9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7304" y="2885731"/>
                <a:ext cx="1088311" cy="76540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5401399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곱셈 노드의 미분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2F0489A6-2CB4-40BB-8880-558A73B8553D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2300533" y="1465264"/>
            <a:ext cx="763347" cy="598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09DEDC21-EA44-4145-BF87-F30088E8E595}"/>
              </a:ext>
            </a:extLst>
          </p:cNvPr>
          <p:cNvCxnSpPr>
            <a:cxnSpLocks/>
            <a:stCxn id="32" idx="6"/>
          </p:cNvCxnSpPr>
          <p:nvPr/>
        </p:nvCxnSpPr>
        <p:spPr>
          <a:xfrm>
            <a:off x="3584206" y="2279713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87E05D07-28C7-48F8-8C7D-03644C27076A}"/>
              </a:ext>
            </a:extLst>
          </p:cNvPr>
          <p:cNvCxnSpPr>
            <a:cxnSpLocks/>
            <a:endCxn id="32" idx="3"/>
          </p:cNvCxnSpPr>
          <p:nvPr/>
        </p:nvCxnSpPr>
        <p:spPr>
          <a:xfrm flipV="1">
            <a:off x="2202028" y="2495239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>
            <a:extLst>
              <a:ext uri="{FF2B5EF4-FFF2-40B4-BE49-F238E27FC236}">
                <a16:creationId xmlns:a16="http://schemas.microsoft.com/office/drawing/2014/main" id="{08B321FB-B80E-43DF-B22A-75CA61A961F5}"/>
              </a:ext>
            </a:extLst>
          </p:cNvPr>
          <p:cNvSpPr/>
          <p:nvPr/>
        </p:nvSpPr>
        <p:spPr>
          <a:xfrm>
            <a:off x="2974606" y="1974913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18A3ABF-EB79-4788-BF6E-5B369E1FBFDD}"/>
                  </a:ext>
                </a:extLst>
              </p:cNvPr>
              <p:cNvSpPr txBox="1"/>
              <p:nvPr/>
            </p:nvSpPr>
            <p:spPr>
              <a:xfrm>
                <a:off x="3090609" y="2095047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18A3ABF-EB79-4788-BF6E-5B369E1FBF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0609" y="2095047"/>
                <a:ext cx="399147" cy="369332"/>
              </a:xfrm>
              <a:prstGeom prst="rect">
                <a:avLst/>
              </a:prstGeom>
              <a:blipFill>
                <a:blip r:embed="rId3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8C8DD21-5FB3-484A-B057-B24603E53646}"/>
                  </a:ext>
                </a:extLst>
              </p:cNvPr>
              <p:cNvSpPr txBox="1"/>
              <p:nvPr/>
            </p:nvSpPr>
            <p:spPr>
              <a:xfrm>
                <a:off x="2461592" y="1274093"/>
                <a:ext cx="3427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8C8DD21-5FB3-484A-B057-B24603E536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1592" y="1274093"/>
                <a:ext cx="342723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E816C45-BB0E-4C16-BB4B-76BDC505F6E8}"/>
                  </a:ext>
                </a:extLst>
              </p:cNvPr>
              <p:cNvSpPr txBox="1"/>
              <p:nvPr/>
            </p:nvSpPr>
            <p:spPr>
              <a:xfrm>
                <a:off x="2300533" y="2464379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E816C45-BB0E-4C16-BB4B-76BDC505F6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0533" y="2464379"/>
                <a:ext cx="346697" cy="369332"/>
              </a:xfrm>
              <a:prstGeom prst="rect">
                <a:avLst/>
              </a:prstGeom>
              <a:blipFill>
                <a:blip r:embed="rId5"/>
                <a:stretch>
                  <a:fillRect l="-7018" r="-5263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11AFCB9-A85E-48D3-BBF1-CD4399BA73FF}"/>
                  </a:ext>
                </a:extLst>
              </p:cNvPr>
              <p:cNvSpPr txBox="1"/>
              <p:nvPr/>
            </p:nvSpPr>
            <p:spPr>
              <a:xfrm>
                <a:off x="3952992" y="1878116"/>
                <a:ext cx="3242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11AFCB9-A85E-48D3-BBF1-CD4399BA73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2992" y="1878116"/>
                <a:ext cx="324255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E5B4FC6F-B170-45FC-8139-F71DBE2AF86C}"/>
              </a:ext>
            </a:extLst>
          </p:cNvPr>
          <p:cNvCxnSpPr>
            <a:cxnSpLocks/>
          </p:cNvCxnSpPr>
          <p:nvPr/>
        </p:nvCxnSpPr>
        <p:spPr>
          <a:xfrm flipH="1">
            <a:off x="7880112" y="4691996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EA113F73-A4A7-4EF7-879C-4DC1A6C9B980}"/>
              </a:ext>
            </a:extLst>
          </p:cNvPr>
          <p:cNvCxnSpPr>
            <a:cxnSpLocks/>
            <a:stCxn id="68" idx="1"/>
          </p:cNvCxnSpPr>
          <p:nvPr/>
        </p:nvCxnSpPr>
        <p:spPr>
          <a:xfrm flipH="1" flipV="1">
            <a:off x="6486044" y="3850844"/>
            <a:ext cx="873742" cy="63352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타원 67">
            <a:extLst>
              <a:ext uri="{FF2B5EF4-FFF2-40B4-BE49-F238E27FC236}">
                <a16:creationId xmlns:a16="http://schemas.microsoft.com/office/drawing/2014/main" id="{D7DEA4D8-8F2D-4C86-817C-E5F800378AB7}"/>
              </a:ext>
            </a:extLst>
          </p:cNvPr>
          <p:cNvSpPr/>
          <p:nvPr/>
        </p:nvSpPr>
        <p:spPr>
          <a:xfrm>
            <a:off x="7270512" y="4395093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21B3BB6-6489-4B45-94D7-521221ED7346}"/>
                  </a:ext>
                </a:extLst>
              </p:cNvPr>
              <p:cNvSpPr txBox="1"/>
              <p:nvPr/>
            </p:nvSpPr>
            <p:spPr>
              <a:xfrm>
                <a:off x="7386515" y="4515227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21B3BB6-6489-4B45-94D7-521221ED73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6515" y="4515227"/>
                <a:ext cx="399147" cy="369332"/>
              </a:xfrm>
              <a:prstGeom prst="rect">
                <a:avLst/>
              </a:prstGeom>
              <a:blipFill>
                <a:blip r:embed="rId7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BC2E161F-F733-4BA8-8964-97C558BC190A}"/>
              </a:ext>
            </a:extLst>
          </p:cNvPr>
          <p:cNvCxnSpPr>
            <a:cxnSpLocks/>
            <a:stCxn id="68" idx="3"/>
          </p:cNvCxnSpPr>
          <p:nvPr/>
        </p:nvCxnSpPr>
        <p:spPr>
          <a:xfrm flipH="1">
            <a:off x="6486044" y="4915419"/>
            <a:ext cx="873742" cy="63352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구름 1">
            <a:extLst>
              <a:ext uri="{FF2B5EF4-FFF2-40B4-BE49-F238E27FC236}">
                <a16:creationId xmlns:a16="http://schemas.microsoft.com/office/drawing/2014/main" id="{E31B066B-39CA-4101-A3BF-0C85E52C53A9}"/>
              </a:ext>
            </a:extLst>
          </p:cNvPr>
          <p:cNvSpPr/>
          <p:nvPr/>
        </p:nvSpPr>
        <p:spPr>
          <a:xfrm rot="324494">
            <a:off x="1280619" y="1113626"/>
            <a:ext cx="994562" cy="584938"/>
          </a:xfrm>
          <a:prstGeom prst="cloud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214FED-CFFC-49BD-BE5E-6EF485A5740C}"/>
              </a:ext>
            </a:extLst>
          </p:cNvPr>
          <p:cNvSpPr txBox="1"/>
          <p:nvPr/>
        </p:nvSpPr>
        <p:spPr>
          <a:xfrm>
            <a:off x="1353421" y="1232279"/>
            <a:ext cx="9220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임의의 계산</a:t>
            </a:r>
          </a:p>
        </p:txBody>
      </p:sp>
      <p:sp>
        <p:nvSpPr>
          <p:cNvPr id="34" name="구름 33">
            <a:extLst>
              <a:ext uri="{FF2B5EF4-FFF2-40B4-BE49-F238E27FC236}">
                <a16:creationId xmlns:a16="http://schemas.microsoft.com/office/drawing/2014/main" id="{7908E350-28E6-4798-AF0E-B439050A1235}"/>
              </a:ext>
            </a:extLst>
          </p:cNvPr>
          <p:cNvSpPr/>
          <p:nvPr/>
        </p:nvSpPr>
        <p:spPr>
          <a:xfrm rot="324494">
            <a:off x="1231367" y="2787771"/>
            <a:ext cx="994562" cy="584938"/>
          </a:xfrm>
          <a:prstGeom prst="cloud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88A862D-9C6A-4DC1-95C3-E260B1A62554}"/>
              </a:ext>
            </a:extLst>
          </p:cNvPr>
          <p:cNvSpPr txBox="1"/>
          <p:nvPr/>
        </p:nvSpPr>
        <p:spPr>
          <a:xfrm>
            <a:off x="1304169" y="2906424"/>
            <a:ext cx="9220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임의의 계산</a:t>
            </a:r>
          </a:p>
        </p:txBody>
      </p:sp>
      <p:sp>
        <p:nvSpPr>
          <p:cNvPr id="39" name="구름 38">
            <a:extLst>
              <a:ext uri="{FF2B5EF4-FFF2-40B4-BE49-F238E27FC236}">
                <a16:creationId xmlns:a16="http://schemas.microsoft.com/office/drawing/2014/main" id="{94B78EC2-D201-4E14-AA62-5981FE77590C}"/>
              </a:ext>
            </a:extLst>
          </p:cNvPr>
          <p:cNvSpPr/>
          <p:nvPr/>
        </p:nvSpPr>
        <p:spPr>
          <a:xfrm rot="324494">
            <a:off x="4811742" y="2020481"/>
            <a:ext cx="994562" cy="584938"/>
          </a:xfrm>
          <a:prstGeom prst="cloud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BF7AB2F-7BA9-48D5-9CD5-50102EA8EE6A}"/>
              </a:ext>
            </a:extLst>
          </p:cNvPr>
          <p:cNvSpPr txBox="1"/>
          <p:nvPr/>
        </p:nvSpPr>
        <p:spPr>
          <a:xfrm>
            <a:off x="4884544" y="2139134"/>
            <a:ext cx="9220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임의의 계산</a:t>
            </a: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75471C9C-C510-459F-BA6E-2394F2389652}"/>
              </a:ext>
            </a:extLst>
          </p:cNvPr>
          <p:cNvCxnSpPr>
            <a:cxnSpLocks/>
          </p:cNvCxnSpPr>
          <p:nvPr/>
        </p:nvCxnSpPr>
        <p:spPr>
          <a:xfrm>
            <a:off x="5811723" y="2289918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AC7A587-F42E-41C8-A87E-39ABC0020F38}"/>
                  </a:ext>
                </a:extLst>
              </p:cNvPr>
              <p:cNvSpPr txBox="1"/>
              <p:nvPr/>
            </p:nvSpPr>
            <p:spPr>
              <a:xfrm>
                <a:off x="6415006" y="1845194"/>
                <a:ext cx="3397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AC7A587-F42E-41C8-A87E-39ABC0020F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5006" y="1845194"/>
                <a:ext cx="339708" cy="369332"/>
              </a:xfrm>
              <a:prstGeom prst="rect">
                <a:avLst/>
              </a:prstGeom>
              <a:blipFill>
                <a:blip r:embed="rId8"/>
                <a:stretch>
                  <a:fillRect l="-5357" r="-5357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8CECC071-336D-4DAD-A175-612428F7A7A3}"/>
              </a:ext>
            </a:extLst>
          </p:cNvPr>
          <p:cNvCxnSpPr>
            <a:cxnSpLocks/>
            <a:endCxn id="48" idx="1"/>
          </p:cNvCxnSpPr>
          <p:nvPr/>
        </p:nvCxnSpPr>
        <p:spPr>
          <a:xfrm>
            <a:off x="1966340" y="4123290"/>
            <a:ext cx="763347" cy="598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864C3758-4FB2-443E-A8BA-547CB69FBF98}"/>
              </a:ext>
            </a:extLst>
          </p:cNvPr>
          <p:cNvCxnSpPr>
            <a:cxnSpLocks/>
            <a:stCxn id="48" idx="6"/>
          </p:cNvCxnSpPr>
          <p:nvPr/>
        </p:nvCxnSpPr>
        <p:spPr>
          <a:xfrm>
            <a:off x="3250013" y="4937739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BCB0FCC3-F107-4E78-929B-54D1C9648C5E}"/>
              </a:ext>
            </a:extLst>
          </p:cNvPr>
          <p:cNvCxnSpPr>
            <a:cxnSpLocks/>
            <a:endCxn id="48" idx="3"/>
          </p:cNvCxnSpPr>
          <p:nvPr/>
        </p:nvCxnSpPr>
        <p:spPr>
          <a:xfrm flipV="1">
            <a:off x="1867835" y="5153265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타원 47">
            <a:extLst>
              <a:ext uri="{FF2B5EF4-FFF2-40B4-BE49-F238E27FC236}">
                <a16:creationId xmlns:a16="http://schemas.microsoft.com/office/drawing/2014/main" id="{2F6AF6FE-3FD5-4353-BA47-CEE6938B9959}"/>
              </a:ext>
            </a:extLst>
          </p:cNvPr>
          <p:cNvSpPr/>
          <p:nvPr/>
        </p:nvSpPr>
        <p:spPr>
          <a:xfrm>
            <a:off x="2640413" y="4632939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5B91CA64-DA88-4501-A152-AD4D144BCF5F}"/>
                  </a:ext>
                </a:extLst>
              </p:cNvPr>
              <p:cNvSpPr txBox="1"/>
              <p:nvPr/>
            </p:nvSpPr>
            <p:spPr>
              <a:xfrm>
                <a:off x="2756416" y="4753073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5B91CA64-DA88-4501-A152-AD4D144BCF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6416" y="4753073"/>
                <a:ext cx="399147" cy="369332"/>
              </a:xfrm>
              <a:prstGeom prst="rect">
                <a:avLst/>
              </a:prstGeom>
              <a:blipFill>
                <a:blip r:embed="rId9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26F08AA-F541-4AE9-92F4-84A1BE9C79CC}"/>
                  </a:ext>
                </a:extLst>
              </p:cNvPr>
              <p:cNvSpPr txBox="1"/>
              <p:nvPr/>
            </p:nvSpPr>
            <p:spPr>
              <a:xfrm>
                <a:off x="1534156" y="3799243"/>
                <a:ext cx="5097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26F08AA-F541-4AE9-92F4-84A1BE9C79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4156" y="3799243"/>
                <a:ext cx="509755" cy="369332"/>
              </a:xfrm>
              <a:prstGeom prst="rect">
                <a:avLst/>
              </a:prstGeom>
              <a:blipFill>
                <a:blip r:embed="rId10"/>
                <a:stretch>
                  <a:fillRect l="-4819" r="-4819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168032E-F44D-43B7-AC02-0E8D49463757}"/>
                  </a:ext>
                </a:extLst>
              </p:cNvPr>
              <p:cNvSpPr txBox="1"/>
              <p:nvPr/>
            </p:nvSpPr>
            <p:spPr>
              <a:xfrm>
                <a:off x="3618799" y="4536142"/>
                <a:ext cx="5097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50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168032E-F44D-43B7-AC02-0E8D494637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8799" y="4536142"/>
                <a:ext cx="509755" cy="369332"/>
              </a:xfrm>
              <a:prstGeom prst="rect">
                <a:avLst/>
              </a:prstGeom>
              <a:blipFill>
                <a:blip r:embed="rId11"/>
                <a:stretch>
                  <a:fillRect l="-6024" r="-6024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BF4F5D60-D687-4199-9FB1-778327D3EAB9}"/>
                  </a:ext>
                </a:extLst>
              </p:cNvPr>
              <p:cNvSpPr txBox="1"/>
              <p:nvPr/>
            </p:nvSpPr>
            <p:spPr>
              <a:xfrm>
                <a:off x="1450640" y="5412565"/>
                <a:ext cx="3398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BF4F5D60-D687-4199-9FB1-778327D3EA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0640" y="5412565"/>
                <a:ext cx="339837" cy="369332"/>
              </a:xfrm>
              <a:prstGeom prst="rect">
                <a:avLst/>
              </a:prstGeom>
              <a:blipFill>
                <a:blip r:embed="rId12"/>
                <a:stretch>
                  <a:fillRect l="-8929" r="-7143"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0A2264A3-18C7-4C69-BAE6-77CC42D83A21}"/>
                  </a:ext>
                </a:extLst>
              </p:cNvPr>
              <p:cNvSpPr txBox="1"/>
              <p:nvPr/>
            </p:nvSpPr>
            <p:spPr>
              <a:xfrm>
                <a:off x="8409702" y="4730753"/>
                <a:ext cx="57227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1.3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0A2264A3-18C7-4C69-BAE6-77CC42D83A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9702" y="4730753"/>
                <a:ext cx="572272" cy="369332"/>
              </a:xfrm>
              <a:prstGeom prst="rect">
                <a:avLst/>
              </a:prstGeom>
              <a:blipFill>
                <a:blip r:embed="rId13"/>
                <a:stretch>
                  <a:fillRect l="-4301" r="-4301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E07BD4C4-4E57-49D1-9701-D0C5B49A1489}"/>
                  </a:ext>
                </a:extLst>
              </p:cNvPr>
              <p:cNvSpPr txBox="1"/>
              <p:nvPr/>
            </p:nvSpPr>
            <p:spPr>
              <a:xfrm>
                <a:off x="6126679" y="3446321"/>
                <a:ext cx="57227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6.5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E07BD4C4-4E57-49D1-9701-D0C5B49A14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6679" y="3446321"/>
                <a:ext cx="572272" cy="369332"/>
              </a:xfrm>
              <a:prstGeom prst="rect">
                <a:avLst/>
              </a:prstGeom>
              <a:blipFill>
                <a:blip r:embed="rId14"/>
                <a:stretch>
                  <a:fillRect l="-3191" r="-5319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8153F5A5-2674-4D91-9933-8DC5BC617886}"/>
                  </a:ext>
                </a:extLst>
              </p:cNvPr>
              <p:cNvSpPr txBox="1"/>
              <p:nvPr/>
            </p:nvSpPr>
            <p:spPr>
              <a:xfrm>
                <a:off x="6105458" y="5043233"/>
                <a:ext cx="5097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13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8153F5A5-2674-4D91-9933-8DC5BC6178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5458" y="5043233"/>
                <a:ext cx="509755" cy="369332"/>
              </a:xfrm>
              <a:prstGeom prst="rect">
                <a:avLst/>
              </a:prstGeom>
              <a:blipFill>
                <a:blip r:embed="rId15"/>
                <a:stretch>
                  <a:fillRect l="-4819" r="-4819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6291E4A1-ADC1-49B2-8FBE-310E7CA800F5}"/>
              </a:ext>
            </a:extLst>
          </p:cNvPr>
          <p:cNvSpPr txBox="1"/>
          <p:nvPr/>
        </p:nvSpPr>
        <p:spPr>
          <a:xfrm>
            <a:off x="4649696" y="5883862"/>
            <a:ext cx="45528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곱셈 노드의 뒤에서 온 미분값에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정방향 연산시 반대쪽 값을 곱한다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4932841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곱셈 노드의 미분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291E4A1-ADC1-49B2-8FBE-310E7CA800F5}"/>
              </a:ext>
            </a:extLst>
          </p:cNvPr>
          <p:cNvSpPr txBox="1"/>
          <p:nvPr/>
        </p:nvSpPr>
        <p:spPr>
          <a:xfrm>
            <a:off x="4649696" y="5883862"/>
            <a:ext cx="45528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곱셈 노드의 뒤에서 온 미분값에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정방향 연산시 반대쪽 값을 곱한다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51" name="Picture 2" descr="사과 - Home | Facebook">
            <a:extLst>
              <a:ext uri="{FF2B5EF4-FFF2-40B4-BE49-F238E27FC236}">
                <a16:creationId xmlns:a16="http://schemas.microsoft.com/office/drawing/2014/main" id="{656074C7-758C-41DB-BE9E-73FC324CB3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925" y="1850968"/>
            <a:ext cx="690562" cy="657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8187338C-5060-4D2E-A436-79F00641B5C6}"/>
              </a:ext>
            </a:extLst>
          </p:cNvPr>
          <p:cNvSpPr txBox="1"/>
          <p:nvPr/>
        </p:nvSpPr>
        <p:spPr>
          <a:xfrm>
            <a:off x="2799310" y="1620135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F0751AB0-9500-419B-A7C8-C2E49778B3BC}"/>
              </a:ext>
            </a:extLst>
          </p:cNvPr>
          <p:cNvSpPr/>
          <p:nvPr/>
        </p:nvSpPr>
        <p:spPr>
          <a:xfrm>
            <a:off x="3730752" y="1874936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1E432648-B61D-4862-8BF4-07CCE4503B23}"/>
              </a:ext>
            </a:extLst>
          </p:cNvPr>
          <p:cNvCxnSpPr>
            <a:stCxn id="51" idx="3"/>
            <a:endCxn id="58" idx="2"/>
          </p:cNvCxnSpPr>
          <p:nvPr/>
        </p:nvCxnSpPr>
        <p:spPr>
          <a:xfrm>
            <a:off x="2376487" y="2179736"/>
            <a:ext cx="13542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타원 59">
            <a:extLst>
              <a:ext uri="{FF2B5EF4-FFF2-40B4-BE49-F238E27FC236}">
                <a16:creationId xmlns:a16="http://schemas.microsoft.com/office/drawing/2014/main" id="{4A8660E0-E211-4451-BD5B-812943E8C8FB}"/>
              </a:ext>
            </a:extLst>
          </p:cNvPr>
          <p:cNvSpPr/>
          <p:nvPr/>
        </p:nvSpPr>
        <p:spPr>
          <a:xfrm>
            <a:off x="5504688" y="1874936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4ECBD9DA-1C6E-418E-8F06-524C16549816}"/>
              </a:ext>
            </a:extLst>
          </p:cNvPr>
          <p:cNvCxnSpPr>
            <a:cxnSpLocks/>
            <a:stCxn id="58" idx="6"/>
            <a:endCxn id="60" idx="2"/>
          </p:cNvCxnSpPr>
          <p:nvPr/>
        </p:nvCxnSpPr>
        <p:spPr>
          <a:xfrm>
            <a:off x="4340352" y="2179736"/>
            <a:ext cx="1164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D28DFA5-5230-413F-BD2F-1CD89F34B871}"/>
              </a:ext>
            </a:extLst>
          </p:cNvPr>
          <p:cNvCxnSpPr>
            <a:cxnSpLocks/>
            <a:stCxn id="60" idx="6"/>
          </p:cNvCxnSpPr>
          <p:nvPr/>
        </p:nvCxnSpPr>
        <p:spPr>
          <a:xfrm>
            <a:off x="6114288" y="2179736"/>
            <a:ext cx="1408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FD00FCEA-889B-4707-9207-EF20BB54B45B}"/>
              </a:ext>
            </a:extLst>
          </p:cNvPr>
          <p:cNvSpPr txBox="1"/>
          <p:nvPr/>
        </p:nvSpPr>
        <p:spPr>
          <a:xfrm>
            <a:off x="4575309" y="163963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09DCFCBE-39F5-4AFB-B3F0-926BD2CF6441}"/>
              </a:ext>
            </a:extLst>
          </p:cNvPr>
          <p:cNvSpPr txBox="1"/>
          <p:nvPr/>
        </p:nvSpPr>
        <p:spPr>
          <a:xfrm>
            <a:off x="6414385" y="164391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220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6D188C96-AC6A-49CB-9A2D-B2767F072D0E}"/>
                  </a:ext>
                </a:extLst>
              </p:cNvPr>
              <p:cNvSpPr txBox="1"/>
              <p:nvPr/>
            </p:nvSpPr>
            <p:spPr>
              <a:xfrm>
                <a:off x="3850546" y="1995070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6D188C96-AC6A-49CB-9A2D-B2767F072D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0546" y="1995070"/>
                <a:ext cx="389529" cy="369332"/>
              </a:xfrm>
              <a:prstGeom prst="rect">
                <a:avLst/>
              </a:prstGeom>
              <a:blipFill>
                <a:blip r:embed="rId4"/>
                <a:stretch>
                  <a:fillRect l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6E230C6-EC4F-4869-8417-2D6BF2EA7A62}"/>
                  </a:ext>
                </a:extLst>
              </p:cNvPr>
              <p:cNvSpPr txBox="1"/>
              <p:nvPr/>
            </p:nvSpPr>
            <p:spPr>
              <a:xfrm>
                <a:off x="5620691" y="1995070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6E230C6-EC4F-4869-8417-2D6BF2EA7A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0691" y="1995070"/>
                <a:ext cx="389529" cy="369332"/>
              </a:xfrm>
              <a:prstGeom prst="rect">
                <a:avLst/>
              </a:prstGeom>
              <a:blipFill>
                <a:blip r:embed="rId5"/>
                <a:stretch>
                  <a:fillRect r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TextBox 66">
            <a:extLst>
              <a:ext uri="{FF2B5EF4-FFF2-40B4-BE49-F238E27FC236}">
                <a16:creationId xmlns:a16="http://schemas.microsoft.com/office/drawing/2014/main" id="{C9F4873F-F868-4B4A-9914-41641D70FE9E}"/>
              </a:ext>
            </a:extLst>
          </p:cNvPr>
          <p:cNvSpPr txBox="1"/>
          <p:nvPr/>
        </p:nvSpPr>
        <p:spPr>
          <a:xfrm>
            <a:off x="1193476" y="3063760"/>
            <a:ext cx="1675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사과의 개수</a:t>
            </a:r>
          </a:p>
        </p:txBody>
      </p: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E3F2901C-90F9-42EA-BE77-3A405CE7841E}"/>
              </a:ext>
            </a:extLst>
          </p:cNvPr>
          <p:cNvCxnSpPr>
            <a:stCxn id="67" idx="3"/>
          </p:cNvCxnSpPr>
          <p:nvPr/>
        </p:nvCxnSpPr>
        <p:spPr>
          <a:xfrm flipV="1">
            <a:off x="2868935" y="3294592"/>
            <a:ext cx="54482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CB3F78BE-9091-4242-B786-82CFE7BF2160}"/>
              </a:ext>
            </a:extLst>
          </p:cNvPr>
          <p:cNvCxnSpPr>
            <a:endCxn id="58" idx="3"/>
          </p:cNvCxnSpPr>
          <p:nvPr/>
        </p:nvCxnSpPr>
        <p:spPr>
          <a:xfrm flipV="1">
            <a:off x="3413760" y="2395262"/>
            <a:ext cx="406266" cy="8993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B6AF485F-BD45-4DDD-926B-992F1B5E7972}"/>
              </a:ext>
            </a:extLst>
          </p:cNvPr>
          <p:cNvSpPr txBox="1"/>
          <p:nvPr/>
        </p:nvSpPr>
        <p:spPr>
          <a:xfrm>
            <a:off x="3236468" y="277369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9CB998FD-D31F-43E0-8447-53ABA5848CF1}"/>
              </a:ext>
            </a:extLst>
          </p:cNvPr>
          <p:cNvSpPr txBox="1"/>
          <p:nvPr/>
        </p:nvSpPr>
        <p:spPr>
          <a:xfrm>
            <a:off x="3365327" y="3646289"/>
            <a:ext cx="10198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부가세</a:t>
            </a:r>
          </a:p>
        </p:txBody>
      </p: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1E8B2DA9-EEB5-4529-A381-F62F5FF94814}"/>
              </a:ext>
            </a:extLst>
          </p:cNvPr>
          <p:cNvCxnSpPr>
            <a:cxnSpLocks/>
            <a:stCxn id="74" idx="3"/>
          </p:cNvCxnSpPr>
          <p:nvPr/>
        </p:nvCxnSpPr>
        <p:spPr>
          <a:xfrm>
            <a:off x="4385158" y="3877122"/>
            <a:ext cx="63220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63402C02-94F8-41E6-9860-543CBF639907}"/>
              </a:ext>
            </a:extLst>
          </p:cNvPr>
          <p:cNvCxnSpPr>
            <a:cxnSpLocks/>
            <a:endCxn id="60" idx="3"/>
          </p:cNvCxnSpPr>
          <p:nvPr/>
        </p:nvCxnSpPr>
        <p:spPr>
          <a:xfrm flipV="1">
            <a:off x="5017361" y="2395262"/>
            <a:ext cx="576601" cy="14818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FB914FFB-A60D-4833-A59E-F7C925B2EF32}"/>
              </a:ext>
            </a:extLst>
          </p:cNvPr>
          <p:cNvSpPr txBox="1"/>
          <p:nvPr/>
        </p:nvSpPr>
        <p:spPr>
          <a:xfrm>
            <a:off x="4575309" y="3123528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7E506E4E-920F-4072-A53D-7516C3953454}"/>
              </a:ext>
            </a:extLst>
          </p:cNvPr>
          <p:cNvCxnSpPr>
            <a:cxnSpLocks/>
          </p:cNvCxnSpPr>
          <p:nvPr/>
        </p:nvCxnSpPr>
        <p:spPr>
          <a:xfrm flipH="1">
            <a:off x="6114288" y="2310384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7B8FFF70-2DA0-4EE2-A4AB-C13DBFC0F2B3}"/>
              </a:ext>
            </a:extLst>
          </p:cNvPr>
          <p:cNvSpPr txBox="1"/>
          <p:nvPr/>
        </p:nvSpPr>
        <p:spPr>
          <a:xfrm>
            <a:off x="6839713" y="230735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BED2C36B-A67C-4809-BAE5-EEB89AF259DE}"/>
              </a:ext>
            </a:extLst>
          </p:cNvPr>
          <p:cNvCxnSpPr>
            <a:cxnSpLocks/>
          </p:cNvCxnSpPr>
          <p:nvPr/>
        </p:nvCxnSpPr>
        <p:spPr>
          <a:xfrm flipH="1">
            <a:off x="4340352" y="2307352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C1CC0322-02A7-42EA-B91B-FC919BA9001F}"/>
              </a:ext>
            </a:extLst>
          </p:cNvPr>
          <p:cNvCxnSpPr>
            <a:cxnSpLocks/>
          </p:cNvCxnSpPr>
          <p:nvPr/>
        </p:nvCxnSpPr>
        <p:spPr>
          <a:xfrm flipH="1">
            <a:off x="2493987" y="2307352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F9A015E3-CBA0-4FC6-9625-E2E940119726}"/>
              </a:ext>
            </a:extLst>
          </p:cNvPr>
          <p:cNvCxnSpPr>
            <a:cxnSpLocks/>
          </p:cNvCxnSpPr>
          <p:nvPr/>
        </p:nvCxnSpPr>
        <p:spPr>
          <a:xfrm flipH="1">
            <a:off x="5077968" y="2484536"/>
            <a:ext cx="597409" cy="1623418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CA71E118-F488-4BF1-AC0E-10490A4E2127}"/>
              </a:ext>
            </a:extLst>
          </p:cNvPr>
          <p:cNvCxnSpPr>
            <a:cxnSpLocks/>
          </p:cNvCxnSpPr>
          <p:nvPr/>
        </p:nvCxnSpPr>
        <p:spPr>
          <a:xfrm flipH="1">
            <a:off x="4385158" y="4107954"/>
            <a:ext cx="704088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E564663D-4DA6-4F5F-80D0-012E6394138C}"/>
              </a:ext>
            </a:extLst>
          </p:cNvPr>
          <p:cNvCxnSpPr>
            <a:cxnSpLocks/>
          </p:cNvCxnSpPr>
          <p:nvPr/>
        </p:nvCxnSpPr>
        <p:spPr>
          <a:xfrm flipH="1">
            <a:off x="3461460" y="2482883"/>
            <a:ext cx="465308" cy="1027234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06756610-2486-4A5C-8B3E-2A0FBE84D63A}"/>
              </a:ext>
            </a:extLst>
          </p:cNvPr>
          <p:cNvCxnSpPr>
            <a:cxnSpLocks/>
          </p:cNvCxnSpPr>
          <p:nvPr/>
        </p:nvCxnSpPr>
        <p:spPr>
          <a:xfrm flipH="1">
            <a:off x="2770847" y="3499112"/>
            <a:ext cx="704088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10B033D4-2E4F-439C-B9C7-F038CC10CA4F}"/>
              </a:ext>
            </a:extLst>
          </p:cNvPr>
          <p:cNvSpPr txBox="1"/>
          <p:nvPr/>
        </p:nvSpPr>
        <p:spPr>
          <a:xfrm>
            <a:off x="4701259" y="2267646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C858A54-5515-4C1D-839E-EBF5FBBC2785}"/>
              </a:ext>
            </a:extLst>
          </p:cNvPr>
          <p:cNvSpPr txBox="1"/>
          <p:nvPr/>
        </p:nvSpPr>
        <p:spPr>
          <a:xfrm>
            <a:off x="2763918" y="2252050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2.2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F0BE33C-F6BC-4EAD-A2FC-861A2583F067}"/>
              </a:ext>
            </a:extLst>
          </p:cNvPr>
          <p:cNvSpPr txBox="1"/>
          <p:nvPr/>
        </p:nvSpPr>
        <p:spPr>
          <a:xfrm>
            <a:off x="4383547" y="4107953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6DB45B5-046B-450F-A4AC-CBA1486CD15B}"/>
              </a:ext>
            </a:extLst>
          </p:cNvPr>
          <p:cNvSpPr txBox="1"/>
          <p:nvPr/>
        </p:nvSpPr>
        <p:spPr>
          <a:xfrm>
            <a:off x="2670906" y="3559783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110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040088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곱셈 노드의 미분</a:t>
            </a:r>
          </a:p>
        </p:txBody>
      </p:sp>
      <p:pic>
        <p:nvPicPr>
          <p:cNvPr id="37" name="Picture 2" descr="사과 - Home | Facebook">
            <a:extLst>
              <a:ext uri="{FF2B5EF4-FFF2-40B4-BE49-F238E27FC236}">
                <a16:creationId xmlns:a16="http://schemas.microsoft.com/office/drawing/2014/main" id="{C2FF6B53-AB3A-4137-8E2F-EFED79D2FB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925" y="1850968"/>
            <a:ext cx="690562" cy="657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29350A6E-73B0-43FB-8E89-F45ACEA166D8}"/>
              </a:ext>
            </a:extLst>
          </p:cNvPr>
          <p:cNvSpPr txBox="1"/>
          <p:nvPr/>
        </p:nvSpPr>
        <p:spPr>
          <a:xfrm>
            <a:off x="2768870" y="1856026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100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A8DA597C-6A12-4C75-8CCA-5D959BDB0631}"/>
              </a:ext>
            </a:extLst>
          </p:cNvPr>
          <p:cNvSpPr/>
          <p:nvPr/>
        </p:nvSpPr>
        <p:spPr>
          <a:xfrm>
            <a:off x="3730752" y="1874936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55FB24FB-C33D-4589-9092-E54FA0235D43}"/>
              </a:ext>
            </a:extLst>
          </p:cNvPr>
          <p:cNvCxnSpPr>
            <a:stCxn id="37" idx="3"/>
            <a:endCxn id="39" idx="2"/>
          </p:cNvCxnSpPr>
          <p:nvPr/>
        </p:nvCxnSpPr>
        <p:spPr>
          <a:xfrm>
            <a:off x="2376487" y="2179736"/>
            <a:ext cx="13542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타원 40">
            <a:extLst>
              <a:ext uri="{FF2B5EF4-FFF2-40B4-BE49-F238E27FC236}">
                <a16:creationId xmlns:a16="http://schemas.microsoft.com/office/drawing/2014/main" id="{2C73A138-9786-4257-85A6-EC08E657AB99}"/>
              </a:ext>
            </a:extLst>
          </p:cNvPr>
          <p:cNvSpPr/>
          <p:nvPr/>
        </p:nvSpPr>
        <p:spPr>
          <a:xfrm>
            <a:off x="6309018" y="2508504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A77DD8F8-DE90-4C18-9D8F-AFD64E276D96}"/>
              </a:ext>
            </a:extLst>
          </p:cNvPr>
          <p:cNvCxnSpPr>
            <a:cxnSpLocks/>
            <a:stCxn id="39" idx="6"/>
            <a:endCxn id="97" idx="1"/>
          </p:cNvCxnSpPr>
          <p:nvPr/>
        </p:nvCxnSpPr>
        <p:spPr>
          <a:xfrm>
            <a:off x="4340352" y="2179736"/>
            <a:ext cx="861852" cy="4180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7D8A6A52-A754-49AB-98C4-37259A754B74}"/>
              </a:ext>
            </a:extLst>
          </p:cNvPr>
          <p:cNvCxnSpPr>
            <a:cxnSpLocks/>
            <a:stCxn id="41" idx="6"/>
          </p:cNvCxnSpPr>
          <p:nvPr/>
        </p:nvCxnSpPr>
        <p:spPr>
          <a:xfrm>
            <a:off x="6918618" y="2813304"/>
            <a:ext cx="1408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1C4213E7-FC3E-4F02-9880-0554FD112A4B}"/>
              </a:ext>
            </a:extLst>
          </p:cNvPr>
          <p:cNvSpPr txBox="1"/>
          <p:nvPr/>
        </p:nvSpPr>
        <p:spPr>
          <a:xfrm>
            <a:off x="4608839" y="2053581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200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1AA889C-6E75-404A-AD6E-57C81D602503}"/>
              </a:ext>
            </a:extLst>
          </p:cNvPr>
          <p:cNvSpPr txBox="1"/>
          <p:nvPr/>
        </p:nvSpPr>
        <p:spPr>
          <a:xfrm>
            <a:off x="7273645" y="2495001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715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0FEEED4F-0936-44A6-9EC2-34D2D6C8A1C3}"/>
                  </a:ext>
                </a:extLst>
              </p:cNvPr>
              <p:cNvSpPr txBox="1"/>
              <p:nvPr/>
            </p:nvSpPr>
            <p:spPr>
              <a:xfrm>
                <a:off x="3850546" y="1995070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0FEEED4F-0936-44A6-9EC2-34D2D6C8A1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0546" y="1995070"/>
                <a:ext cx="389529" cy="369332"/>
              </a:xfrm>
              <a:prstGeom prst="rect">
                <a:avLst/>
              </a:prstGeom>
              <a:blipFill>
                <a:blip r:embed="rId4"/>
                <a:stretch>
                  <a:fillRect l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F978464-308B-4C49-B38C-220BA96C86E5}"/>
                  </a:ext>
                </a:extLst>
              </p:cNvPr>
              <p:cNvSpPr txBox="1"/>
              <p:nvPr/>
            </p:nvSpPr>
            <p:spPr>
              <a:xfrm>
                <a:off x="6425021" y="2628638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F978464-308B-4C49-B38C-220BA96C86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5021" y="2628638"/>
                <a:ext cx="389529" cy="369332"/>
              </a:xfrm>
              <a:prstGeom prst="rect">
                <a:avLst/>
              </a:prstGeom>
              <a:blipFill>
                <a:blip r:embed="rId5"/>
                <a:stretch>
                  <a:fillRect l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TextBox 47">
            <a:extLst>
              <a:ext uri="{FF2B5EF4-FFF2-40B4-BE49-F238E27FC236}">
                <a16:creationId xmlns:a16="http://schemas.microsoft.com/office/drawing/2014/main" id="{A155DD15-F6FF-4036-8425-2CF4F907BB06}"/>
              </a:ext>
            </a:extLst>
          </p:cNvPr>
          <p:cNvSpPr txBox="1"/>
          <p:nvPr/>
        </p:nvSpPr>
        <p:spPr>
          <a:xfrm>
            <a:off x="1004500" y="901074"/>
            <a:ext cx="1675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사과의 개수</a:t>
            </a: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D970736B-660F-4A6A-ACDF-E8EB34FBF0A0}"/>
              </a:ext>
            </a:extLst>
          </p:cNvPr>
          <p:cNvCxnSpPr>
            <a:stCxn id="48" idx="3"/>
          </p:cNvCxnSpPr>
          <p:nvPr/>
        </p:nvCxnSpPr>
        <p:spPr>
          <a:xfrm flipV="1">
            <a:off x="2679959" y="1131906"/>
            <a:ext cx="54482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50D1542-B90C-40F1-8127-9EE309EE9C37}"/>
              </a:ext>
            </a:extLst>
          </p:cNvPr>
          <p:cNvCxnSpPr>
            <a:cxnSpLocks/>
            <a:endCxn id="39" idx="1"/>
          </p:cNvCxnSpPr>
          <p:nvPr/>
        </p:nvCxnSpPr>
        <p:spPr>
          <a:xfrm>
            <a:off x="3224784" y="1126403"/>
            <a:ext cx="595242" cy="8378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41106F8B-AFC6-4879-90DE-AF1827B54CDC}"/>
              </a:ext>
            </a:extLst>
          </p:cNvPr>
          <p:cNvSpPr txBox="1"/>
          <p:nvPr/>
        </p:nvSpPr>
        <p:spPr>
          <a:xfrm>
            <a:off x="3400043" y="117741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D4F81DB-7498-4AD2-9C34-75D485EBD65F}"/>
              </a:ext>
            </a:extLst>
          </p:cNvPr>
          <p:cNvSpPr txBox="1"/>
          <p:nvPr/>
        </p:nvSpPr>
        <p:spPr>
          <a:xfrm>
            <a:off x="1701426" y="4822817"/>
            <a:ext cx="10198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부가세</a:t>
            </a:r>
          </a:p>
        </p:txBody>
      </p: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4A0787E3-A7DD-489C-96F4-FEE83005D2E0}"/>
              </a:ext>
            </a:extLst>
          </p:cNvPr>
          <p:cNvCxnSpPr>
            <a:cxnSpLocks/>
            <a:stCxn id="53" idx="3"/>
          </p:cNvCxnSpPr>
          <p:nvPr/>
        </p:nvCxnSpPr>
        <p:spPr>
          <a:xfrm>
            <a:off x="2721257" y="5053650"/>
            <a:ext cx="23225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945BAF54-2C19-4881-AD84-69FC9B959FB5}"/>
              </a:ext>
            </a:extLst>
          </p:cNvPr>
          <p:cNvCxnSpPr>
            <a:cxnSpLocks/>
            <a:stCxn id="97" idx="6"/>
            <a:endCxn id="41" idx="2"/>
          </p:cNvCxnSpPr>
          <p:nvPr/>
        </p:nvCxnSpPr>
        <p:spPr>
          <a:xfrm>
            <a:off x="5722530" y="2813304"/>
            <a:ext cx="5864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32AB5D0F-5474-4EA9-BAAE-5EFC4C295257}"/>
              </a:ext>
            </a:extLst>
          </p:cNvPr>
          <p:cNvSpPr txBox="1"/>
          <p:nvPr/>
        </p:nvSpPr>
        <p:spPr>
          <a:xfrm>
            <a:off x="4242761" y="4571314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68" name="Picture 2" descr="겨울과일: 귤의 영양가치를 알고 있나요?-홈-东北网">
            <a:extLst>
              <a:ext uri="{FF2B5EF4-FFF2-40B4-BE49-F238E27FC236}">
                <a16:creationId xmlns:a16="http://schemas.microsoft.com/office/drawing/2014/main" id="{2D256B4D-B060-4F8B-A44B-90B1483602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5040" y="3210025"/>
            <a:ext cx="1065246" cy="721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타원 68">
            <a:extLst>
              <a:ext uri="{FF2B5EF4-FFF2-40B4-BE49-F238E27FC236}">
                <a16:creationId xmlns:a16="http://schemas.microsoft.com/office/drawing/2014/main" id="{04824F03-6992-4D5B-A43F-1D2B309B2B82}"/>
              </a:ext>
            </a:extLst>
          </p:cNvPr>
          <p:cNvSpPr/>
          <p:nvPr/>
        </p:nvSpPr>
        <p:spPr>
          <a:xfrm>
            <a:off x="3737898" y="3266160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3DF228AF-FD28-415A-82BA-CA5D313CEC27}"/>
                  </a:ext>
                </a:extLst>
              </p:cNvPr>
              <p:cNvSpPr txBox="1"/>
              <p:nvPr/>
            </p:nvSpPr>
            <p:spPr>
              <a:xfrm>
                <a:off x="3857692" y="3362763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3DF228AF-FD28-415A-82BA-CA5D313CEC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7692" y="3362763"/>
                <a:ext cx="389529" cy="369332"/>
              </a:xfrm>
              <a:prstGeom prst="rect">
                <a:avLst/>
              </a:prstGeom>
              <a:blipFill>
                <a:blip r:embed="rId7"/>
                <a:stretch>
                  <a:fillRect l="-1563" b="-1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E5A6530C-2423-4FCD-9D8F-27E5A7FDC72B}"/>
              </a:ext>
            </a:extLst>
          </p:cNvPr>
          <p:cNvCxnSpPr>
            <a:cxnSpLocks/>
            <a:stCxn id="68" idx="3"/>
            <a:endCxn id="69" idx="2"/>
          </p:cNvCxnSpPr>
          <p:nvPr/>
        </p:nvCxnSpPr>
        <p:spPr>
          <a:xfrm>
            <a:off x="2670286" y="3570960"/>
            <a:ext cx="10676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279D021B-66AF-4EFB-ADAE-F9B7887E6A02}"/>
              </a:ext>
            </a:extLst>
          </p:cNvPr>
          <p:cNvSpPr txBox="1"/>
          <p:nvPr/>
        </p:nvSpPr>
        <p:spPr>
          <a:xfrm>
            <a:off x="2909898" y="3187017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150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9508A4DE-C88A-433B-8924-50BB44D5CA28}"/>
              </a:ext>
            </a:extLst>
          </p:cNvPr>
          <p:cNvCxnSpPr>
            <a:cxnSpLocks/>
            <a:endCxn id="69" idx="3"/>
          </p:cNvCxnSpPr>
          <p:nvPr/>
        </p:nvCxnSpPr>
        <p:spPr>
          <a:xfrm flipV="1">
            <a:off x="3258618" y="3786486"/>
            <a:ext cx="568554" cy="3810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연결선 92">
            <a:extLst>
              <a:ext uri="{FF2B5EF4-FFF2-40B4-BE49-F238E27FC236}">
                <a16:creationId xmlns:a16="http://schemas.microsoft.com/office/drawing/2014/main" id="{0771F54E-F665-4588-BFDD-3BB5040FFB1C}"/>
              </a:ext>
            </a:extLst>
          </p:cNvPr>
          <p:cNvCxnSpPr/>
          <p:nvPr/>
        </p:nvCxnSpPr>
        <p:spPr>
          <a:xfrm flipV="1">
            <a:off x="2728903" y="4167492"/>
            <a:ext cx="54482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C50F9064-685F-4BBD-ACC4-A2BEBA7FF26E}"/>
              </a:ext>
            </a:extLst>
          </p:cNvPr>
          <p:cNvSpPr txBox="1"/>
          <p:nvPr/>
        </p:nvSpPr>
        <p:spPr>
          <a:xfrm>
            <a:off x="3358847" y="368644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C7CFEB1-2356-48A9-812B-E36AD527319E}"/>
              </a:ext>
            </a:extLst>
          </p:cNvPr>
          <p:cNvSpPr txBox="1"/>
          <p:nvPr/>
        </p:nvSpPr>
        <p:spPr>
          <a:xfrm>
            <a:off x="1389758" y="3961938"/>
            <a:ext cx="13981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귤의 개수</a:t>
            </a:r>
          </a:p>
        </p:txBody>
      </p: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78B018FF-E9D0-4997-B12B-A0CAA867CCC6}"/>
              </a:ext>
            </a:extLst>
          </p:cNvPr>
          <p:cNvCxnSpPr>
            <a:cxnSpLocks/>
            <a:endCxn id="97" idx="3"/>
          </p:cNvCxnSpPr>
          <p:nvPr/>
        </p:nvCxnSpPr>
        <p:spPr>
          <a:xfrm flipV="1">
            <a:off x="4340352" y="3028830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타원 96">
            <a:extLst>
              <a:ext uri="{FF2B5EF4-FFF2-40B4-BE49-F238E27FC236}">
                <a16:creationId xmlns:a16="http://schemas.microsoft.com/office/drawing/2014/main" id="{4D8D879C-9A8B-4DC9-BB36-5A1CA7CFE6CC}"/>
              </a:ext>
            </a:extLst>
          </p:cNvPr>
          <p:cNvSpPr/>
          <p:nvPr/>
        </p:nvSpPr>
        <p:spPr>
          <a:xfrm>
            <a:off x="5112930" y="2508504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D70D367A-B5C5-4E06-93BF-083174E5BFC0}"/>
                  </a:ext>
                </a:extLst>
              </p:cNvPr>
              <p:cNvSpPr txBox="1"/>
              <p:nvPr/>
            </p:nvSpPr>
            <p:spPr>
              <a:xfrm>
                <a:off x="5228933" y="2628638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D70D367A-B5C5-4E06-93BF-083174E5BF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8933" y="2628638"/>
                <a:ext cx="399147" cy="369332"/>
              </a:xfrm>
              <a:prstGeom prst="rect">
                <a:avLst/>
              </a:prstGeom>
              <a:blipFill>
                <a:blip r:embed="rId8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9" name="TextBox 98">
            <a:extLst>
              <a:ext uri="{FF2B5EF4-FFF2-40B4-BE49-F238E27FC236}">
                <a16:creationId xmlns:a16="http://schemas.microsoft.com/office/drawing/2014/main" id="{9E3D209B-5C6B-406A-9A7D-DDAE1108C10A}"/>
              </a:ext>
            </a:extLst>
          </p:cNvPr>
          <p:cNvSpPr txBox="1"/>
          <p:nvPr/>
        </p:nvSpPr>
        <p:spPr>
          <a:xfrm>
            <a:off x="4404326" y="2985952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450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C729C8AE-A5ED-4A07-9EB0-0873D062CCB0}"/>
              </a:ext>
            </a:extLst>
          </p:cNvPr>
          <p:cNvCxnSpPr>
            <a:cxnSpLocks/>
            <a:endCxn id="41" idx="3"/>
          </p:cNvCxnSpPr>
          <p:nvPr/>
        </p:nvCxnSpPr>
        <p:spPr>
          <a:xfrm flipV="1">
            <a:off x="5043817" y="3028830"/>
            <a:ext cx="1354475" cy="20248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17DD41B4-F012-402C-AAE0-E42AA0F18688}"/>
              </a:ext>
            </a:extLst>
          </p:cNvPr>
          <p:cNvSpPr txBox="1"/>
          <p:nvPr/>
        </p:nvSpPr>
        <p:spPr>
          <a:xfrm>
            <a:off x="7388633" y="2901098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867F8ED-159B-4DA3-BC5F-F3E8CDA17321}"/>
              </a:ext>
            </a:extLst>
          </p:cNvPr>
          <p:cNvSpPr/>
          <p:nvPr/>
        </p:nvSpPr>
        <p:spPr>
          <a:xfrm>
            <a:off x="5692112" y="2995675"/>
            <a:ext cx="564578" cy="297669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F0A1F067-B5C3-4774-9E72-AE4603449D7C}"/>
              </a:ext>
            </a:extLst>
          </p:cNvPr>
          <p:cNvSpPr/>
          <p:nvPr/>
        </p:nvSpPr>
        <p:spPr>
          <a:xfrm>
            <a:off x="2872226" y="5233779"/>
            <a:ext cx="555704" cy="297669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650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CA590367-4D3E-4C99-B5C9-F65F4811DA46}"/>
              </a:ext>
            </a:extLst>
          </p:cNvPr>
          <p:cNvSpPr/>
          <p:nvPr/>
        </p:nvSpPr>
        <p:spPr>
          <a:xfrm>
            <a:off x="4627061" y="3553162"/>
            <a:ext cx="555704" cy="297669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FB0D93ED-B1D2-42F9-A25A-CDA3B4CBF61F}"/>
              </a:ext>
            </a:extLst>
          </p:cNvPr>
          <p:cNvSpPr/>
          <p:nvPr/>
        </p:nvSpPr>
        <p:spPr>
          <a:xfrm>
            <a:off x="4335424" y="2566534"/>
            <a:ext cx="555704" cy="297669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12A5BFE5-67B8-4A74-98CA-222D23A8FFB8}"/>
              </a:ext>
            </a:extLst>
          </p:cNvPr>
          <p:cNvSpPr/>
          <p:nvPr/>
        </p:nvSpPr>
        <p:spPr>
          <a:xfrm>
            <a:off x="2761689" y="2352438"/>
            <a:ext cx="555704" cy="297669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2.2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F89454FD-8C98-4B8E-870A-B575C61C5392}"/>
              </a:ext>
            </a:extLst>
          </p:cNvPr>
          <p:cNvSpPr/>
          <p:nvPr/>
        </p:nvSpPr>
        <p:spPr>
          <a:xfrm>
            <a:off x="2688332" y="1326552"/>
            <a:ext cx="555704" cy="297669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4DA9C4AD-7D5C-4132-9329-2151B0F13BCD}"/>
              </a:ext>
            </a:extLst>
          </p:cNvPr>
          <p:cNvSpPr/>
          <p:nvPr/>
        </p:nvSpPr>
        <p:spPr>
          <a:xfrm>
            <a:off x="2851025" y="3722272"/>
            <a:ext cx="555704" cy="297669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3.3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85A87223-CC65-434F-970B-B5BD7036C8F0}"/>
              </a:ext>
            </a:extLst>
          </p:cNvPr>
          <p:cNvSpPr/>
          <p:nvPr/>
        </p:nvSpPr>
        <p:spPr>
          <a:xfrm>
            <a:off x="2872226" y="4353157"/>
            <a:ext cx="555704" cy="297669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12519E84-DCB7-4256-9A30-F1E96A23D5CE}"/>
              </a:ext>
            </a:extLst>
          </p:cNvPr>
          <p:cNvCxnSpPr>
            <a:cxnSpLocks/>
          </p:cNvCxnSpPr>
          <p:nvPr/>
        </p:nvCxnSpPr>
        <p:spPr>
          <a:xfrm flipH="1">
            <a:off x="6918618" y="2926080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514E5521-799F-47AA-B553-693E8B1E7B84}"/>
              </a:ext>
            </a:extLst>
          </p:cNvPr>
          <p:cNvCxnSpPr>
            <a:cxnSpLocks/>
          </p:cNvCxnSpPr>
          <p:nvPr/>
        </p:nvCxnSpPr>
        <p:spPr>
          <a:xfrm flipH="1">
            <a:off x="5721054" y="2901098"/>
            <a:ext cx="611114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D09F2DAC-EB06-4DEB-8D72-F61C755041D8}"/>
              </a:ext>
            </a:extLst>
          </p:cNvPr>
          <p:cNvCxnSpPr>
            <a:cxnSpLocks/>
          </p:cNvCxnSpPr>
          <p:nvPr/>
        </p:nvCxnSpPr>
        <p:spPr>
          <a:xfrm flipH="1" flipV="1">
            <a:off x="4346448" y="2298192"/>
            <a:ext cx="792482" cy="371856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D33BAD58-3BAC-4DE1-AF90-1B0C0D0414D7}"/>
              </a:ext>
            </a:extLst>
          </p:cNvPr>
          <p:cNvCxnSpPr>
            <a:cxnSpLocks/>
          </p:cNvCxnSpPr>
          <p:nvPr/>
        </p:nvCxnSpPr>
        <p:spPr>
          <a:xfrm flipH="1">
            <a:off x="4358640" y="3108960"/>
            <a:ext cx="871728" cy="536448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4EE3E7EF-FD8F-4F66-B433-A2B447079AE0}"/>
              </a:ext>
            </a:extLst>
          </p:cNvPr>
          <p:cNvCxnSpPr>
            <a:cxnSpLocks/>
          </p:cNvCxnSpPr>
          <p:nvPr/>
        </p:nvCxnSpPr>
        <p:spPr>
          <a:xfrm flipH="1">
            <a:off x="2308927" y="2269853"/>
            <a:ext cx="1435430" cy="587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D9C66FB5-7D4A-450C-8983-BA8A24B54E46}"/>
              </a:ext>
            </a:extLst>
          </p:cNvPr>
          <p:cNvCxnSpPr>
            <a:cxnSpLocks/>
          </p:cNvCxnSpPr>
          <p:nvPr/>
        </p:nvCxnSpPr>
        <p:spPr>
          <a:xfrm flipH="1">
            <a:off x="2651760" y="3684145"/>
            <a:ext cx="1092597" cy="10031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C318C334-9F36-4143-A16E-3EA8C19F763A}"/>
              </a:ext>
            </a:extLst>
          </p:cNvPr>
          <p:cNvCxnSpPr>
            <a:cxnSpLocks/>
          </p:cNvCxnSpPr>
          <p:nvPr/>
        </p:nvCxnSpPr>
        <p:spPr>
          <a:xfrm flipH="1">
            <a:off x="5070893" y="3092546"/>
            <a:ext cx="1403703" cy="2088837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화살표 연결선 115">
            <a:extLst>
              <a:ext uri="{FF2B5EF4-FFF2-40B4-BE49-F238E27FC236}">
                <a16:creationId xmlns:a16="http://schemas.microsoft.com/office/drawing/2014/main" id="{58517424-E5FF-41FE-B3B4-C36B070E44C3}"/>
              </a:ext>
            </a:extLst>
          </p:cNvPr>
          <p:cNvCxnSpPr>
            <a:cxnSpLocks/>
          </p:cNvCxnSpPr>
          <p:nvPr/>
        </p:nvCxnSpPr>
        <p:spPr>
          <a:xfrm flipH="1" flipV="1">
            <a:off x="2694432" y="5163312"/>
            <a:ext cx="2376463" cy="8041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38D7C2B3-594C-4B0C-A7B5-85D92ED3349A}"/>
              </a:ext>
            </a:extLst>
          </p:cNvPr>
          <p:cNvCxnSpPr>
            <a:cxnSpLocks/>
          </p:cNvCxnSpPr>
          <p:nvPr/>
        </p:nvCxnSpPr>
        <p:spPr>
          <a:xfrm flipH="1">
            <a:off x="3261360" y="3846576"/>
            <a:ext cx="615696" cy="408432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C1DD743C-397C-46AF-91A1-ABCB9430A799}"/>
              </a:ext>
            </a:extLst>
          </p:cNvPr>
          <p:cNvCxnSpPr>
            <a:cxnSpLocks/>
          </p:cNvCxnSpPr>
          <p:nvPr/>
        </p:nvCxnSpPr>
        <p:spPr>
          <a:xfrm flipH="1">
            <a:off x="2731008" y="4256904"/>
            <a:ext cx="556325" cy="5108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6D3FA985-1A7C-4688-95E4-31109039C8E5}"/>
              </a:ext>
            </a:extLst>
          </p:cNvPr>
          <p:cNvCxnSpPr>
            <a:cxnSpLocks/>
          </p:cNvCxnSpPr>
          <p:nvPr/>
        </p:nvCxnSpPr>
        <p:spPr>
          <a:xfrm flipH="1" flipV="1">
            <a:off x="3180675" y="1209573"/>
            <a:ext cx="580557" cy="820395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화살표 연결선 119">
            <a:extLst>
              <a:ext uri="{FF2B5EF4-FFF2-40B4-BE49-F238E27FC236}">
                <a16:creationId xmlns:a16="http://schemas.microsoft.com/office/drawing/2014/main" id="{7007301D-D73D-43F2-9A7E-70BF7A2CC046}"/>
              </a:ext>
            </a:extLst>
          </p:cNvPr>
          <p:cNvCxnSpPr>
            <a:cxnSpLocks/>
          </p:cNvCxnSpPr>
          <p:nvPr/>
        </p:nvCxnSpPr>
        <p:spPr>
          <a:xfrm flipH="1">
            <a:off x="2682240" y="1221436"/>
            <a:ext cx="520627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id="{74B49B94-2C1A-44C0-80DF-B4B121753DB5}"/>
              </a:ext>
            </a:extLst>
          </p:cNvPr>
          <p:cNvSpPr txBox="1"/>
          <p:nvPr/>
        </p:nvSpPr>
        <p:spPr>
          <a:xfrm>
            <a:off x="5717372" y="2473999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650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73989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NAND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게이트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2.2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단순한 논리 회로</a:t>
            </a:r>
            <a:endParaRPr lang="en-US" altLang="ko-KR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51EEF627-7BF5-406D-B24A-D043F26D0A1E}"/>
              </a:ext>
            </a:extLst>
          </p:cNvPr>
          <p:cNvSpPr/>
          <p:nvPr/>
        </p:nvSpPr>
        <p:spPr>
          <a:xfrm>
            <a:off x="1014622" y="1211721"/>
            <a:ext cx="667569" cy="6675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B4546E76-8B28-4214-B2AF-5D70EBCAEB1C}"/>
              </a:ext>
            </a:extLst>
          </p:cNvPr>
          <p:cNvSpPr/>
          <p:nvPr/>
        </p:nvSpPr>
        <p:spPr>
          <a:xfrm>
            <a:off x="1014621" y="2619785"/>
            <a:ext cx="667569" cy="6675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DE9CCE9C-258C-4EE8-B74E-7E78A9A55227}"/>
              </a:ext>
            </a:extLst>
          </p:cNvPr>
          <p:cNvSpPr/>
          <p:nvPr/>
        </p:nvSpPr>
        <p:spPr>
          <a:xfrm>
            <a:off x="3129521" y="1952216"/>
            <a:ext cx="667569" cy="6675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3C3DA9C-163F-432E-92EA-A0CDD84D0CD4}"/>
              </a:ext>
            </a:extLst>
          </p:cNvPr>
          <p:cNvCxnSpPr>
            <a:stCxn id="3" idx="6"/>
            <a:endCxn id="7" idx="2"/>
          </p:cNvCxnSpPr>
          <p:nvPr/>
        </p:nvCxnSpPr>
        <p:spPr>
          <a:xfrm>
            <a:off x="1682191" y="1545506"/>
            <a:ext cx="1447330" cy="7404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A47788B-E0D5-4D0E-B596-6BD43DF28BD2}"/>
              </a:ext>
            </a:extLst>
          </p:cNvPr>
          <p:cNvCxnSpPr>
            <a:cxnSpLocks/>
            <a:stCxn id="6" idx="6"/>
            <a:endCxn id="7" idx="2"/>
          </p:cNvCxnSpPr>
          <p:nvPr/>
        </p:nvCxnSpPr>
        <p:spPr>
          <a:xfrm flipV="1">
            <a:off x="1682190" y="2286001"/>
            <a:ext cx="1447331" cy="667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EA897C0-5060-42E2-B921-92C4B8AC50BF}"/>
                  </a:ext>
                </a:extLst>
              </p:cNvPr>
              <p:cNvSpPr txBox="1"/>
              <p:nvPr/>
            </p:nvSpPr>
            <p:spPr>
              <a:xfrm>
                <a:off x="1132899" y="1318306"/>
                <a:ext cx="4658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EA897C0-5060-42E2-B921-92C4B8AC50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2899" y="1318306"/>
                <a:ext cx="465897" cy="369332"/>
              </a:xfrm>
              <a:prstGeom prst="rect">
                <a:avLst/>
              </a:prstGeom>
              <a:blipFill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99A4BD5-E6C1-4B20-BDDB-5BDF1EA5E0A1}"/>
                  </a:ext>
                </a:extLst>
              </p:cNvPr>
              <p:cNvSpPr txBox="1"/>
              <p:nvPr/>
            </p:nvSpPr>
            <p:spPr>
              <a:xfrm>
                <a:off x="1129341" y="2768903"/>
                <a:ext cx="47301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99A4BD5-E6C1-4B20-BDDB-5BDF1EA5E0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9341" y="2768903"/>
                <a:ext cx="473014" cy="369332"/>
              </a:xfrm>
              <a:prstGeom prst="rect">
                <a:avLst/>
              </a:prstGeom>
              <a:blipFill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3E98C19-2063-48AE-8485-9D9678189293}"/>
                  </a:ext>
                </a:extLst>
              </p:cNvPr>
              <p:cNvSpPr txBox="1"/>
              <p:nvPr/>
            </p:nvSpPr>
            <p:spPr>
              <a:xfrm>
                <a:off x="2172907" y="1424893"/>
                <a:ext cx="52283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3E98C19-2063-48AE-8485-9D96781892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1424893"/>
                <a:ext cx="522835" cy="369332"/>
              </a:xfrm>
              <a:prstGeom prst="rect">
                <a:avLst/>
              </a:prstGeom>
              <a:blipFill>
                <a:blip r:embed="rId5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079FEDE-A8A4-4ECB-B813-7FF088A5B2A2}"/>
                  </a:ext>
                </a:extLst>
              </p:cNvPr>
              <p:cNvSpPr txBox="1"/>
              <p:nvPr/>
            </p:nvSpPr>
            <p:spPr>
              <a:xfrm>
                <a:off x="2172907" y="2645028"/>
                <a:ext cx="52995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079FEDE-A8A4-4ECB-B813-7FF088A5B2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2645028"/>
                <a:ext cx="529952" cy="369332"/>
              </a:xfrm>
              <a:prstGeom prst="rect">
                <a:avLst/>
              </a:prstGeom>
              <a:blipFill>
                <a:blip r:embed="rId6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797E4CF-0822-4A60-A6FB-8637468BCA61}"/>
                  </a:ext>
                </a:extLst>
              </p:cNvPr>
              <p:cNvSpPr txBox="1"/>
              <p:nvPr/>
            </p:nvSpPr>
            <p:spPr>
              <a:xfrm>
                <a:off x="3319015" y="2101334"/>
                <a:ext cx="34669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797E4CF-0822-4A60-A6FB-8637468BCA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9015" y="2101334"/>
                <a:ext cx="346698" cy="369332"/>
              </a:xfrm>
              <a:prstGeom prst="rect">
                <a:avLst/>
              </a:prstGeom>
              <a:blipFill>
                <a:blip r:embed="rId7"/>
                <a:stretch>
                  <a:fillRect l="-7018" r="-526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E1F8AD8A-E960-4A1A-9817-C6A843D4A83B}"/>
                  </a:ext>
                </a:extLst>
              </p:cNvPr>
              <p:cNvSpPr/>
              <p:nvPr/>
            </p:nvSpPr>
            <p:spPr>
              <a:xfrm>
                <a:off x="5586413" y="1144457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E1F8AD8A-E960-4A1A-9817-C6A843D4A8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6413" y="1144457"/>
                <a:ext cx="987328" cy="49177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362A3684-5BC0-40E3-92E5-57B12ED51C13}"/>
                  </a:ext>
                </a:extLst>
              </p:cNvPr>
              <p:cNvSpPr/>
              <p:nvPr/>
            </p:nvSpPr>
            <p:spPr>
              <a:xfrm>
                <a:off x="6573741" y="1144457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362A3684-5BC0-40E3-92E5-57B12ED51C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3741" y="1144457"/>
                <a:ext cx="987328" cy="49177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2F5D0E76-5CFE-48B7-B49E-30A42EF0A4CA}"/>
                  </a:ext>
                </a:extLst>
              </p:cNvPr>
              <p:cNvSpPr/>
              <p:nvPr/>
            </p:nvSpPr>
            <p:spPr>
              <a:xfrm>
                <a:off x="7561069" y="1144457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2F5D0E76-5CFE-48B7-B49E-30A42EF0A4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1069" y="1144457"/>
                <a:ext cx="987328" cy="491776"/>
              </a:xfrm>
              <a:prstGeom prst="rect">
                <a:avLst/>
              </a:prstGeom>
              <a:blipFill>
                <a:blip r:embed="rId10"/>
                <a:stretch>
                  <a:fillRect b="-7500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직사각형 23">
            <a:extLst>
              <a:ext uri="{FF2B5EF4-FFF2-40B4-BE49-F238E27FC236}">
                <a16:creationId xmlns:a16="http://schemas.microsoft.com/office/drawing/2014/main" id="{92F549A1-3632-404B-9406-5932F6253ED1}"/>
              </a:ext>
            </a:extLst>
          </p:cNvPr>
          <p:cNvSpPr/>
          <p:nvPr/>
        </p:nvSpPr>
        <p:spPr>
          <a:xfrm>
            <a:off x="5586413" y="163623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0FC012B-06A0-4FE8-899D-9F046E6F6009}"/>
              </a:ext>
            </a:extLst>
          </p:cNvPr>
          <p:cNvSpPr/>
          <p:nvPr/>
        </p:nvSpPr>
        <p:spPr>
          <a:xfrm>
            <a:off x="6573741" y="163623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5C88850-325C-4776-BD79-BAA2CAF9318B}"/>
              </a:ext>
            </a:extLst>
          </p:cNvPr>
          <p:cNvSpPr/>
          <p:nvPr/>
        </p:nvSpPr>
        <p:spPr>
          <a:xfrm>
            <a:off x="7561069" y="163623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D2E9E3D-5B5A-468B-9070-AC9D02E61A9F}"/>
              </a:ext>
            </a:extLst>
          </p:cNvPr>
          <p:cNvSpPr/>
          <p:nvPr/>
        </p:nvSpPr>
        <p:spPr>
          <a:xfrm>
            <a:off x="5586413" y="2128009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C042CF7-789F-40B9-AA41-0ECA706B0207}"/>
              </a:ext>
            </a:extLst>
          </p:cNvPr>
          <p:cNvSpPr/>
          <p:nvPr/>
        </p:nvSpPr>
        <p:spPr>
          <a:xfrm>
            <a:off x="6573741" y="2128009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1A0987A-6D3B-4D6D-87E7-89B30CD831CA}"/>
              </a:ext>
            </a:extLst>
          </p:cNvPr>
          <p:cNvSpPr/>
          <p:nvPr/>
        </p:nvSpPr>
        <p:spPr>
          <a:xfrm>
            <a:off x="7561069" y="2128009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078A50A-7D93-4B13-AF1C-544F71142CCE}"/>
              </a:ext>
            </a:extLst>
          </p:cNvPr>
          <p:cNvSpPr/>
          <p:nvPr/>
        </p:nvSpPr>
        <p:spPr>
          <a:xfrm>
            <a:off x="5586413" y="261978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FCFF55B-B8C8-435D-B144-ABAE249238F3}"/>
              </a:ext>
            </a:extLst>
          </p:cNvPr>
          <p:cNvSpPr/>
          <p:nvPr/>
        </p:nvSpPr>
        <p:spPr>
          <a:xfrm>
            <a:off x="6573741" y="261978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E7DC647-4062-47D7-8494-F7DFF4F61B43}"/>
              </a:ext>
            </a:extLst>
          </p:cNvPr>
          <p:cNvSpPr/>
          <p:nvPr/>
        </p:nvSpPr>
        <p:spPr>
          <a:xfrm>
            <a:off x="7561069" y="261978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BE52887-C017-4810-8257-C46004DD4BEF}"/>
              </a:ext>
            </a:extLst>
          </p:cNvPr>
          <p:cNvSpPr/>
          <p:nvPr/>
        </p:nvSpPr>
        <p:spPr>
          <a:xfrm>
            <a:off x="5586413" y="311156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9D590F1-8EFA-424F-8496-E0F920E79A76}"/>
              </a:ext>
            </a:extLst>
          </p:cNvPr>
          <p:cNvSpPr/>
          <p:nvPr/>
        </p:nvSpPr>
        <p:spPr>
          <a:xfrm>
            <a:off x="6573741" y="311156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E74E7BF-5914-4E89-BA78-00EAF95BC340}"/>
              </a:ext>
            </a:extLst>
          </p:cNvPr>
          <p:cNvSpPr/>
          <p:nvPr/>
        </p:nvSpPr>
        <p:spPr>
          <a:xfrm>
            <a:off x="7561069" y="311156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F3FE572-C5CD-49FC-B75B-9171F28E94B2}"/>
                  </a:ext>
                </a:extLst>
              </p:cNvPr>
              <p:cNvSpPr txBox="1"/>
              <p:nvPr/>
            </p:nvSpPr>
            <p:spPr>
              <a:xfrm>
                <a:off x="2172907" y="4033850"/>
                <a:ext cx="27557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F3FE572-C5CD-49FC-B75B-9171F28E94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4033850"/>
                <a:ext cx="2755754" cy="369332"/>
              </a:xfrm>
              <a:prstGeom prst="rect">
                <a:avLst/>
              </a:prstGeom>
              <a:blipFill>
                <a:blip r:embed="rId11"/>
                <a:stretch>
                  <a:fillRect l="-1545" r="-1545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742A305-1A77-4054-8A13-E76C27690A34}"/>
                  </a:ext>
                </a:extLst>
              </p:cNvPr>
              <p:cNvSpPr txBox="1"/>
              <p:nvPr/>
            </p:nvSpPr>
            <p:spPr>
              <a:xfrm>
                <a:off x="1102806" y="4008103"/>
                <a:ext cx="1070101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742A305-1A77-4054-8A13-E76C27690A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2806" y="4008103"/>
                <a:ext cx="1070101" cy="82381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96052A2-71B2-458B-8DD2-5CE48B5B9A5C}"/>
                  </a:ext>
                </a:extLst>
              </p:cNvPr>
              <p:cNvSpPr txBox="1"/>
              <p:nvPr/>
            </p:nvSpPr>
            <p:spPr>
              <a:xfrm>
                <a:off x="2172907" y="4405986"/>
                <a:ext cx="27557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96052A2-71B2-458B-8DD2-5CE48B5B9A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4405986"/>
                <a:ext cx="2755754" cy="369332"/>
              </a:xfrm>
              <a:prstGeom prst="rect">
                <a:avLst/>
              </a:prstGeom>
              <a:blipFill>
                <a:blip r:embed="rId13"/>
                <a:stretch>
                  <a:fillRect l="-1545" r="-1545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F7FD0FD-DFDB-4AA8-B863-359C7E5FE34B}"/>
                  </a:ext>
                </a:extLst>
              </p:cNvPr>
              <p:cNvSpPr txBox="1"/>
              <p:nvPr/>
            </p:nvSpPr>
            <p:spPr>
              <a:xfrm>
                <a:off x="919188" y="5152864"/>
                <a:ext cx="9021405" cy="9441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ko-KR" alt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−0.5,−0.5,−0.7</m:t>
                          </m:r>
                        </m:e>
                      </m:d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0.5,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0.5,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800" b="0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F7FD0FD-DFDB-4AA8-B863-359C7E5FE3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188" y="5152864"/>
                <a:ext cx="9021405" cy="944169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순서도: 지연 35">
            <a:extLst>
              <a:ext uri="{FF2B5EF4-FFF2-40B4-BE49-F238E27FC236}">
                <a16:creationId xmlns:a16="http://schemas.microsoft.com/office/drawing/2014/main" id="{3A0F11AE-6646-4BED-B412-3A14F4E487E9}"/>
              </a:ext>
            </a:extLst>
          </p:cNvPr>
          <p:cNvSpPr/>
          <p:nvPr/>
        </p:nvSpPr>
        <p:spPr>
          <a:xfrm>
            <a:off x="9268326" y="2173705"/>
            <a:ext cx="625642" cy="542285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FF3177E2-E0F1-4309-A1CB-EFE7E0ABAB93}"/>
              </a:ext>
            </a:extLst>
          </p:cNvPr>
          <p:cNvCxnSpPr/>
          <p:nvPr/>
        </p:nvCxnSpPr>
        <p:spPr>
          <a:xfrm>
            <a:off x="8995611" y="2286001"/>
            <a:ext cx="27271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AA540286-145F-45FF-92C1-212BB1CCC6A6}"/>
              </a:ext>
            </a:extLst>
          </p:cNvPr>
          <p:cNvCxnSpPr/>
          <p:nvPr/>
        </p:nvCxnSpPr>
        <p:spPr>
          <a:xfrm>
            <a:off x="8995611" y="2619785"/>
            <a:ext cx="27271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EF240873-78FE-4B14-98D5-E9A9B10D4CFD}"/>
              </a:ext>
            </a:extLst>
          </p:cNvPr>
          <p:cNvCxnSpPr/>
          <p:nvPr/>
        </p:nvCxnSpPr>
        <p:spPr>
          <a:xfrm>
            <a:off x="9992820" y="2435391"/>
            <a:ext cx="27271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타원 11">
            <a:extLst>
              <a:ext uri="{FF2B5EF4-FFF2-40B4-BE49-F238E27FC236}">
                <a16:creationId xmlns:a16="http://schemas.microsoft.com/office/drawing/2014/main" id="{54F95DA7-F53B-4B6F-B030-601FDC7F2C76}"/>
              </a:ext>
            </a:extLst>
          </p:cNvPr>
          <p:cNvSpPr/>
          <p:nvPr/>
        </p:nvSpPr>
        <p:spPr>
          <a:xfrm>
            <a:off x="9888365" y="2383164"/>
            <a:ext cx="104455" cy="104455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173361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3542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계산그래프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연쇄법칙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5.7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오차역전파법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endParaRPr kumimoji="0" lang="ko-KR" altLang="en-US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오차역전파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6936997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곱셈 노드의 구현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32F3C7-0AF2-4184-9EE6-99B99F0A624F}"/>
              </a:ext>
            </a:extLst>
          </p:cNvPr>
          <p:cNvSpPr txBox="1"/>
          <p:nvPr/>
        </p:nvSpPr>
        <p:spPr>
          <a:xfrm>
            <a:off x="987552" y="1097280"/>
            <a:ext cx="5771132" cy="4801314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class MulLayer: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__init__(self):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self.x = None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self.y = None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forward(self, x, y):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self.x = x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self.y = y                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out = x * y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return out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backward(self, dout):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dx = dout * self.y  # x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와 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를 바꾼다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dy = dout * self.x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return dx, dy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936955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덧셈 노드의 구현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32F3C7-0AF2-4184-9EE6-99B99F0A624F}"/>
              </a:ext>
            </a:extLst>
          </p:cNvPr>
          <p:cNvSpPr txBox="1"/>
          <p:nvPr/>
        </p:nvSpPr>
        <p:spPr>
          <a:xfrm>
            <a:off x="987552" y="1097280"/>
            <a:ext cx="3857146" cy="3970318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class AddLayer: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__init__(self):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pass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forward(self, x, y):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out = x + y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return out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backward(self, dout):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dx = dout * 1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dy = dout * 1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return dx, dy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841972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222250" y="246825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사과 노드의 구현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32F3C7-0AF2-4184-9EE6-99B99F0A624F}"/>
              </a:ext>
            </a:extLst>
          </p:cNvPr>
          <p:cNvSpPr txBox="1"/>
          <p:nvPr/>
        </p:nvSpPr>
        <p:spPr>
          <a:xfrm>
            <a:off x="465818" y="1635483"/>
            <a:ext cx="7782900" cy="480131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from layer_naive import *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apple = 100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apple_num = 2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tax = 1.1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mul_apple_layer = MulLayer()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mul_tax_layer = MulLayer()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# forward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apple_price = mul_apple_layer.forward(apple, apple_num)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price = mul_tax_layer.forward(apple_price, tax)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# backward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dprice = 1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dapple_price, dtax= mul_tax_layer.backward(dprice)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dapple, dapple_num = mul_apple_layer.backward(dapple_price) 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6" name="Picture 2" descr="사과 - Home | Facebook">
            <a:extLst>
              <a:ext uri="{FF2B5EF4-FFF2-40B4-BE49-F238E27FC236}">
                <a16:creationId xmlns:a16="http://schemas.microsoft.com/office/drawing/2014/main" id="{54AC7DF4-5A5D-4C04-B0F3-BCDD3A5EF1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9460" y="1943981"/>
            <a:ext cx="492204" cy="468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1E95268-BEC8-4BA0-8243-E944BA9392C1}"/>
              </a:ext>
            </a:extLst>
          </p:cNvPr>
          <p:cNvSpPr txBox="1"/>
          <p:nvPr/>
        </p:nvSpPr>
        <p:spPr>
          <a:xfrm>
            <a:off x="5853034" y="1779453"/>
            <a:ext cx="5212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C2D0EEA8-BEED-479D-BDE5-531424CA34ED}"/>
              </a:ext>
            </a:extLst>
          </p:cNvPr>
          <p:cNvSpPr/>
          <p:nvPr/>
        </p:nvSpPr>
        <p:spPr>
          <a:xfrm>
            <a:off x="6516927" y="1961065"/>
            <a:ext cx="434497" cy="434497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EB5F2DAB-E8E8-42A3-8890-6047841B97B5}"/>
              </a:ext>
            </a:extLst>
          </p:cNvPr>
          <p:cNvCxnSpPr>
            <a:stCxn id="6" idx="3"/>
            <a:endCxn id="8" idx="2"/>
          </p:cNvCxnSpPr>
          <p:nvPr/>
        </p:nvCxnSpPr>
        <p:spPr>
          <a:xfrm>
            <a:off x="5551664" y="2178313"/>
            <a:ext cx="96526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>
            <a:extLst>
              <a:ext uri="{FF2B5EF4-FFF2-40B4-BE49-F238E27FC236}">
                <a16:creationId xmlns:a16="http://schemas.microsoft.com/office/drawing/2014/main" id="{4BC53728-62FD-4F4A-AFE8-AFE3E6E6653A}"/>
              </a:ext>
            </a:extLst>
          </p:cNvPr>
          <p:cNvSpPr/>
          <p:nvPr/>
        </p:nvSpPr>
        <p:spPr>
          <a:xfrm>
            <a:off x="7781315" y="1961065"/>
            <a:ext cx="434497" cy="434497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279CF490-194D-4C63-B798-DB34386F62AA}"/>
              </a:ext>
            </a:extLst>
          </p:cNvPr>
          <p:cNvCxnSpPr>
            <a:cxnSpLocks/>
            <a:stCxn id="8" idx="6"/>
            <a:endCxn id="10" idx="2"/>
          </p:cNvCxnSpPr>
          <p:nvPr/>
        </p:nvCxnSpPr>
        <p:spPr>
          <a:xfrm>
            <a:off x="6951425" y="2178313"/>
            <a:ext cx="8298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7295E51A-99A9-409C-9784-66A8198CAF0D}"/>
              </a:ext>
            </a:extLst>
          </p:cNvPr>
          <p:cNvCxnSpPr>
            <a:cxnSpLocks/>
            <a:stCxn id="10" idx="6"/>
          </p:cNvCxnSpPr>
          <p:nvPr/>
        </p:nvCxnSpPr>
        <p:spPr>
          <a:xfrm>
            <a:off x="8215812" y="2178313"/>
            <a:ext cx="100368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D752EBC-C1FA-419A-B02C-AE6A2A342D9D}"/>
              </a:ext>
            </a:extLst>
          </p:cNvPr>
          <p:cNvSpPr txBox="1"/>
          <p:nvPr/>
        </p:nvSpPr>
        <p:spPr>
          <a:xfrm>
            <a:off x="7118892" y="1793355"/>
            <a:ext cx="5212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AA2C900-BD6C-4223-9B84-1032BFB37CDC}"/>
              </a:ext>
            </a:extLst>
          </p:cNvPr>
          <p:cNvSpPr txBox="1"/>
          <p:nvPr/>
        </p:nvSpPr>
        <p:spPr>
          <a:xfrm>
            <a:off x="8429709" y="1796405"/>
            <a:ext cx="5212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E7E7BD7-E5D1-439B-ABAB-210389031FA4}"/>
                  </a:ext>
                </a:extLst>
              </p:cNvPr>
              <p:cNvSpPr txBox="1"/>
              <p:nvPr/>
            </p:nvSpPr>
            <p:spPr>
              <a:xfrm>
                <a:off x="6602311" y="2046691"/>
                <a:ext cx="258084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E7E7BD7-E5D1-439B-ABAB-210389031F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2311" y="2046691"/>
                <a:ext cx="258084" cy="246221"/>
              </a:xfrm>
              <a:prstGeom prst="rect">
                <a:avLst/>
              </a:prstGeom>
              <a:blipFill>
                <a:blip r:embed="rId4"/>
                <a:stretch>
                  <a:fillRect r="-238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A9FB973-1E34-49B5-A60C-7B8BD698988F}"/>
                  </a:ext>
                </a:extLst>
              </p:cNvPr>
              <p:cNvSpPr txBox="1"/>
              <p:nvPr/>
            </p:nvSpPr>
            <p:spPr>
              <a:xfrm>
                <a:off x="7863997" y="2046691"/>
                <a:ext cx="258084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A9FB973-1E34-49B5-A60C-7B8BD69898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3997" y="2046691"/>
                <a:ext cx="258084" cy="246221"/>
              </a:xfrm>
              <a:prstGeom prst="rect">
                <a:avLst/>
              </a:prstGeom>
              <a:blipFill>
                <a:blip r:embed="rId5"/>
                <a:stretch>
                  <a:fillRect r="-238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3AC2C191-EF72-40E0-A896-63BE7AB4D0CD}"/>
              </a:ext>
            </a:extLst>
          </p:cNvPr>
          <p:cNvSpPr txBox="1"/>
          <p:nvPr/>
        </p:nvSpPr>
        <p:spPr>
          <a:xfrm>
            <a:off x="4708463" y="2808408"/>
            <a:ext cx="11737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사과의 개수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8055F3B9-AB9F-4C9D-994D-3C91566E076A}"/>
              </a:ext>
            </a:extLst>
          </p:cNvPr>
          <p:cNvCxnSpPr>
            <a:stCxn id="17" idx="3"/>
          </p:cNvCxnSpPr>
          <p:nvPr/>
        </p:nvCxnSpPr>
        <p:spPr>
          <a:xfrm flipV="1">
            <a:off x="5882182" y="2972938"/>
            <a:ext cx="408806" cy="47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F58E2528-F511-484C-A818-7CC8640A111D}"/>
              </a:ext>
            </a:extLst>
          </p:cNvPr>
          <p:cNvCxnSpPr>
            <a:endCxn id="8" idx="3"/>
          </p:cNvCxnSpPr>
          <p:nvPr/>
        </p:nvCxnSpPr>
        <p:spPr>
          <a:xfrm flipV="1">
            <a:off x="6290989" y="2331931"/>
            <a:ext cx="289569" cy="6410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59BE42B8-2803-414B-96B9-51906C20307C}"/>
              </a:ext>
            </a:extLst>
          </p:cNvPr>
          <p:cNvSpPr txBox="1"/>
          <p:nvPr/>
        </p:nvSpPr>
        <p:spPr>
          <a:xfrm>
            <a:off x="6164622" y="2601662"/>
            <a:ext cx="29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2DDA760-89F5-47E0-B849-9CAFA5BC3A22}"/>
              </a:ext>
            </a:extLst>
          </p:cNvPr>
          <p:cNvSpPr txBox="1"/>
          <p:nvPr/>
        </p:nvSpPr>
        <p:spPr>
          <a:xfrm>
            <a:off x="6256468" y="3223611"/>
            <a:ext cx="7393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부가세</a:t>
            </a: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1CA61B66-0069-4A62-B4F3-E3F93EF0634D}"/>
              </a:ext>
            </a:extLst>
          </p:cNvPr>
          <p:cNvCxnSpPr>
            <a:cxnSpLocks/>
            <a:stCxn id="21" idx="3"/>
          </p:cNvCxnSpPr>
          <p:nvPr/>
        </p:nvCxnSpPr>
        <p:spPr>
          <a:xfrm flipV="1">
            <a:off x="6995773" y="3388141"/>
            <a:ext cx="438195" cy="47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CF5E5C36-D434-4C5D-9CA2-64CC96A2C059}"/>
              </a:ext>
            </a:extLst>
          </p:cNvPr>
          <p:cNvCxnSpPr>
            <a:cxnSpLocks/>
            <a:endCxn id="10" idx="3"/>
          </p:cNvCxnSpPr>
          <p:nvPr/>
        </p:nvCxnSpPr>
        <p:spPr>
          <a:xfrm flipV="1">
            <a:off x="7433968" y="2331931"/>
            <a:ext cx="410977" cy="10562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DE720DB-0AE0-4079-AF96-493EC51619C2}"/>
              </a:ext>
            </a:extLst>
          </p:cNvPr>
          <p:cNvSpPr txBox="1"/>
          <p:nvPr/>
        </p:nvSpPr>
        <p:spPr>
          <a:xfrm>
            <a:off x="7118892" y="2851010"/>
            <a:ext cx="5212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5E3CD8C6-024A-4CB7-A9A2-B3A4FEAAE1B7}"/>
              </a:ext>
            </a:extLst>
          </p:cNvPr>
          <p:cNvCxnSpPr>
            <a:cxnSpLocks/>
          </p:cNvCxnSpPr>
          <p:nvPr/>
        </p:nvCxnSpPr>
        <p:spPr>
          <a:xfrm flipH="1">
            <a:off x="8215812" y="2271434"/>
            <a:ext cx="1003689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E9B9D2C7-AF5C-4C35-952E-6AA4BE719971}"/>
              </a:ext>
            </a:extLst>
          </p:cNvPr>
          <p:cNvSpPr txBox="1"/>
          <p:nvPr/>
        </p:nvSpPr>
        <p:spPr>
          <a:xfrm>
            <a:off x="8732865" y="2269273"/>
            <a:ext cx="29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F8BFAB43-ABCD-4DBB-BEB1-3780840EBEB8}"/>
              </a:ext>
            </a:extLst>
          </p:cNvPr>
          <p:cNvCxnSpPr>
            <a:cxnSpLocks/>
          </p:cNvCxnSpPr>
          <p:nvPr/>
        </p:nvCxnSpPr>
        <p:spPr>
          <a:xfrm flipH="1">
            <a:off x="6951425" y="2269273"/>
            <a:ext cx="86630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C43DA622-D545-4030-A46C-BB9920C8C393}"/>
              </a:ext>
            </a:extLst>
          </p:cNvPr>
          <p:cNvCxnSpPr>
            <a:cxnSpLocks/>
          </p:cNvCxnSpPr>
          <p:nvPr/>
        </p:nvCxnSpPr>
        <p:spPr>
          <a:xfrm flipH="1">
            <a:off x="5635413" y="2269273"/>
            <a:ext cx="86630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63A0654B-0DAF-4B1D-ACA4-B98D4D830620}"/>
              </a:ext>
            </a:extLst>
          </p:cNvPr>
          <p:cNvCxnSpPr>
            <a:cxnSpLocks/>
          </p:cNvCxnSpPr>
          <p:nvPr/>
        </p:nvCxnSpPr>
        <p:spPr>
          <a:xfrm flipH="1">
            <a:off x="7477166" y="2395562"/>
            <a:ext cx="425808" cy="1157105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7DD95688-9AEF-4D5D-BE9D-31ECEC4DFD62}"/>
              </a:ext>
            </a:extLst>
          </p:cNvPr>
          <p:cNvCxnSpPr>
            <a:cxnSpLocks/>
          </p:cNvCxnSpPr>
          <p:nvPr/>
        </p:nvCxnSpPr>
        <p:spPr>
          <a:xfrm flipH="1">
            <a:off x="6983360" y="3552667"/>
            <a:ext cx="501844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91E05B54-BA72-478A-9E14-4D0E19B322D3}"/>
              </a:ext>
            </a:extLst>
          </p:cNvPr>
          <p:cNvCxnSpPr>
            <a:cxnSpLocks/>
          </p:cNvCxnSpPr>
          <p:nvPr/>
        </p:nvCxnSpPr>
        <p:spPr>
          <a:xfrm flipH="1">
            <a:off x="6324987" y="2394384"/>
            <a:ext cx="331652" cy="732170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DE9EA0C9-95B4-4C93-9BC5-675BE5EBF5DE}"/>
              </a:ext>
            </a:extLst>
          </p:cNvPr>
          <p:cNvCxnSpPr>
            <a:cxnSpLocks/>
          </p:cNvCxnSpPr>
          <p:nvPr/>
        </p:nvCxnSpPr>
        <p:spPr>
          <a:xfrm flipH="1">
            <a:off x="5832747" y="3118709"/>
            <a:ext cx="501844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7EAF9B8D-E168-4310-9291-5D0B71CAF303}"/>
              </a:ext>
            </a:extLst>
          </p:cNvPr>
          <p:cNvSpPr txBox="1"/>
          <p:nvPr/>
        </p:nvSpPr>
        <p:spPr>
          <a:xfrm>
            <a:off x="7208664" y="2240972"/>
            <a:ext cx="5212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923B6AA-080B-4AE2-A96D-E90AEA7F5045}"/>
              </a:ext>
            </a:extLst>
          </p:cNvPr>
          <p:cNvSpPr txBox="1"/>
          <p:nvPr/>
        </p:nvSpPr>
        <p:spPr>
          <a:xfrm>
            <a:off x="5827808" y="2229856"/>
            <a:ext cx="5212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2.2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E94A263-EBC8-4EBD-9925-CDA089DC55A6}"/>
              </a:ext>
            </a:extLst>
          </p:cNvPr>
          <p:cNvSpPr txBox="1"/>
          <p:nvPr/>
        </p:nvSpPr>
        <p:spPr>
          <a:xfrm>
            <a:off x="6982212" y="3552667"/>
            <a:ext cx="5212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21E48AE-2F2A-4280-806E-07E445337C2A}"/>
              </a:ext>
            </a:extLst>
          </p:cNvPr>
          <p:cNvSpPr txBox="1"/>
          <p:nvPr/>
        </p:nvSpPr>
        <p:spPr>
          <a:xfrm>
            <a:off x="5761513" y="3161953"/>
            <a:ext cx="5212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4EA4F0A-C1B6-46B9-9EE2-B18C1CD316BC}"/>
              </a:ext>
            </a:extLst>
          </p:cNvPr>
          <p:cNvSpPr txBox="1"/>
          <p:nvPr/>
        </p:nvSpPr>
        <p:spPr>
          <a:xfrm>
            <a:off x="5710981" y="1466206"/>
            <a:ext cx="197908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mul_apple_layer </a:t>
            </a:r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7C295FB-3F9F-4267-B631-DAE66463219C}"/>
              </a:ext>
            </a:extLst>
          </p:cNvPr>
          <p:cNvSpPr txBox="1"/>
          <p:nvPr/>
        </p:nvSpPr>
        <p:spPr>
          <a:xfrm>
            <a:off x="7955265" y="2592662"/>
            <a:ext cx="197908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mul_tax_layer</a:t>
            </a:r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97B845D-6EE5-4D96-8298-E95ED3C15F80}"/>
              </a:ext>
            </a:extLst>
          </p:cNvPr>
          <p:cNvSpPr txBox="1"/>
          <p:nvPr/>
        </p:nvSpPr>
        <p:spPr>
          <a:xfrm>
            <a:off x="7279251" y="3848814"/>
            <a:ext cx="197908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dtax</a:t>
            </a:r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F424BB8-C93B-4E97-BB82-DA5B0DA61F75}"/>
              </a:ext>
            </a:extLst>
          </p:cNvPr>
          <p:cNvSpPr txBox="1"/>
          <p:nvPr/>
        </p:nvSpPr>
        <p:spPr>
          <a:xfrm>
            <a:off x="6738567" y="2434103"/>
            <a:ext cx="197908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dapple_price</a:t>
            </a:r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BF3AB2A-FB87-421C-B89B-5B99CB62D194}"/>
              </a:ext>
            </a:extLst>
          </p:cNvPr>
          <p:cNvSpPr txBox="1"/>
          <p:nvPr/>
        </p:nvSpPr>
        <p:spPr>
          <a:xfrm>
            <a:off x="5252767" y="2399133"/>
            <a:ext cx="197908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dapple</a:t>
            </a:r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E94E842-026D-4B57-8771-5BDDA3D7E097}"/>
              </a:ext>
            </a:extLst>
          </p:cNvPr>
          <p:cNvSpPr txBox="1"/>
          <p:nvPr/>
        </p:nvSpPr>
        <p:spPr>
          <a:xfrm>
            <a:off x="5295322" y="3456282"/>
            <a:ext cx="197908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dapple_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num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643582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사과 노드의 구현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32F3C7-0AF2-4184-9EE6-99B99F0A624F}"/>
              </a:ext>
            </a:extLst>
          </p:cNvPr>
          <p:cNvSpPr txBox="1"/>
          <p:nvPr/>
        </p:nvSpPr>
        <p:spPr>
          <a:xfrm>
            <a:off x="987552" y="1097280"/>
            <a:ext cx="4870244" cy="1200329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print("price:", int(price))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print("dApple:", dapple)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print("dApple_num:", int(dapple_num))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print("dTax:", dtax)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753756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사과 오렌지의 구현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32F3C7-0AF2-4184-9EE6-99B99F0A624F}"/>
              </a:ext>
            </a:extLst>
          </p:cNvPr>
          <p:cNvSpPr txBox="1"/>
          <p:nvPr/>
        </p:nvSpPr>
        <p:spPr>
          <a:xfrm>
            <a:off x="438912" y="1054608"/>
            <a:ext cx="9809096" cy="5355312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from layer_naive import *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apple = 100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apple_num = 2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orange = 150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orange_num = 3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tax = 1.1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# layer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mul_apple_layer = MulLayer()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mul_orange_layer = MulLayer()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add_apple_orange_layer = AddLayer()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mul_tax_layer = MulLayer()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# forward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apple_price = mul_apple_layer.forward(apple, apple_num)  # (1)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orange_price = mul_orange_layer.forward(orange, orange_num)  # (2)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all_price = add_apple_orange_layer.forward(apple_price, orange_price)  # (3)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price = mul_tax_layer.forward(all_price, tax)  # (4)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858237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사과 오렌지의 구현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32F3C7-0AF2-4184-9EE6-99B99F0A624F}"/>
              </a:ext>
            </a:extLst>
          </p:cNvPr>
          <p:cNvSpPr txBox="1"/>
          <p:nvPr/>
        </p:nvSpPr>
        <p:spPr>
          <a:xfrm>
            <a:off x="274320" y="1078992"/>
            <a:ext cx="10315644" cy="369331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# backward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dprice = 1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dall_price, dtax = mul_tax_layer.backward(dprice)  # (4)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dapple_price, dorange_price = add_apple_orange_layer.backward(dall_price)  # (3)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dorange, dorange_num = mul_orange_layer.backward(dorange_price)  # (2)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dapple, dapple_num = mul_apple_layer.backward(dapple_price)  # (1)</a:t>
            </a:r>
          </a:p>
          <a:p>
            <a:pPr algn="l"/>
            <a:endParaRPr lang="fr-FR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print("price:", int(price))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print("dApple:", dapple)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print("dApple_num:", int(dapple_num))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print("dOrange:", dorange)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print("dOrange_num:", int(dorange_num))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print("dTax:", dtax)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6" name="Picture 2" descr="사과 - Home | Facebook">
            <a:extLst>
              <a:ext uri="{FF2B5EF4-FFF2-40B4-BE49-F238E27FC236}">
                <a16:creationId xmlns:a16="http://schemas.microsoft.com/office/drawing/2014/main" id="{9A8D92CA-17CD-4A75-A9A2-9FD81F5452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5332" y="3781275"/>
            <a:ext cx="475886" cy="453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A6A6FBF-4200-4E1B-9E9D-C6F7AC39CEDE}"/>
              </a:ext>
            </a:extLst>
          </p:cNvPr>
          <p:cNvSpPr txBox="1"/>
          <p:nvPr/>
        </p:nvSpPr>
        <p:spPr>
          <a:xfrm>
            <a:off x="7231620" y="3784761"/>
            <a:ext cx="37702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100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4A329B96-03E4-41FE-A86B-08BAAD04E8BC}"/>
              </a:ext>
            </a:extLst>
          </p:cNvPr>
          <p:cNvSpPr/>
          <p:nvPr/>
        </p:nvSpPr>
        <p:spPr>
          <a:xfrm>
            <a:off x="7894479" y="3797792"/>
            <a:ext cx="420092" cy="4200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56386519-DE83-47A9-90D7-377F30FE8E24}"/>
              </a:ext>
            </a:extLst>
          </p:cNvPr>
          <p:cNvCxnSpPr>
            <a:stCxn id="6" idx="3"/>
            <a:endCxn id="8" idx="2"/>
          </p:cNvCxnSpPr>
          <p:nvPr/>
        </p:nvCxnSpPr>
        <p:spPr>
          <a:xfrm>
            <a:off x="6961218" y="4007839"/>
            <a:ext cx="9332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>
            <a:extLst>
              <a:ext uri="{FF2B5EF4-FFF2-40B4-BE49-F238E27FC236}">
                <a16:creationId xmlns:a16="http://schemas.microsoft.com/office/drawing/2014/main" id="{A371777A-84F0-4183-BEAD-5D95649F055B}"/>
              </a:ext>
            </a:extLst>
          </p:cNvPr>
          <p:cNvSpPr/>
          <p:nvPr/>
        </p:nvSpPr>
        <p:spPr>
          <a:xfrm>
            <a:off x="9671234" y="4234402"/>
            <a:ext cx="420092" cy="4200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19895FBE-BCC0-4624-BD3D-3926776FE0EB}"/>
              </a:ext>
            </a:extLst>
          </p:cNvPr>
          <p:cNvCxnSpPr>
            <a:cxnSpLocks/>
            <a:stCxn id="8" idx="6"/>
            <a:endCxn id="35" idx="1"/>
          </p:cNvCxnSpPr>
          <p:nvPr/>
        </p:nvCxnSpPr>
        <p:spPr>
          <a:xfrm>
            <a:off x="8314572" y="4007839"/>
            <a:ext cx="593926" cy="2880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3DC6FE40-1C4A-4C9C-B2DE-76A4ECAAFB27}"/>
              </a:ext>
            </a:extLst>
          </p:cNvPr>
          <p:cNvCxnSpPr>
            <a:cxnSpLocks/>
            <a:stCxn id="10" idx="6"/>
          </p:cNvCxnSpPr>
          <p:nvPr/>
        </p:nvCxnSpPr>
        <p:spPr>
          <a:xfrm>
            <a:off x="10091327" y="4444448"/>
            <a:ext cx="9704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03E8B3E-16CA-4040-AD66-365B42548717}"/>
              </a:ext>
            </a:extLst>
          </p:cNvPr>
          <p:cNvSpPr txBox="1"/>
          <p:nvPr/>
        </p:nvSpPr>
        <p:spPr>
          <a:xfrm>
            <a:off x="8499594" y="3920902"/>
            <a:ext cx="37702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200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C98980D-4854-4EA5-A63D-CEB39840B034}"/>
              </a:ext>
            </a:extLst>
          </p:cNvPr>
          <p:cNvSpPr txBox="1"/>
          <p:nvPr/>
        </p:nvSpPr>
        <p:spPr>
          <a:xfrm>
            <a:off x="10335986" y="4225097"/>
            <a:ext cx="37702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715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B3407CB-7CDB-4798-8948-698A4D0D3E39}"/>
                  </a:ext>
                </a:extLst>
              </p:cNvPr>
              <p:cNvSpPr txBox="1"/>
              <p:nvPr/>
            </p:nvSpPr>
            <p:spPr>
              <a:xfrm>
                <a:off x="7977033" y="3880580"/>
                <a:ext cx="169918" cy="1615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05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B3407CB-7CDB-4798-8948-698A4D0D3E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7033" y="3880580"/>
                <a:ext cx="169918" cy="161583"/>
              </a:xfrm>
              <a:prstGeom prst="rect">
                <a:avLst/>
              </a:prstGeom>
              <a:blipFill>
                <a:blip r:embed="rId4"/>
                <a:stretch>
                  <a:fillRect l="-3704" r="-3704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2D276EB-F986-4FB6-9D50-13BDB7E5149B}"/>
                  </a:ext>
                </a:extLst>
              </p:cNvPr>
              <p:cNvSpPr txBox="1"/>
              <p:nvPr/>
            </p:nvSpPr>
            <p:spPr>
              <a:xfrm>
                <a:off x="9751175" y="4317190"/>
                <a:ext cx="169918" cy="1615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05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2D276EB-F986-4FB6-9D50-13BDB7E514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51175" y="4317190"/>
                <a:ext cx="169918" cy="161583"/>
              </a:xfrm>
              <a:prstGeom prst="rect">
                <a:avLst/>
              </a:prstGeom>
              <a:blipFill>
                <a:blip r:embed="rId5"/>
                <a:stretch>
                  <a:fillRect l="-3704" r="-3704" b="-370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5836AEEB-71B3-4EE1-846C-B273084C61DE}"/>
              </a:ext>
            </a:extLst>
          </p:cNvPr>
          <p:cNvSpPr txBox="1"/>
          <p:nvPr/>
        </p:nvSpPr>
        <p:spPr>
          <a:xfrm>
            <a:off x="6015743" y="3126677"/>
            <a:ext cx="86594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사과의 개수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62913FDB-5BBE-4894-BBC9-78A5E3C28B69}"/>
              </a:ext>
            </a:extLst>
          </p:cNvPr>
          <p:cNvCxnSpPr>
            <a:stCxn id="17" idx="3"/>
          </p:cNvCxnSpPr>
          <p:nvPr/>
        </p:nvCxnSpPr>
        <p:spPr>
          <a:xfrm>
            <a:off x="6881686" y="3257482"/>
            <a:ext cx="664117" cy="282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3BC0E73C-BBDE-42D3-9AA3-E634DB0FECFA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7545803" y="3281958"/>
            <a:ext cx="410198" cy="5773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5B2A7846-56B4-446D-AFDC-1146A81AA2DF}"/>
              </a:ext>
            </a:extLst>
          </p:cNvPr>
          <p:cNvSpPr txBox="1"/>
          <p:nvPr/>
        </p:nvSpPr>
        <p:spPr>
          <a:xfrm>
            <a:off x="7666578" y="3317110"/>
            <a:ext cx="24878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59A9AAA-340C-4F48-8C4D-404AE943F010}"/>
              </a:ext>
            </a:extLst>
          </p:cNvPr>
          <p:cNvSpPr txBox="1"/>
          <p:nvPr/>
        </p:nvSpPr>
        <p:spPr>
          <a:xfrm>
            <a:off x="6496014" y="5829260"/>
            <a:ext cx="5661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부가세</a:t>
            </a: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C071AAAB-DDA0-4814-A818-331BA4528B36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7062195" y="5960065"/>
            <a:ext cx="1737154" cy="282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337777D7-65E9-45D9-9A99-FD99635332EA}"/>
              </a:ext>
            </a:extLst>
          </p:cNvPr>
          <p:cNvCxnSpPr>
            <a:cxnSpLocks/>
            <a:stCxn id="35" idx="6"/>
            <a:endCxn id="10" idx="2"/>
          </p:cNvCxnSpPr>
          <p:nvPr/>
        </p:nvCxnSpPr>
        <p:spPr>
          <a:xfrm>
            <a:off x="9267069" y="4444448"/>
            <a:ext cx="4041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DB464BF4-DBB5-4635-B136-81084BEA47FA}"/>
              </a:ext>
            </a:extLst>
          </p:cNvPr>
          <p:cNvSpPr txBox="1"/>
          <p:nvPr/>
        </p:nvSpPr>
        <p:spPr>
          <a:xfrm>
            <a:off x="8247319" y="5655942"/>
            <a:ext cx="41549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25" name="Picture 2" descr="겨울과일: 귤의 영양가치를 알고 있나요?-홈-东北网">
            <a:extLst>
              <a:ext uri="{FF2B5EF4-FFF2-40B4-BE49-F238E27FC236}">
                <a16:creationId xmlns:a16="http://schemas.microsoft.com/office/drawing/2014/main" id="{856C1152-7E0F-44D1-A94E-13F1B1AE1D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9592" y="4717840"/>
            <a:ext cx="734091" cy="497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타원 25">
            <a:extLst>
              <a:ext uri="{FF2B5EF4-FFF2-40B4-BE49-F238E27FC236}">
                <a16:creationId xmlns:a16="http://schemas.microsoft.com/office/drawing/2014/main" id="{3392F479-546B-46C1-87AE-2AE058AA3D82}"/>
              </a:ext>
            </a:extLst>
          </p:cNvPr>
          <p:cNvSpPr/>
          <p:nvPr/>
        </p:nvSpPr>
        <p:spPr>
          <a:xfrm>
            <a:off x="7899404" y="4756524"/>
            <a:ext cx="420092" cy="4200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AE32AD9-065E-4D9D-B77F-01B1F4B519CD}"/>
                  </a:ext>
                </a:extLst>
              </p:cNvPr>
              <p:cNvSpPr txBox="1"/>
              <p:nvPr/>
            </p:nvSpPr>
            <p:spPr>
              <a:xfrm>
                <a:off x="7981957" y="4823096"/>
                <a:ext cx="169918" cy="1615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05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AE32AD9-065E-4D9D-B77F-01B1F4B519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1957" y="4823096"/>
                <a:ext cx="169918" cy="161583"/>
              </a:xfrm>
              <a:prstGeom prst="rect">
                <a:avLst/>
              </a:prstGeom>
              <a:blipFill>
                <a:blip r:embed="rId7"/>
                <a:stretch>
                  <a:fillRect r="-3571" b="-370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8B510F2E-3407-4ABC-A09C-49A5ACD65740}"/>
              </a:ext>
            </a:extLst>
          </p:cNvPr>
          <p:cNvCxnSpPr>
            <a:cxnSpLocks/>
            <a:stCxn id="25" idx="3"/>
            <a:endCxn id="26" idx="2"/>
          </p:cNvCxnSpPr>
          <p:nvPr/>
        </p:nvCxnSpPr>
        <p:spPr>
          <a:xfrm>
            <a:off x="7163683" y="4966570"/>
            <a:ext cx="7357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975634D9-26A4-4826-82E1-A4B81397B9D5}"/>
              </a:ext>
            </a:extLst>
          </p:cNvPr>
          <p:cNvSpPr txBox="1"/>
          <p:nvPr/>
        </p:nvSpPr>
        <p:spPr>
          <a:xfrm>
            <a:off x="7328806" y="4701984"/>
            <a:ext cx="37702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150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0AC86E56-D1B9-48CC-AD80-5A21B89956EA}"/>
              </a:ext>
            </a:extLst>
          </p:cNvPr>
          <p:cNvCxnSpPr>
            <a:cxnSpLocks/>
            <a:endCxn id="26" idx="3"/>
          </p:cNvCxnSpPr>
          <p:nvPr/>
        </p:nvCxnSpPr>
        <p:spPr>
          <a:xfrm flipV="1">
            <a:off x="7569119" y="5115095"/>
            <a:ext cx="391806" cy="2625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7B508561-7C37-4110-AA13-368E9463D2B3}"/>
              </a:ext>
            </a:extLst>
          </p:cNvPr>
          <p:cNvCxnSpPr/>
          <p:nvPr/>
        </p:nvCxnSpPr>
        <p:spPr>
          <a:xfrm flipV="1">
            <a:off x="7204077" y="5377657"/>
            <a:ext cx="375454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336CE050-560F-48A6-BEB2-C66B2DBD49A6}"/>
              </a:ext>
            </a:extLst>
          </p:cNvPr>
          <p:cNvSpPr txBox="1"/>
          <p:nvPr/>
        </p:nvSpPr>
        <p:spPr>
          <a:xfrm>
            <a:off x="7638189" y="5046150"/>
            <a:ext cx="24878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AEC0154-60C2-432C-84F6-551AFD9609EB}"/>
              </a:ext>
            </a:extLst>
          </p:cNvPr>
          <p:cNvSpPr txBox="1"/>
          <p:nvPr/>
        </p:nvSpPr>
        <p:spPr>
          <a:xfrm>
            <a:off x="6281235" y="5236004"/>
            <a:ext cx="7377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귤의 개수</a:t>
            </a: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F5BBF404-2612-4CA2-8836-8DC5CE2290D2}"/>
              </a:ext>
            </a:extLst>
          </p:cNvPr>
          <p:cNvCxnSpPr>
            <a:cxnSpLocks/>
            <a:endCxn id="35" idx="3"/>
          </p:cNvCxnSpPr>
          <p:nvPr/>
        </p:nvCxnSpPr>
        <p:spPr>
          <a:xfrm flipV="1">
            <a:off x="8314572" y="4592973"/>
            <a:ext cx="593926" cy="3573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타원 34">
            <a:extLst>
              <a:ext uri="{FF2B5EF4-FFF2-40B4-BE49-F238E27FC236}">
                <a16:creationId xmlns:a16="http://schemas.microsoft.com/office/drawing/2014/main" id="{D8896D72-B803-45F1-B403-4ABC1DFB0F07}"/>
              </a:ext>
            </a:extLst>
          </p:cNvPr>
          <p:cNvSpPr/>
          <p:nvPr/>
        </p:nvSpPr>
        <p:spPr>
          <a:xfrm>
            <a:off x="8846977" y="4234402"/>
            <a:ext cx="420092" cy="4200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A4073A3-8D5F-48DD-B363-752E213B53B6}"/>
                  </a:ext>
                </a:extLst>
              </p:cNvPr>
              <p:cNvSpPr txBox="1"/>
              <p:nvPr/>
            </p:nvSpPr>
            <p:spPr>
              <a:xfrm>
                <a:off x="8926918" y="4317190"/>
                <a:ext cx="174728" cy="1615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05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A4073A3-8D5F-48DD-B363-752E213B53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6918" y="4317190"/>
                <a:ext cx="174728" cy="161583"/>
              </a:xfrm>
              <a:prstGeom prst="rect">
                <a:avLst/>
              </a:prstGeom>
              <a:blipFill>
                <a:blip r:embed="rId8"/>
                <a:stretch>
                  <a:fillRect l="-3448" b="-370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TextBox 36">
            <a:extLst>
              <a:ext uri="{FF2B5EF4-FFF2-40B4-BE49-F238E27FC236}">
                <a16:creationId xmlns:a16="http://schemas.microsoft.com/office/drawing/2014/main" id="{4996B9C6-06C5-46E3-8087-6779C06CF86B}"/>
              </a:ext>
            </a:extLst>
          </p:cNvPr>
          <p:cNvSpPr txBox="1"/>
          <p:nvPr/>
        </p:nvSpPr>
        <p:spPr>
          <a:xfrm>
            <a:off x="8358658" y="4563425"/>
            <a:ext cx="37702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450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BE0DE483-57DA-4CDE-BABF-52FC07BC96B1}"/>
              </a:ext>
            </a:extLst>
          </p:cNvPr>
          <p:cNvCxnSpPr>
            <a:cxnSpLocks/>
            <a:endCxn id="10" idx="3"/>
          </p:cNvCxnSpPr>
          <p:nvPr/>
        </p:nvCxnSpPr>
        <p:spPr>
          <a:xfrm flipV="1">
            <a:off x="8799349" y="4592973"/>
            <a:ext cx="933406" cy="13953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2B5FF07E-4D45-468A-B0A6-162FF77C8672}"/>
              </a:ext>
            </a:extLst>
          </p:cNvPr>
          <p:cNvSpPr txBox="1"/>
          <p:nvPr/>
        </p:nvSpPr>
        <p:spPr>
          <a:xfrm>
            <a:off x="10415227" y="4504949"/>
            <a:ext cx="2616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CA92A716-E8B7-4D33-8851-A53F704CEB23}"/>
              </a:ext>
            </a:extLst>
          </p:cNvPr>
          <p:cNvSpPr/>
          <p:nvPr/>
        </p:nvSpPr>
        <p:spPr>
          <a:xfrm>
            <a:off x="9246107" y="4570125"/>
            <a:ext cx="389066" cy="205132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825B8D37-D84D-4795-A27F-297438957E42}"/>
              </a:ext>
            </a:extLst>
          </p:cNvPr>
          <p:cNvSpPr/>
          <p:nvPr/>
        </p:nvSpPr>
        <p:spPr>
          <a:xfrm>
            <a:off x="7302845" y="6112465"/>
            <a:ext cx="382951" cy="205132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650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F5084B44-B966-4079-93F9-115AD8591B69}"/>
              </a:ext>
            </a:extLst>
          </p:cNvPr>
          <p:cNvSpPr/>
          <p:nvPr/>
        </p:nvSpPr>
        <p:spPr>
          <a:xfrm>
            <a:off x="8512151" y="4954305"/>
            <a:ext cx="382951" cy="205132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B9499C76-A293-4742-8A70-6D864719A137}"/>
              </a:ext>
            </a:extLst>
          </p:cNvPr>
          <p:cNvSpPr/>
          <p:nvPr/>
        </p:nvSpPr>
        <p:spPr>
          <a:xfrm>
            <a:off x="8311176" y="4274392"/>
            <a:ext cx="382951" cy="205132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72D61628-9A7D-4930-ABC0-5366E6A5CB0D}"/>
              </a:ext>
            </a:extLst>
          </p:cNvPr>
          <p:cNvSpPr/>
          <p:nvPr/>
        </p:nvSpPr>
        <p:spPr>
          <a:xfrm>
            <a:off x="7226671" y="4126852"/>
            <a:ext cx="382951" cy="205132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2.2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006D664C-4002-46A0-A444-094C56FC87CC}"/>
              </a:ext>
            </a:extLst>
          </p:cNvPr>
          <p:cNvSpPr/>
          <p:nvPr/>
        </p:nvSpPr>
        <p:spPr>
          <a:xfrm>
            <a:off x="7176119" y="3419886"/>
            <a:ext cx="382951" cy="205132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110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05F6990F-F24D-4522-841F-E0A011731C26}"/>
              </a:ext>
            </a:extLst>
          </p:cNvPr>
          <p:cNvSpPr/>
          <p:nvPr/>
        </p:nvSpPr>
        <p:spPr>
          <a:xfrm>
            <a:off x="7288235" y="5070843"/>
            <a:ext cx="382951" cy="205132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3.3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73CD66AD-0EA9-41D7-BD4F-4F445D059463}"/>
              </a:ext>
            </a:extLst>
          </p:cNvPr>
          <p:cNvSpPr/>
          <p:nvPr/>
        </p:nvSpPr>
        <p:spPr>
          <a:xfrm>
            <a:off x="7302845" y="5505604"/>
            <a:ext cx="382951" cy="205132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165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BFF1FCC2-B241-4EE0-BB75-A0DDD65218B3}"/>
              </a:ext>
            </a:extLst>
          </p:cNvPr>
          <p:cNvCxnSpPr>
            <a:cxnSpLocks/>
          </p:cNvCxnSpPr>
          <p:nvPr/>
        </p:nvCxnSpPr>
        <p:spPr>
          <a:xfrm flipH="1">
            <a:off x="10091327" y="4522165"/>
            <a:ext cx="970413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2DB1F602-9944-41D9-B1F3-87836984C851}"/>
              </a:ext>
            </a:extLst>
          </p:cNvPr>
          <p:cNvCxnSpPr>
            <a:cxnSpLocks/>
          </p:cNvCxnSpPr>
          <p:nvPr/>
        </p:nvCxnSpPr>
        <p:spPr>
          <a:xfrm flipH="1">
            <a:off x="9266052" y="4504949"/>
            <a:ext cx="42113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2748D6A3-1C68-4A7D-8F04-30C45156AD03}"/>
              </a:ext>
            </a:extLst>
          </p:cNvPr>
          <p:cNvCxnSpPr>
            <a:cxnSpLocks/>
          </p:cNvCxnSpPr>
          <p:nvPr/>
        </p:nvCxnSpPr>
        <p:spPr>
          <a:xfrm flipH="1" flipV="1">
            <a:off x="8318773" y="4089470"/>
            <a:ext cx="546121" cy="256256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56987458-4AE5-4504-9A47-605970F390E6}"/>
              </a:ext>
            </a:extLst>
          </p:cNvPr>
          <p:cNvCxnSpPr>
            <a:cxnSpLocks/>
          </p:cNvCxnSpPr>
          <p:nvPr/>
        </p:nvCxnSpPr>
        <p:spPr>
          <a:xfrm flipH="1">
            <a:off x="8327174" y="4648193"/>
            <a:ext cx="600732" cy="369681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C616D6B8-9518-432B-8CF5-3A0734A91E8D}"/>
              </a:ext>
            </a:extLst>
          </p:cNvPr>
          <p:cNvCxnSpPr>
            <a:cxnSpLocks/>
          </p:cNvCxnSpPr>
          <p:nvPr/>
        </p:nvCxnSpPr>
        <p:spPr>
          <a:xfrm flipH="1">
            <a:off x="6914660" y="4069941"/>
            <a:ext cx="989195" cy="405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C96818F5-D04F-4A97-B5D8-DCD8E514189E}"/>
              </a:ext>
            </a:extLst>
          </p:cNvPr>
          <p:cNvCxnSpPr>
            <a:cxnSpLocks/>
          </p:cNvCxnSpPr>
          <p:nvPr/>
        </p:nvCxnSpPr>
        <p:spPr>
          <a:xfrm flipH="1">
            <a:off x="7150916" y="5044569"/>
            <a:ext cx="752939" cy="691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2659AED7-1E92-4A3B-A795-E0B9E743BFAE}"/>
              </a:ext>
            </a:extLst>
          </p:cNvPr>
          <p:cNvCxnSpPr>
            <a:cxnSpLocks/>
          </p:cNvCxnSpPr>
          <p:nvPr/>
        </p:nvCxnSpPr>
        <p:spPr>
          <a:xfrm flipH="1">
            <a:off x="8818008" y="4636882"/>
            <a:ext cx="967331" cy="1439476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83BD038E-24DF-4A92-A69F-ABED73092F44}"/>
              </a:ext>
            </a:extLst>
          </p:cNvPr>
          <p:cNvCxnSpPr>
            <a:cxnSpLocks/>
          </p:cNvCxnSpPr>
          <p:nvPr/>
        </p:nvCxnSpPr>
        <p:spPr>
          <a:xfrm flipH="1" flipV="1">
            <a:off x="7180322" y="6063904"/>
            <a:ext cx="1637687" cy="5541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2C83F0AD-B7BB-4481-8EFD-447962F1E0CE}"/>
              </a:ext>
            </a:extLst>
          </p:cNvPr>
          <p:cNvCxnSpPr>
            <a:cxnSpLocks/>
          </p:cNvCxnSpPr>
          <p:nvPr/>
        </p:nvCxnSpPr>
        <p:spPr>
          <a:xfrm flipH="1">
            <a:off x="7571008" y="5156505"/>
            <a:ext cx="424293" cy="281462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81319A98-BF53-4A71-AFFF-FEFB5BE0ACDB}"/>
              </a:ext>
            </a:extLst>
          </p:cNvPr>
          <p:cNvCxnSpPr>
            <a:cxnSpLocks/>
          </p:cNvCxnSpPr>
          <p:nvPr/>
        </p:nvCxnSpPr>
        <p:spPr>
          <a:xfrm flipH="1">
            <a:off x="7205528" y="5439273"/>
            <a:ext cx="383379" cy="352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C869A029-13B1-4CBC-B394-AEDCFEE41DDF}"/>
              </a:ext>
            </a:extLst>
          </p:cNvPr>
          <p:cNvCxnSpPr>
            <a:cxnSpLocks/>
          </p:cNvCxnSpPr>
          <p:nvPr/>
        </p:nvCxnSpPr>
        <p:spPr>
          <a:xfrm flipH="1" flipV="1">
            <a:off x="7515406" y="3339272"/>
            <a:ext cx="400078" cy="565357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AA7BC6B4-1444-4823-B629-7916CC495E75}"/>
              </a:ext>
            </a:extLst>
          </p:cNvPr>
          <p:cNvCxnSpPr>
            <a:cxnSpLocks/>
          </p:cNvCxnSpPr>
          <p:nvPr/>
        </p:nvCxnSpPr>
        <p:spPr>
          <a:xfrm flipH="1">
            <a:off x="7171920" y="3347447"/>
            <a:ext cx="358779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B4C025A9-17BE-409A-9776-23681AB6B733}"/>
              </a:ext>
            </a:extLst>
          </p:cNvPr>
          <p:cNvSpPr txBox="1"/>
          <p:nvPr/>
        </p:nvSpPr>
        <p:spPr>
          <a:xfrm>
            <a:off x="9263515" y="4210624"/>
            <a:ext cx="37702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650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515186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3542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계산그래프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연쇄법칙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5.7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오차역전파법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endParaRPr kumimoji="0" lang="ko-KR" altLang="en-US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오차역전파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7894898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ReLU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92F6870-C70C-4917-9B54-6F12AD47CF0B}"/>
                  </a:ext>
                </a:extLst>
              </p:cNvPr>
              <p:cNvSpPr txBox="1"/>
              <p:nvPr/>
            </p:nvSpPr>
            <p:spPr>
              <a:xfrm>
                <a:off x="1691640" y="1210056"/>
                <a:ext cx="2208617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(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&gt;0)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 (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≤0)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92F6870-C70C-4917-9B54-6F12AD47CF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1640" y="1210056"/>
                <a:ext cx="2208617" cy="82381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74329A5D-0D03-4F92-A9A9-61FE7B95F9CD}"/>
              </a:ext>
            </a:extLst>
          </p:cNvPr>
          <p:cNvCxnSpPr/>
          <p:nvPr/>
        </p:nvCxnSpPr>
        <p:spPr>
          <a:xfrm flipV="1">
            <a:off x="6400800" y="908304"/>
            <a:ext cx="0" cy="19872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B5270F48-39D4-4F13-9CF5-070C54C9F402}"/>
              </a:ext>
            </a:extLst>
          </p:cNvPr>
          <p:cNvCxnSpPr>
            <a:cxnSpLocks/>
          </p:cNvCxnSpPr>
          <p:nvPr/>
        </p:nvCxnSpPr>
        <p:spPr>
          <a:xfrm>
            <a:off x="5358384" y="1969008"/>
            <a:ext cx="25298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54EC8A75-E4A4-45DE-9269-0C21143AA155}"/>
              </a:ext>
            </a:extLst>
          </p:cNvPr>
          <p:cNvCxnSpPr>
            <a:cxnSpLocks/>
          </p:cNvCxnSpPr>
          <p:nvPr/>
        </p:nvCxnSpPr>
        <p:spPr>
          <a:xfrm>
            <a:off x="5291328" y="1969008"/>
            <a:ext cx="110947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26A58424-5C09-4C5F-9646-38595184CDAB}"/>
              </a:ext>
            </a:extLst>
          </p:cNvPr>
          <p:cNvCxnSpPr>
            <a:cxnSpLocks/>
          </p:cNvCxnSpPr>
          <p:nvPr/>
        </p:nvCxnSpPr>
        <p:spPr>
          <a:xfrm flipV="1">
            <a:off x="6400800" y="1085088"/>
            <a:ext cx="1042416" cy="88392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F8CFD9B-9780-4ABB-821D-750A5F0D4B58}"/>
                  </a:ext>
                </a:extLst>
              </p:cNvPr>
              <p:cNvSpPr txBox="1"/>
              <p:nvPr/>
            </p:nvSpPr>
            <p:spPr>
              <a:xfrm>
                <a:off x="1691640" y="2843784"/>
                <a:ext cx="2380139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  (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&gt;0)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 (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≤0)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F8CFD9B-9780-4ABB-821D-750A5F0D4B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1640" y="2843784"/>
                <a:ext cx="2380139" cy="8238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타원 19">
            <a:extLst>
              <a:ext uri="{FF2B5EF4-FFF2-40B4-BE49-F238E27FC236}">
                <a16:creationId xmlns:a16="http://schemas.microsoft.com/office/drawing/2014/main" id="{AEACCFCB-39D1-435B-9A4D-B0241D9BCAB4}"/>
              </a:ext>
            </a:extLst>
          </p:cNvPr>
          <p:cNvSpPr/>
          <p:nvPr/>
        </p:nvSpPr>
        <p:spPr>
          <a:xfrm>
            <a:off x="2913888" y="4931977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89968673-E4A4-44C6-96BF-C8487D24305F}"/>
              </a:ext>
            </a:extLst>
          </p:cNvPr>
          <p:cNvCxnSpPr>
            <a:cxnSpLocks/>
            <a:endCxn id="20" idx="2"/>
          </p:cNvCxnSpPr>
          <p:nvPr/>
        </p:nvCxnSpPr>
        <p:spPr>
          <a:xfrm>
            <a:off x="1749552" y="5236777"/>
            <a:ext cx="1164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050BE205-C920-4A09-A524-160E568100D2}"/>
              </a:ext>
            </a:extLst>
          </p:cNvPr>
          <p:cNvCxnSpPr>
            <a:cxnSpLocks/>
            <a:stCxn id="20" idx="6"/>
          </p:cNvCxnSpPr>
          <p:nvPr/>
        </p:nvCxnSpPr>
        <p:spPr>
          <a:xfrm>
            <a:off x="3523488" y="5236777"/>
            <a:ext cx="1408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5CE2C66-3DF3-480D-9551-B38EE92F2B21}"/>
                  </a:ext>
                </a:extLst>
              </p:cNvPr>
              <p:cNvSpPr txBox="1"/>
              <p:nvPr/>
            </p:nvSpPr>
            <p:spPr>
              <a:xfrm>
                <a:off x="2949439" y="5098277"/>
                <a:ext cx="56047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𝑟𝑒𝑙𝑢</m:t>
                      </m:r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5CE2C66-3DF3-480D-9551-B38EE92F2B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9439" y="5098277"/>
                <a:ext cx="560473" cy="276999"/>
              </a:xfrm>
              <a:prstGeom prst="rect">
                <a:avLst/>
              </a:prstGeom>
              <a:blipFill>
                <a:blip r:embed="rId5"/>
                <a:stretch>
                  <a:fillRect l="-3261" r="-3261" b="-65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A8128D2A-8BBA-4297-BC11-97650C914459}"/>
              </a:ext>
            </a:extLst>
          </p:cNvPr>
          <p:cNvCxnSpPr>
            <a:cxnSpLocks/>
          </p:cNvCxnSpPr>
          <p:nvPr/>
        </p:nvCxnSpPr>
        <p:spPr>
          <a:xfrm flipH="1">
            <a:off x="3523488" y="5367425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1603E84C-0A1F-4B82-9BA1-D3726525A9D1}"/>
              </a:ext>
            </a:extLst>
          </p:cNvPr>
          <p:cNvCxnSpPr>
            <a:cxnSpLocks/>
          </p:cNvCxnSpPr>
          <p:nvPr/>
        </p:nvCxnSpPr>
        <p:spPr>
          <a:xfrm flipH="1">
            <a:off x="1735244" y="5362997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97FE7A9-0DBF-4C5A-8FB9-64D097162F08}"/>
                  </a:ext>
                </a:extLst>
              </p:cNvPr>
              <p:cNvSpPr txBox="1"/>
              <p:nvPr/>
            </p:nvSpPr>
            <p:spPr>
              <a:xfrm>
                <a:off x="2049850" y="4775111"/>
                <a:ext cx="5715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97FE7A9-0DBF-4C5A-8FB9-64D097162F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9850" y="4775111"/>
                <a:ext cx="571500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E451F6B-7580-4DC9-A759-42BED5136B91}"/>
                  </a:ext>
                </a:extLst>
              </p:cNvPr>
              <p:cNvSpPr txBox="1"/>
              <p:nvPr/>
            </p:nvSpPr>
            <p:spPr>
              <a:xfrm>
                <a:off x="3837047" y="4775825"/>
                <a:ext cx="5715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E451F6B-7580-4DC9-A759-42BED5136B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7047" y="4775825"/>
                <a:ext cx="571500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0166FA83-2A9F-42CE-A902-5E260F1778E4}"/>
                  </a:ext>
                </a:extLst>
              </p:cNvPr>
              <p:cNvSpPr txBox="1"/>
              <p:nvPr/>
            </p:nvSpPr>
            <p:spPr>
              <a:xfrm>
                <a:off x="2703641" y="4272722"/>
                <a:ext cx="103009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0166FA83-2A9F-42CE-A902-5E260F1778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3641" y="4272722"/>
                <a:ext cx="1030093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D200955B-4BC6-4748-8B99-CEC5FA813D22}"/>
                  </a:ext>
                </a:extLst>
              </p:cNvPr>
              <p:cNvSpPr txBox="1"/>
              <p:nvPr/>
            </p:nvSpPr>
            <p:spPr>
              <a:xfrm>
                <a:off x="3868309" y="5441321"/>
                <a:ext cx="693420" cy="7302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D200955B-4BC6-4748-8B99-CEC5FA813D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8309" y="5441321"/>
                <a:ext cx="693420" cy="73020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C42A2E0-1BD9-4676-BE50-A2256BA49408}"/>
                  </a:ext>
                </a:extLst>
              </p:cNvPr>
              <p:cNvSpPr txBox="1"/>
              <p:nvPr/>
            </p:nvSpPr>
            <p:spPr>
              <a:xfrm>
                <a:off x="1938056" y="5400474"/>
                <a:ext cx="975832" cy="7302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C42A2E0-1BD9-4676-BE50-A2256BA494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8056" y="5400474"/>
                <a:ext cx="975832" cy="73020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타원 37">
            <a:extLst>
              <a:ext uri="{FF2B5EF4-FFF2-40B4-BE49-F238E27FC236}">
                <a16:creationId xmlns:a16="http://schemas.microsoft.com/office/drawing/2014/main" id="{5159A5F8-C0A8-483C-ADC6-7970C1F3BB35}"/>
              </a:ext>
            </a:extLst>
          </p:cNvPr>
          <p:cNvSpPr/>
          <p:nvPr/>
        </p:nvSpPr>
        <p:spPr>
          <a:xfrm>
            <a:off x="6833508" y="4927549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67285754-83ED-4807-AB9F-9815E072E73A}"/>
              </a:ext>
            </a:extLst>
          </p:cNvPr>
          <p:cNvCxnSpPr>
            <a:cxnSpLocks/>
            <a:endCxn id="38" idx="2"/>
          </p:cNvCxnSpPr>
          <p:nvPr/>
        </p:nvCxnSpPr>
        <p:spPr>
          <a:xfrm>
            <a:off x="5669172" y="5232349"/>
            <a:ext cx="1164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B8BA084E-00DB-45F8-9CC3-2947A6DC4059}"/>
              </a:ext>
            </a:extLst>
          </p:cNvPr>
          <p:cNvCxnSpPr>
            <a:cxnSpLocks/>
            <a:stCxn id="38" idx="6"/>
          </p:cNvCxnSpPr>
          <p:nvPr/>
        </p:nvCxnSpPr>
        <p:spPr>
          <a:xfrm>
            <a:off x="7443108" y="5232349"/>
            <a:ext cx="1408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452147A-5F37-4EAC-80A1-7CECB25CE19B}"/>
                  </a:ext>
                </a:extLst>
              </p:cNvPr>
              <p:cNvSpPr txBox="1"/>
              <p:nvPr/>
            </p:nvSpPr>
            <p:spPr>
              <a:xfrm>
                <a:off x="6869059" y="5093849"/>
                <a:ext cx="56047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𝑟𝑒𝑙𝑢</m:t>
                      </m:r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452147A-5F37-4EAC-80A1-7CECB25CE1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9059" y="5093849"/>
                <a:ext cx="560473" cy="276999"/>
              </a:xfrm>
              <a:prstGeom prst="rect">
                <a:avLst/>
              </a:prstGeom>
              <a:blipFill>
                <a:blip r:embed="rId11"/>
                <a:stretch>
                  <a:fillRect l="-3261" r="-3261" b="-88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05715B84-4909-4B60-B072-59A3C88EBE3A}"/>
              </a:ext>
            </a:extLst>
          </p:cNvPr>
          <p:cNvCxnSpPr>
            <a:cxnSpLocks/>
          </p:cNvCxnSpPr>
          <p:nvPr/>
        </p:nvCxnSpPr>
        <p:spPr>
          <a:xfrm flipH="1">
            <a:off x="7443108" y="5362997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C36A1B84-D4E3-4411-B975-03A5794A9DB2}"/>
              </a:ext>
            </a:extLst>
          </p:cNvPr>
          <p:cNvCxnSpPr>
            <a:cxnSpLocks/>
          </p:cNvCxnSpPr>
          <p:nvPr/>
        </p:nvCxnSpPr>
        <p:spPr>
          <a:xfrm flipH="1">
            <a:off x="5654864" y="5358569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0380F6B9-D6B6-4A3C-B76B-96CCF3E9E9C8}"/>
                  </a:ext>
                </a:extLst>
              </p:cNvPr>
              <p:cNvSpPr txBox="1"/>
              <p:nvPr/>
            </p:nvSpPr>
            <p:spPr>
              <a:xfrm>
                <a:off x="5969470" y="4770683"/>
                <a:ext cx="5715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0380F6B9-D6B6-4A3C-B76B-96CCF3E9E9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9470" y="4770683"/>
                <a:ext cx="571500" cy="46166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748AFB6F-C096-4892-ABA1-398AF9A14BFF}"/>
                  </a:ext>
                </a:extLst>
              </p:cNvPr>
              <p:cNvSpPr txBox="1"/>
              <p:nvPr/>
            </p:nvSpPr>
            <p:spPr>
              <a:xfrm>
                <a:off x="7756667" y="4771397"/>
                <a:ext cx="5715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748AFB6F-C096-4892-ABA1-398AF9A14B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6667" y="4771397"/>
                <a:ext cx="571500" cy="46166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66F1E8BF-D448-4800-883B-0B4D88FEA6EB}"/>
                  </a:ext>
                </a:extLst>
              </p:cNvPr>
              <p:cNvSpPr txBox="1"/>
              <p:nvPr/>
            </p:nvSpPr>
            <p:spPr>
              <a:xfrm>
                <a:off x="6672127" y="4276496"/>
                <a:ext cx="103009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66F1E8BF-D448-4800-883B-0B4D88FEA6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2127" y="4276496"/>
                <a:ext cx="1030093" cy="46166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40F9391-535A-4C82-A1AA-39D69E52CEAC}"/>
                  </a:ext>
                </a:extLst>
              </p:cNvPr>
              <p:cNvSpPr txBox="1"/>
              <p:nvPr/>
            </p:nvSpPr>
            <p:spPr>
              <a:xfrm>
                <a:off x="7702220" y="5359965"/>
                <a:ext cx="693420" cy="7302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40F9391-535A-4C82-A1AA-39D69E52CE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2220" y="5359965"/>
                <a:ext cx="693420" cy="73020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D760F3DE-7CCF-4529-BBD6-1C65ED72C692}"/>
                  </a:ext>
                </a:extLst>
              </p:cNvPr>
              <p:cNvSpPr txBox="1"/>
              <p:nvPr/>
            </p:nvSpPr>
            <p:spPr>
              <a:xfrm>
                <a:off x="5915865" y="5463313"/>
                <a:ext cx="95319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D760F3DE-7CCF-4529-BBD6-1C65ED72C6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5865" y="5463313"/>
                <a:ext cx="953194" cy="40011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BECDD106-CBB7-4D39-AA63-F1452184969B}"/>
              </a:ext>
            </a:extLst>
          </p:cNvPr>
          <p:cNvSpPr txBox="1"/>
          <p:nvPr/>
        </p:nvSpPr>
        <p:spPr>
          <a:xfrm>
            <a:off x="7964970" y="1805179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6416696-A26F-4CD0-948C-24C4BA2B8DA0}"/>
              </a:ext>
            </a:extLst>
          </p:cNvPr>
          <p:cNvSpPr txBox="1"/>
          <p:nvPr/>
        </p:nvSpPr>
        <p:spPr>
          <a:xfrm>
            <a:off x="5969470" y="67468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14A1CBD-48BF-4294-8589-B23E85406FDC}"/>
              </a:ext>
            </a:extLst>
          </p:cNvPr>
          <p:cNvSpPr txBox="1"/>
          <p:nvPr/>
        </p:nvSpPr>
        <p:spPr>
          <a:xfrm>
            <a:off x="7170116" y="1874529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456AC14-45CF-42C2-9226-78B81EFEFE4E}"/>
              </a:ext>
            </a:extLst>
          </p:cNvPr>
          <p:cNvCxnSpPr>
            <a:cxnSpLocks/>
          </p:cNvCxnSpPr>
          <p:nvPr/>
        </p:nvCxnSpPr>
        <p:spPr>
          <a:xfrm flipV="1">
            <a:off x="7347408" y="1145194"/>
            <a:ext cx="0" cy="82381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D633DE96-A2E1-4FA1-845A-F8951E52FF83}"/>
              </a:ext>
            </a:extLst>
          </p:cNvPr>
          <p:cNvCxnSpPr>
            <a:cxnSpLocks/>
          </p:cNvCxnSpPr>
          <p:nvPr/>
        </p:nvCxnSpPr>
        <p:spPr>
          <a:xfrm>
            <a:off x="6400799" y="1145193"/>
            <a:ext cx="946609" cy="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4C293049-305E-434A-8FB0-EAC21C647A12}"/>
              </a:ext>
            </a:extLst>
          </p:cNvPr>
          <p:cNvSpPr txBox="1"/>
          <p:nvPr/>
        </p:nvSpPr>
        <p:spPr>
          <a:xfrm>
            <a:off x="6085283" y="91973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AC508A6-BDFD-4D34-9D69-B7A42B6850BB}"/>
              </a:ext>
            </a:extLst>
          </p:cNvPr>
          <p:cNvSpPr txBox="1"/>
          <p:nvPr/>
        </p:nvSpPr>
        <p:spPr>
          <a:xfrm>
            <a:off x="5769738" y="1874529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6EFDAE7-DE26-4BF3-9406-7264895C94E3}"/>
              </a:ext>
            </a:extLst>
          </p:cNvPr>
          <p:cNvSpPr txBox="1"/>
          <p:nvPr/>
        </p:nvSpPr>
        <p:spPr>
          <a:xfrm>
            <a:off x="4881711" y="174974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49D2138B-0338-4031-ABFD-81BA83A041CC}"/>
              </a:ext>
            </a:extLst>
          </p:cNvPr>
          <p:cNvCxnSpPr/>
          <p:nvPr/>
        </p:nvCxnSpPr>
        <p:spPr>
          <a:xfrm>
            <a:off x="4530251" y="1969008"/>
            <a:ext cx="2288111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타원 15">
            <a:extLst>
              <a:ext uri="{FF2B5EF4-FFF2-40B4-BE49-F238E27FC236}">
                <a16:creationId xmlns:a16="http://schemas.microsoft.com/office/drawing/2014/main" id="{C208B2F3-597F-49D4-A214-A97B354CF26E}"/>
              </a:ext>
            </a:extLst>
          </p:cNvPr>
          <p:cNvSpPr/>
          <p:nvPr/>
        </p:nvSpPr>
        <p:spPr>
          <a:xfrm>
            <a:off x="5586413" y="1901952"/>
            <a:ext cx="131915" cy="131915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FAB0C6D9-5735-4462-9B91-550D91A8D799}"/>
              </a:ext>
            </a:extLst>
          </p:cNvPr>
          <p:cNvSpPr/>
          <p:nvPr/>
        </p:nvSpPr>
        <p:spPr>
          <a:xfrm>
            <a:off x="6922008" y="1381396"/>
            <a:ext cx="131915" cy="131915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CD626719-690F-47D8-B5A3-44A360A8C534}"/>
              </a:ext>
            </a:extLst>
          </p:cNvPr>
          <p:cNvCxnSpPr>
            <a:cxnSpLocks/>
          </p:cNvCxnSpPr>
          <p:nvPr/>
        </p:nvCxnSpPr>
        <p:spPr>
          <a:xfrm flipV="1">
            <a:off x="5967644" y="909809"/>
            <a:ext cx="1667783" cy="1437593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606FF4B-B515-4BA8-B64D-727BD56D0554}"/>
                  </a:ext>
                </a:extLst>
              </p:cNvPr>
              <p:cNvSpPr txBox="1"/>
              <p:nvPr/>
            </p:nvSpPr>
            <p:spPr>
              <a:xfrm>
                <a:off x="2917001" y="5499338"/>
                <a:ext cx="5715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606FF4B-B515-4BA8-B64D-727BD56D05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7001" y="5499338"/>
                <a:ext cx="571500" cy="46166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6FD66BC8-7FDD-4EDF-BE5D-9DCD91ACC5DE}"/>
                  </a:ext>
                </a:extLst>
              </p:cNvPr>
              <p:cNvSpPr txBox="1"/>
              <p:nvPr/>
            </p:nvSpPr>
            <p:spPr>
              <a:xfrm>
                <a:off x="6831280" y="5512751"/>
                <a:ext cx="69342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6FD66BC8-7FDD-4EDF-BE5D-9DCD91ACC5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1280" y="5512751"/>
                <a:ext cx="693420" cy="40011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8156504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ReLU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 구현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798D35B-9144-4B9D-817F-BD3B76DB5A1C}"/>
              </a:ext>
            </a:extLst>
          </p:cNvPr>
          <p:cNvSpPr txBox="1"/>
          <p:nvPr/>
        </p:nvSpPr>
        <p:spPr>
          <a:xfrm>
            <a:off x="720852" y="1536174"/>
            <a:ext cx="3796284" cy="3785652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class Relu: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__init__(self):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self.mask = None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forward(self, x):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self.mask = (x&lt;=0)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print(self.mask)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out = x.copy()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out[self.mask] = 0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return out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backward(self, dout):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dout[self.mask] = 0 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dx = dout;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return dx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9557FC7-B401-40BB-A273-E4D80159A056}"/>
              </a:ext>
            </a:extLst>
          </p:cNvPr>
          <p:cNvSpPr txBox="1"/>
          <p:nvPr/>
        </p:nvSpPr>
        <p:spPr>
          <a:xfrm>
            <a:off x="4957572" y="1536174"/>
            <a:ext cx="4448556" cy="1815882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import numpy as np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r1 = Relu()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x = np.array([1,-1,2,-2])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y = r1.forward(x)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print(y)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dx = r1.backward(np.array([3,3,3,3]))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print(dx)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9E47DFEE-D111-4A4B-B4D0-0E2311F8B725}"/>
              </a:ext>
            </a:extLst>
          </p:cNvPr>
          <p:cNvSpPr/>
          <p:nvPr/>
        </p:nvSpPr>
        <p:spPr>
          <a:xfrm>
            <a:off x="8189709" y="5331572"/>
            <a:ext cx="392217" cy="392217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8F80206E-9707-47E7-A4A6-32894AA1896A}"/>
              </a:ext>
            </a:extLst>
          </p:cNvPr>
          <p:cNvCxnSpPr>
            <a:cxnSpLocks/>
            <a:endCxn id="7" idx="2"/>
          </p:cNvCxnSpPr>
          <p:nvPr/>
        </p:nvCxnSpPr>
        <p:spPr>
          <a:xfrm>
            <a:off x="7440574" y="5527680"/>
            <a:ext cx="7491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7C5DE22F-70FC-4D7A-8C5E-F418AA37F14B}"/>
              </a:ext>
            </a:extLst>
          </p:cNvPr>
          <p:cNvCxnSpPr>
            <a:cxnSpLocks/>
            <a:stCxn id="7" idx="6"/>
          </p:cNvCxnSpPr>
          <p:nvPr/>
        </p:nvCxnSpPr>
        <p:spPr>
          <a:xfrm>
            <a:off x="8581926" y="5527680"/>
            <a:ext cx="9060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C9A557D-511D-4748-9DEF-6AC690B8B38A}"/>
                  </a:ext>
                </a:extLst>
              </p:cNvPr>
              <p:cNvSpPr txBox="1"/>
              <p:nvPr/>
            </p:nvSpPr>
            <p:spPr>
              <a:xfrm>
                <a:off x="8212582" y="5438569"/>
                <a:ext cx="343427" cy="1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𝑟𝑒𝑙𝑢</m:t>
                      </m:r>
                    </m:oMath>
                  </m:oMathPara>
                </a14:m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C9A557D-511D-4748-9DEF-6AC690B8B3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2582" y="5438569"/>
                <a:ext cx="343427" cy="169277"/>
              </a:xfrm>
              <a:prstGeom prst="rect">
                <a:avLst/>
              </a:prstGeom>
              <a:blipFill>
                <a:blip r:embed="rId3"/>
                <a:stretch>
                  <a:fillRect l="-3509" b="-1071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D646776C-55AC-4262-9A6B-DAC775034481}"/>
              </a:ext>
            </a:extLst>
          </p:cNvPr>
          <p:cNvCxnSpPr>
            <a:cxnSpLocks/>
          </p:cNvCxnSpPr>
          <p:nvPr/>
        </p:nvCxnSpPr>
        <p:spPr>
          <a:xfrm flipH="1">
            <a:off x="8581926" y="5611739"/>
            <a:ext cx="9060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E0EE82D8-3337-4B4E-B3F1-DE270723A5D2}"/>
              </a:ext>
            </a:extLst>
          </p:cNvPr>
          <p:cNvCxnSpPr>
            <a:cxnSpLocks/>
          </p:cNvCxnSpPr>
          <p:nvPr/>
        </p:nvCxnSpPr>
        <p:spPr>
          <a:xfrm flipH="1">
            <a:off x="7431368" y="5608890"/>
            <a:ext cx="782004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06A986C1-AA5B-48EF-B2E6-74ABFE4115D5}"/>
              </a:ext>
            </a:extLst>
          </p:cNvPr>
          <p:cNvSpPr/>
          <p:nvPr/>
        </p:nvSpPr>
        <p:spPr>
          <a:xfrm>
            <a:off x="5630076" y="3787648"/>
            <a:ext cx="503340" cy="50334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9C7A924-E779-43D5-8575-C9C883C23DED}"/>
              </a:ext>
            </a:extLst>
          </p:cNvPr>
          <p:cNvSpPr/>
          <p:nvPr/>
        </p:nvSpPr>
        <p:spPr>
          <a:xfrm>
            <a:off x="6133416" y="3787648"/>
            <a:ext cx="503340" cy="50334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6826550-B77A-4FBC-9FC4-3B0C0586FB08}"/>
              </a:ext>
            </a:extLst>
          </p:cNvPr>
          <p:cNvSpPr/>
          <p:nvPr/>
        </p:nvSpPr>
        <p:spPr>
          <a:xfrm>
            <a:off x="6636756" y="3787648"/>
            <a:ext cx="503340" cy="50334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62B8B6F-B36A-46DA-A8EC-3457C5AFA643}"/>
              </a:ext>
            </a:extLst>
          </p:cNvPr>
          <p:cNvSpPr/>
          <p:nvPr/>
        </p:nvSpPr>
        <p:spPr>
          <a:xfrm>
            <a:off x="7140096" y="3787648"/>
            <a:ext cx="503340" cy="50334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59FE9E2-581B-4A38-BB6E-EBDE45C32864}"/>
              </a:ext>
            </a:extLst>
          </p:cNvPr>
          <p:cNvSpPr/>
          <p:nvPr/>
        </p:nvSpPr>
        <p:spPr>
          <a:xfrm>
            <a:off x="8799309" y="3820413"/>
            <a:ext cx="503340" cy="50334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00DA60B-7B1D-4E16-B308-CD2295F2F474}"/>
              </a:ext>
            </a:extLst>
          </p:cNvPr>
          <p:cNvSpPr/>
          <p:nvPr/>
        </p:nvSpPr>
        <p:spPr>
          <a:xfrm>
            <a:off x="9302649" y="3820413"/>
            <a:ext cx="503340" cy="50334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2426B49-3DC2-4CFF-A3EC-BB13ABEB78B2}"/>
              </a:ext>
            </a:extLst>
          </p:cNvPr>
          <p:cNvSpPr/>
          <p:nvPr/>
        </p:nvSpPr>
        <p:spPr>
          <a:xfrm>
            <a:off x="9805989" y="3820413"/>
            <a:ext cx="503340" cy="50334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B708A30-36E5-4EF6-93F6-E00E8B3ED373}"/>
              </a:ext>
            </a:extLst>
          </p:cNvPr>
          <p:cNvSpPr/>
          <p:nvPr/>
        </p:nvSpPr>
        <p:spPr>
          <a:xfrm>
            <a:off x="10309329" y="3820413"/>
            <a:ext cx="503340" cy="50334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DFCA95C-0E40-4F40-ADB3-C1150420101D}"/>
              </a:ext>
            </a:extLst>
          </p:cNvPr>
          <p:cNvSpPr/>
          <p:nvPr/>
        </p:nvSpPr>
        <p:spPr>
          <a:xfrm>
            <a:off x="5648906" y="4748735"/>
            <a:ext cx="503340" cy="50334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085361E-C715-45C9-A648-3ED8BC734C85}"/>
              </a:ext>
            </a:extLst>
          </p:cNvPr>
          <p:cNvSpPr/>
          <p:nvPr/>
        </p:nvSpPr>
        <p:spPr>
          <a:xfrm>
            <a:off x="6152246" y="4748735"/>
            <a:ext cx="503340" cy="50334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5283DF3-8400-45A8-8C35-2F1280853EB8}"/>
              </a:ext>
            </a:extLst>
          </p:cNvPr>
          <p:cNvSpPr/>
          <p:nvPr/>
        </p:nvSpPr>
        <p:spPr>
          <a:xfrm>
            <a:off x="6655586" y="4748735"/>
            <a:ext cx="503340" cy="50334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942E3A6C-3FE9-46AD-BA75-0A948149BA37}"/>
              </a:ext>
            </a:extLst>
          </p:cNvPr>
          <p:cNvSpPr/>
          <p:nvPr/>
        </p:nvSpPr>
        <p:spPr>
          <a:xfrm>
            <a:off x="7158926" y="4748735"/>
            <a:ext cx="503340" cy="50334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AD69E2-E3B7-406E-87E1-9EB776D7998A}"/>
              </a:ext>
            </a:extLst>
          </p:cNvPr>
          <p:cNvSpPr txBox="1"/>
          <p:nvPr/>
        </p:nvSpPr>
        <p:spPr>
          <a:xfrm>
            <a:off x="5142451" y="3787648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B6149A0-1F96-4406-B5D7-5F331196803A}"/>
              </a:ext>
            </a:extLst>
          </p:cNvPr>
          <p:cNvSpPr txBox="1"/>
          <p:nvPr/>
        </p:nvSpPr>
        <p:spPr>
          <a:xfrm>
            <a:off x="8204111" y="3808485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AC78F29-F11B-4ADC-AE3F-D46AC6CB9A1B}"/>
              </a:ext>
            </a:extLst>
          </p:cNvPr>
          <p:cNvSpPr txBox="1"/>
          <p:nvPr/>
        </p:nvSpPr>
        <p:spPr>
          <a:xfrm>
            <a:off x="4741863" y="4726580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mask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5420072"/>
      </p:ext>
    </p:extLst>
  </p:cSld>
  <p:clrMapOvr>
    <a:masterClrMapping/>
  </p:clrMapOvr>
</p:sld>
</file>

<file path=ppt/theme/theme1.xml><?xml version="1.0" encoding="utf-8"?>
<a:theme xmlns:a="http://schemas.openxmlformats.org/drawingml/2006/main" name="1_제목 슬라이드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CC"/>
        </a:solidFill>
        <a:ln w="19050">
          <a:solidFill>
            <a:srgbClr val="FFC000"/>
          </a:solidFill>
        </a:ln>
      </a:spPr>
      <a:bodyPr rtlCol="0" anchor="ctr"/>
      <a:lstStyle>
        <a:defPPr algn="ctr">
          <a:defRPr sz="1800" smtClean="0">
            <a:solidFill>
              <a:schemeClr val="tx1"/>
            </a:solidFill>
            <a:latin typeface="Consolas" panose="020B0609020204030204" pitchFamily="49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rgbClr val="002060"/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lnSpc>
            <a:spcPct val="130000"/>
          </a:lnSpc>
          <a:buClr>
            <a:srgbClr val="C5003D"/>
          </a:buClr>
          <a:defRPr sz="1800" smtClean="0">
            <a:solidFill>
              <a:schemeClr val="tx1"/>
            </a:solidFill>
            <a:latin typeface="Consolas" panose="020B0609020204030204" pitchFamily="49" charset="0"/>
            <a:ea typeface="+mn-ea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38_기본 디자인">
  <a:themeElements>
    <a:clrScheme name="38_기본 디자인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38_기본 디자인">
      <a:majorFont>
        <a:latin typeface="굴림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CC"/>
        </a:solidFill>
        <a:ln w="19050">
          <a:solidFill>
            <a:srgbClr val="FF6600"/>
          </a:solidFill>
        </a:ln>
      </a:spPr>
      <a:bodyPr rtlCol="0" anchor="ctr"/>
      <a:lstStyle>
        <a:defPPr algn="ctr">
          <a:defRPr>
            <a:solidFill>
              <a:schemeClr val="tx1"/>
            </a:solidFill>
            <a:latin typeface="Consolas" panose="020B0609020204030204" pitchFamily="49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 algn="l">
          <a:defRPr sz="2400" smtClean="0">
            <a:solidFill>
              <a:schemeClr val="tx1"/>
            </a:solidFill>
            <a:latin typeface="Consolas" panose="020B0609020204030204" pitchFamily="49" charset="0"/>
          </a:defRPr>
        </a:defPPr>
      </a:lstStyle>
    </a:txDef>
  </a:objectDefaults>
  <a:extraClrSchemeLst>
    <a:extraClrScheme>
      <a:clrScheme name="38_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8_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8_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8_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8_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8_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65077</TotalTime>
  <Words>15425</Words>
  <Application>Microsoft Office PowerPoint</Application>
  <PresentationFormat>사용자 지정</PresentationFormat>
  <Paragraphs>5012</Paragraphs>
  <Slides>218</Slides>
  <Notes>215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218</vt:i4>
      </vt:variant>
    </vt:vector>
  </HeadingPairs>
  <TitlesOfParts>
    <vt:vector size="229" baseType="lpstr">
      <vt:lpstr>Cambria Math</vt:lpstr>
      <vt:lpstr>Consolas</vt:lpstr>
      <vt:lpstr>맑은 고딕</vt:lpstr>
      <vt:lpstr>Candara</vt:lpstr>
      <vt:lpstr>Microsoft Sans Serif</vt:lpstr>
      <vt:lpstr>고도 M</vt:lpstr>
      <vt:lpstr>굴림</vt:lpstr>
      <vt:lpstr>맑은 고딕</vt:lpstr>
      <vt:lpstr>Arial</vt:lpstr>
      <vt:lpstr>1_제목 슬라이드</vt:lpstr>
      <vt:lpstr>38_기본 디자인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LG CNS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matthew</dc:creator>
  <cp:lastModifiedBy>kim jungin</cp:lastModifiedBy>
  <cp:revision>3604</cp:revision>
  <dcterms:created xsi:type="dcterms:W3CDTF">2008-02-04T08:04:25Z</dcterms:created>
  <dcterms:modified xsi:type="dcterms:W3CDTF">2020-11-28T03:47:04Z</dcterms:modified>
</cp:coreProperties>
</file>